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customXml/itemProps47.xml" ContentType="application/vnd.openxmlformats-officedocument.customXmlProperties+xml"/>
  <Override PartName="/customXml/itemProps48.xml" ContentType="application/vnd.openxmlformats-officedocument.customXmlProperties+xml"/>
  <Override PartName="/customXml/itemProps49.xml" ContentType="application/vnd.openxmlformats-officedocument.customXmlProperties+xml"/>
  <Override PartName="/customXml/itemProps50.xml" ContentType="application/vnd.openxmlformats-officedocument.customXmlProperties+xml"/>
  <Override PartName="/customXml/itemProps51.xml" ContentType="application/vnd.openxmlformats-officedocument.customXmlProperties+xml"/>
  <Override PartName="/customXml/itemProps52.xml" ContentType="application/vnd.openxmlformats-officedocument.customXmlProperties+xml"/>
  <Override PartName="/customXml/itemProps53.xml" ContentType="application/vnd.openxmlformats-officedocument.customXmlProperties+xml"/>
  <Override PartName="/customXml/itemProps54.xml" ContentType="application/vnd.openxmlformats-officedocument.customXmlProperties+xml"/>
  <Override PartName="/customXml/itemProps55.xml" ContentType="application/vnd.openxmlformats-officedocument.customXmlProperties+xml"/>
  <Override PartName="/customXml/itemProps56.xml" ContentType="application/vnd.openxmlformats-officedocument.customXmlProperties+xml"/>
  <Override PartName="/customXml/itemProps57.xml" ContentType="application/vnd.openxmlformats-officedocument.customXmlProperties+xml"/>
  <Override PartName="/customXml/itemProps58.xml" ContentType="application/vnd.openxmlformats-officedocument.customXmlProperties+xml"/>
  <Override PartName="/customXml/itemProps59.xml" ContentType="application/vnd.openxmlformats-officedocument.customXmlProperties+xml"/>
  <Override PartName="/customXml/itemProps60.xml" ContentType="application/vnd.openxmlformats-officedocument.customXmlProperties+xml"/>
  <Override PartName="/customXml/itemProps61.xml" ContentType="application/vnd.openxmlformats-officedocument.customXmlProperties+xml"/>
  <Override PartName="/customXml/itemProps62.xml" ContentType="application/vnd.openxmlformats-officedocument.customXmlProperties+xml"/>
  <Override PartName="/customXml/itemProps63.xml" ContentType="application/vnd.openxmlformats-officedocument.customXmlProperties+xml"/>
  <Override PartName="/customXml/itemProps64.xml" ContentType="application/vnd.openxmlformats-officedocument.customXmlProperties+xml"/>
  <Override PartName="/customXml/itemProps65.xml" ContentType="application/vnd.openxmlformats-officedocument.customXmlProperties+xml"/>
  <Override PartName="/customXml/itemProps66.xml" ContentType="application/vnd.openxmlformats-officedocument.customXmlProperties+xml"/>
  <Override PartName="/customXml/itemProps67.xml" ContentType="application/vnd.openxmlformats-officedocument.customXmlProperties+xml"/>
  <Override PartName="/customXml/itemProps68.xml" ContentType="application/vnd.openxmlformats-officedocument.customXmlProperties+xml"/>
  <Override PartName="/customXml/itemProps69.xml" ContentType="application/vnd.openxmlformats-officedocument.customXmlProperties+xml"/>
  <Override PartName="/customXml/itemProps70.xml" ContentType="application/vnd.openxmlformats-officedocument.customXmlProperties+xml"/>
  <Override PartName="/customXml/itemProps71.xml" ContentType="application/vnd.openxmlformats-officedocument.customXmlProperties+xml"/>
  <Override PartName="/customXml/itemProps72.xml" ContentType="application/vnd.openxmlformats-officedocument.customXmlProperties+xml"/>
  <Override PartName="/customXml/itemProps73.xml" ContentType="application/vnd.openxmlformats-officedocument.customXmlProperties+xml"/>
  <Override PartName="/customXml/itemProps74.xml" ContentType="application/vnd.openxmlformats-officedocument.customXmlProperties+xml"/>
  <Override PartName="/customXml/itemProps75.xml" ContentType="application/vnd.openxmlformats-officedocument.customXmlProperties+xml"/>
  <Override PartName="/customXml/itemProps76.xml" ContentType="application/vnd.openxmlformats-officedocument.customXmlProperties+xml"/>
  <Override PartName="/customXml/itemProps77.xml" ContentType="application/vnd.openxmlformats-officedocument.customXmlProperties+xml"/>
  <Override PartName="/customXml/itemProps78.xml" ContentType="application/vnd.openxmlformats-officedocument.customXmlProperties+xml"/>
  <Override PartName="/customXml/itemProps79.xml" ContentType="application/vnd.openxmlformats-officedocument.customXmlProperties+xml"/>
  <Override PartName="/customXml/itemProps80.xml" ContentType="application/vnd.openxmlformats-officedocument.customXmlProperties+xml"/>
  <Override PartName="/customXml/itemProps81.xml" ContentType="application/vnd.openxmlformats-officedocument.customXmlProperties+xml"/>
  <Override PartName="/customXml/itemProps82.xml" ContentType="application/vnd.openxmlformats-officedocument.customXmlProperties+xml"/>
  <Override PartName="/customXml/itemProps83.xml" ContentType="application/vnd.openxmlformats-officedocument.customXmlProperties+xml"/>
  <Override PartName="/customXml/itemProps84.xml" ContentType="application/vnd.openxmlformats-officedocument.customXmlProperties+xml"/>
  <Override PartName="/customXml/itemProps85.xml" ContentType="application/vnd.openxmlformats-officedocument.customXmlProperties+xml"/>
  <Override PartName="/customXml/itemProps86.xml" ContentType="application/vnd.openxmlformats-officedocument.customXmlProperties+xml"/>
  <Override PartName="/customXml/itemProps87.xml" ContentType="application/vnd.openxmlformats-officedocument.customXmlProperties+xml"/>
  <Override PartName="/customXml/itemProps88.xml" ContentType="application/vnd.openxmlformats-officedocument.customXmlProperties+xml"/>
  <Override PartName="/customXml/itemProps89.xml" ContentType="application/vnd.openxmlformats-officedocument.customXmlProperties+xml"/>
  <Override PartName="/customXml/itemProps90.xml" ContentType="application/vnd.openxmlformats-officedocument.customXmlProperties+xml"/>
  <Override PartName="/customXml/itemProps9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781" r:id="rId92"/>
  </p:sldMasterIdLst>
  <p:notesMasterIdLst>
    <p:notesMasterId r:id="rId103"/>
  </p:notesMasterIdLst>
  <p:handoutMasterIdLst>
    <p:handoutMasterId r:id="rId104"/>
  </p:handoutMasterIdLst>
  <p:sldIdLst>
    <p:sldId id="400" r:id="rId93"/>
    <p:sldId id="481" r:id="rId94"/>
    <p:sldId id="482" r:id="rId95"/>
    <p:sldId id="483" r:id="rId96"/>
    <p:sldId id="488" r:id="rId97"/>
    <p:sldId id="485" r:id="rId98"/>
    <p:sldId id="486" r:id="rId99"/>
    <p:sldId id="487" r:id="rId100"/>
    <p:sldId id="437" r:id="rId101"/>
    <p:sldId id="438" r:id="rId102"/>
  </p:sldIdLst>
  <p:sldSz cx="12192000" cy="6858000"/>
  <p:notesSz cx="6858000" cy="9144000"/>
  <p:custDataLst>
    <p:custData r:id="rId84"/>
    <p:custData r:id="rId54"/>
    <p:custData r:id="rId49"/>
    <p:custData r:id="rId78"/>
    <p:custData r:id="rId42"/>
    <p:custData r:id="rId73"/>
    <p:custData r:id="rId27"/>
    <p:custData r:id="rId31"/>
    <p:custData r:id="rId72"/>
    <p:custData r:id="rId2"/>
    <p:custData r:id="rId41"/>
    <p:custData r:id="rId4"/>
    <p:custData r:id="rId74"/>
    <p:custData r:id="rId56"/>
    <p:custData r:id="rId38"/>
    <p:custData r:id="rId79"/>
    <p:custData r:id="rId17"/>
    <p:custData r:id="rId43"/>
    <p:custData r:id="rId9"/>
    <p:custData r:id="rId75"/>
    <p:custData r:id="rId20"/>
    <p:custData r:id="rId37"/>
    <p:custData r:id="rId35"/>
    <p:custData r:id="rId71"/>
    <p:custData r:id="rId89"/>
    <p:custData r:id="rId69"/>
    <p:custData r:id="rId66"/>
    <p:custData r:id="rId30"/>
    <p:custData r:id="rId24"/>
    <p:custData r:id="rId25"/>
    <p:custData r:id="rId15"/>
    <p:custData r:id="rId8"/>
    <p:custData r:id="rId82"/>
    <p:custData r:id="rId11"/>
    <p:custData r:id="rId29"/>
    <p:custData r:id="rId36"/>
    <p:custData r:id="rId3"/>
    <p:custData r:id="rId85"/>
    <p:custData r:id="rId63"/>
    <p:custData r:id="rId26"/>
    <p:custData r:id="rId52"/>
    <p:custData r:id="rId77"/>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27" userDrawn="1">
          <p15:clr>
            <a:srgbClr val="A4A3A4"/>
          </p15:clr>
        </p15:guide>
        <p15:guide id="2" orient="horz" pos="2239" userDrawn="1">
          <p15:clr>
            <a:srgbClr val="A4A3A4"/>
          </p15:clr>
        </p15:guide>
        <p15:guide id="3" orient="horz" pos="2611" userDrawn="1">
          <p15:clr>
            <a:srgbClr val="A4A3A4"/>
          </p15:clr>
        </p15:guide>
        <p15:guide id="4" pos="7381" userDrawn="1">
          <p15:clr>
            <a:srgbClr val="A4A3A4"/>
          </p15:clr>
        </p15:guide>
        <p15:guide id="5" pos="3555" userDrawn="1">
          <p15:clr>
            <a:srgbClr val="A4A3A4"/>
          </p15:clr>
        </p15:guide>
        <p15:guide id="6" pos="1264" userDrawn="1">
          <p15:clr>
            <a:srgbClr val="A4A3A4"/>
          </p15:clr>
        </p15:guide>
        <p15:guide id="7" orient="horz" pos="3636" userDrawn="1">
          <p15:clr>
            <a:srgbClr val="A4A3A4"/>
          </p15:clr>
        </p15:guide>
        <p15:guide id="8" orient="horz" pos="2985" userDrawn="1">
          <p15:clr>
            <a:srgbClr val="A4A3A4"/>
          </p15:clr>
        </p15:guide>
        <p15:guide id="9" orient="horz" pos="3481"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n Holland" initials="JH" lastIdx="4" clrIdx="0">
    <p:extLst/>
  </p:cmAuthor>
  <p:cmAuthor id="2" name="Scott Grand" initials="SG" lastIdx="3"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95B"/>
    <a:srgbClr val="26AAC8"/>
    <a:srgbClr val="86D3E2"/>
    <a:srgbClr val="7CC242"/>
    <a:srgbClr val="3F9B36"/>
    <a:srgbClr val="009BBB"/>
    <a:srgbClr val="1F9ABC"/>
    <a:srgbClr val="FF2500"/>
    <a:srgbClr val="5F6266"/>
    <a:srgbClr val="00266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30" autoAdjust="0"/>
    <p:restoredTop sz="96083"/>
  </p:normalViewPr>
  <p:slideViewPr>
    <p:cSldViewPr snapToGrid="0" snapToObjects="1">
      <p:cViewPr varScale="1">
        <p:scale>
          <a:sx n="93" d="100"/>
          <a:sy n="93" d="100"/>
        </p:scale>
        <p:origin x="216" y="1264"/>
      </p:cViewPr>
      <p:guideLst>
        <p:guide orient="horz" pos="2727"/>
        <p:guide orient="horz" pos="2239"/>
        <p:guide orient="horz" pos="2611"/>
        <p:guide pos="7381"/>
        <p:guide pos="3555"/>
        <p:guide pos="1264"/>
        <p:guide orient="horz" pos="3636"/>
        <p:guide orient="horz" pos="2985"/>
        <p:guide orient="horz" pos="348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113" d="100"/>
          <a:sy n="113" d="100"/>
        </p:scale>
        <p:origin x="2256" y="184"/>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customXml" Target="../customXml/item26.xml"/><Relationship Id="rId21" Type="http://schemas.openxmlformats.org/officeDocument/2006/relationships/customXml" Target="../customXml/item21.xml"/><Relationship Id="rId42" Type="http://schemas.openxmlformats.org/officeDocument/2006/relationships/customXml" Target="../customXml/item42.xml"/><Relationship Id="rId47" Type="http://schemas.openxmlformats.org/officeDocument/2006/relationships/customXml" Target="../customXml/item47.xml"/><Relationship Id="rId63" Type="http://schemas.openxmlformats.org/officeDocument/2006/relationships/customXml" Target="../customXml/item63.xml"/><Relationship Id="rId68" Type="http://schemas.openxmlformats.org/officeDocument/2006/relationships/customXml" Target="../customXml/item68.xml"/><Relationship Id="rId84" Type="http://schemas.openxmlformats.org/officeDocument/2006/relationships/customXml" Target="../customXml/item84.xml"/><Relationship Id="rId89" Type="http://schemas.openxmlformats.org/officeDocument/2006/relationships/customXml" Target="../customXml/item89.xml"/><Relationship Id="rId16" Type="http://schemas.openxmlformats.org/officeDocument/2006/relationships/customXml" Target="../customXml/item16.xml"/><Relationship Id="rId107" Type="http://schemas.openxmlformats.org/officeDocument/2006/relationships/viewProps" Target="viewProps.xml"/><Relationship Id="rId11" Type="http://schemas.openxmlformats.org/officeDocument/2006/relationships/customXml" Target="../customXml/item11.xml"/><Relationship Id="rId32" Type="http://schemas.openxmlformats.org/officeDocument/2006/relationships/customXml" Target="../customXml/item32.xml"/><Relationship Id="rId37" Type="http://schemas.openxmlformats.org/officeDocument/2006/relationships/customXml" Target="../customXml/item37.xml"/><Relationship Id="rId53" Type="http://schemas.openxmlformats.org/officeDocument/2006/relationships/customXml" Target="../customXml/item53.xml"/><Relationship Id="rId58" Type="http://schemas.openxmlformats.org/officeDocument/2006/relationships/customXml" Target="../customXml/item58.xml"/><Relationship Id="rId74" Type="http://schemas.openxmlformats.org/officeDocument/2006/relationships/customXml" Target="../customXml/item74.xml"/><Relationship Id="rId79" Type="http://schemas.openxmlformats.org/officeDocument/2006/relationships/customXml" Target="../customXml/item79.xml"/><Relationship Id="rId102" Type="http://schemas.openxmlformats.org/officeDocument/2006/relationships/slide" Target="slides/slide10.xml"/><Relationship Id="rId5" Type="http://schemas.openxmlformats.org/officeDocument/2006/relationships/customXml" Target="../customXml/item5.xml"/><Relationship Id="rId90" Type="http://schemas.openxmlformats.org/officeDocument/2006/relationships/customXml" Target="../customXml/item90.xml"/><Relationship Id="rId95" Type="http://schemas.openxmlformats.org/officeDocument/2006/relationships/slide" Target="slides/slide3.xml"/><Relationship Id="rId22" Type="http://schemas.openxmlformats.org/officeDocument/2006/relationships/customXml" Target="../customXml/item22.xml"/><Relationship Id="rId27" Type="http://schemas.openxmlformats.org/officeDocument/2006/relationships/customXml" Target="../customXml/item27.xml"/><Relationship Id="rId43" Type="http://schemas.openxmlformats.org/officeDocument/2006/relationships/customXml" Target="../customXml/item43.xml"/><Relationship Id="rId48" Type="http://schemas.openxmlformats.org/officeDocument/2006/relationships/customXml" Target="../customXml/item48.xml"/><Relationship Id="rId64" Type="http://schemas.openxmlformats.org/officeDocument/2006/relationships/customXml" Target="../customXml/item64.xml"/><Relationship Id="rId69" Type="http://schemas.openxmlformats.org/officeDocument/2006/relationships/customXml" Target="../customXml/item69.xml"/><Relationship Id="rId80" Type="http://schemas.openxmlformats.org/officeDocument/2006/relationships/customXml" Target="../customXml/item80.xml"/><Relationship Id="rId85" Type="http://schemas.openxmlformats.org/officeDocument/2006/relationships/customXml" Target="../customXml/item85.xml"/><Relationship Id="rId12" Type="http://schemas.openxmlformats.org/officeDocument/2006/relationships/customXml" Target="../customXml/item12.xml"/><Relationship Id="rId17" Type="http://schemas.openxmlformats.org/officeDocument/2006/relationships/customXml" Target="../customXml/item17.xml"/><Relationship Id="rId33" Type="http://schemas.openxmlformats.org/officeDocument/2006/relationships/customXml" Target="../customXml/item33.xml"/><Relationship Id="rId38" Type="http://schemas.openxmlformats.org/officeDocument/2006/relationships/customXml" Target="../customXml/item38.xml"/><Relationship Id="rId59" Type="http://schemas.openxmlformats.org/officeDocument/2006/relationships/customXml" Target="../customXml/item59.xml"/><Relationship Id="rId103" Type="http://schemas.openxmlformats.org/officeDocument/2006/relationships/notesMaster" Target="notesMasters/notesMaster1.xml"/><Relationship Id="rId108" Type="http://schemas.openxmlformats.org/officeDocument/2006/relationships/theme" Target="theme/theme1.xml"/><Relationship Id="rId54" Type="http://schemas.openxmlformats.org/officeDocument/2006/relationships/customXml" Target="../customXml/item54.xml"/><Relationship Id="rId70" Type="http://schemas.openxmlformats.org/officeDocument/2006/relationships/customXml" Target="../customXml/item70.xml"/><Relationship Id="rId75" Type="http://schemas.openxmlformats.org/officeDocument/2006/relationships/customXml" Target="../customXml/item75.xml"/><Relationship Id="rId91" Type="http://schemas.openxmlformats.org/officeDocument/2006/relationships/customXml" Target="../customXml/item91.xml"/><Relationship Id="rId96" Type="http://schemas.openxmlformats.org/officeDocument/2006/relationships/slide" Target="slides/slide4.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customXml" Target="../customXml/item36.xml"/><Relationship Id="rId49" Type="http://schemas.openxmlformats.org/officeDocument/2006/relationships/customXml" Target="../customXml/item49.xml"/><Relationship Id="rId57" Type="http://schemas.openxmlformats.org/officeDocument/2006/relationships/customXml" Target="../customXml/item57.xml"/><Relationship Id="rId106" Type="http://schemas.openxmlformats.org/officeDocument/2006/relationships/presProps" Target="presProps.xml"/><Relationship Id="rId10" Type="http://schemas.openxmlformats.org/officeDocument/2006/relationships/customXml" Target="../customXml/item10.xml"/><Relationship Id="rId31" Type="http://schemas.openxmlformats.org/officeDocument/2006/relationships/customXml" Target="../customXml/item31.xml"/><Relationship Id="rId44" Type="http://schemas.openxmlformats.org/officeDocument/2006/relationships/customXml" Target="../customXml/item44.xml"/><Relationship Id="rId52" Type="http://schemas.openxmlformats.org/officeDocument/2006/relationships/customXml" Target="../customXml/item52.xml"/><Relationship Id="rId60" Type="http://schemas.openxmlformats.org/officeDocument/2006/relationships/customXml" Target="../customXml/item60.xml"/><Relationship Id="rId65" Type="http://schemas.openxmlformats.org/officeDocument/2006/relationships/customXml" Target="../customXml/item65.xml"/><Relationship Id="rId73" Type="http://schemas.openxmlformats.org/officeDocument/2006/relationships/customXml" Target="../customXml/item73.xml"/><Relationship Id="rId78" Type="http://schemas.openxmlformats.org/officeDocument/2006/relationships/customXml" Target="../customXml/item78.xml"/><Relationship Id="rId81" Type="http://schemas.openxmlformats.org/officeDocument/2006/relationships/customXml" Target="../customXml/item81.xml"/><Relationship Id="rId86" Type="http://schemas.openxmlformats.org/officeDocument/2006/relationships/customXml" Target="../customXml/item86.xml"/><Relationship Id="rId94" Type="http://schemas.openxmlformats.org/officeDocument/2006/relationships/slide" Target="slides/slide2.xml"/><Relationship Id="rId99" Type="http://schemas.openxmlformats.org/officeDocument/2006/relationships/slide" Target="slides/slide7.xml"/><Relationship Id="rId101" Type="http://schemas.openxmlformats.org/officeDocument/2006/relationships/slide" Target="slides/slide9.xml"/><Relationship Id="rId4" Type="http://schemas.openxmlformats.org/officeDocument/2006/relationships/customXml" Target="../customXml/item4.xml"/><Relationship Id="rId9" Type="http://schemas.openxmlformats.org/officeDocument/2006/relationships/customXml" Target="../customXml/item9.xml"/><Relationship Id="rId13" Type="http://schemas.openxmlformats.org/officeDocument/2006/relationships/customXml" Target="../customXml/item13.xml"/><Relationship Id="rId18" Type="http://schemas.openxmlformats.org/officeDocument/2006/relationships/customXml" Target="../customXml/item18.xml"/><Relationship Id="rId39" Type="http://schemas.openxmlformats.org/officeDocument/2006/relationships/customXml" Target="../customXml/item39.xml"/><Relationship Id="rId109" Type="http://schemas.openxmlformats.org/officeDocument/2006/relationships/tableStyles" Target="tableStyles.xml"/><Relationship Id="rId34" Type="http://schemas.openxmlformats.org/officeDocument/2006/relationships/customXml" Target="../customXml/item34.xml"/><Relationship Id="rId50" Type="http://schemas.openxmlformats.org/officeDocument/2006/relationships/customXml" Target="../customXml/item50.xml"/><Relationship Id="rId55" Type="http://schemas.openxmlformats.org/officeDocument/2006/relationships/customXml" Target="../customXml/item55.xml"/><Relationship Id="rId76" Type="http://schemas.openxmlformats.org/officeDocument/2006/relationships/customXml" Target="../customXml/item76.xml"/><Relationship Id="rId97" Type="http://schemas.openxmlformats.org/officeDocument/2006/relationships/slide" Target="slides/slide5.xml"/><Relationship Id="rId104" Type="http://schemas.openxmlformats.org/officeDocument/2006/relationships/handoutMaster" Target="handoutMasters/handoutMaster1.xml"/><Relationship Id="rId7" Type="http://schemas.openxmlformats.org/officeDocument/2006/relationships/customXml" Target="../customXml/item7.xml"/><Relationship Id="rId71" Type="http://schemas.openxmlformats.org/officeDocument/2006/relationships/customXml" Target="../customXml/item71.xml"/><Relationship Id="rId92" Type="http://schemas.openxmlformats.org/officeDocument/2006/relationships/slideMaster" Target="slideMasters/slideMaster1.xml"/><Relationship Id="rId2" Type="http://schemas.openxmlformats.org/officeDocument/2006/relationships/customXml" Target="../customXml/item2.xml"/><Relationship Id="rId29" Type="http://schemas.openxmlformats.org/officeDocument/2006/relationships/customXml" Target="../customXml/item29.xml"/><Relationship Id="rId24" Type="http://schemas.openxmlformats.org/officeDocument/2006/relationships/customXml" Target="../customXml/item24.xml"/><Relationship Id="rId40" Type="http://schemas.openxmlformats.org/officeDocument/2006/relationships/customXml" Target="../customXml/item40.xml"/><Relationship Id="rId45" Type="http://schemas.openxmlformats.org/officeDocument/2006/relationships/customXml" Target="../customXml/item45.xml"/><Relationship Id="rId66" Type="http://schemas.openxmlformats.org/officeDocument/2006/relationships/customXml" Target="../customXml/item66.xml"/><Relationship Id="rId87" Type="http://schemas.openxmlformats.org/officeDocument/2006/relationships/customXml" Target="../customXml/item87.xml"/><Relationship Id="rId61" Type="http://schemas.openxmlformats.org/officeDocument/2006/relationships/customXml" Target="../customXml/item61.xml"/><Relationship Id="rId82" Type="http://schemas.openxmlformats.org/officeDocument/2006/relationships/customXml" Target="../customXml/item82.xml"/><Relationship Id="rId19" Type="http://schemas.openxmlformats.org/officeDocument/2006/relationships/customXml" Target="../customXml/item19.xml"/><Relationship Id="rId14" Type="http://schemas.openxmlformats.org/officeDocument/2006/relationships/customXml" Target="../customXml/item14.xml"/><Relationship Id="rId30" Type="http://schemas.openxmlformats.org/officeDocument/2006/relationships/customXml" Target="../customXml/item30.xml"/><Relationship Id="rId35" Type="http://schemas.openxmlformats.org/officeDocument/2006/relationships/customXml" Target="../customXml/item35.xml"/><Relationship Id="rId56" Type="http://schemas.openxmlformats.org/officeDocument/2006/relationships/customXml" Target="../customXml/item56.xml"/><Relationship Id="rId77" Type="http://schemas.openxmlformats.org/officeDocument/2006/relationships/customXml" Target="../customXml/item77.xml"/><Relationship Id="rId100" Type="http://schemas.openxmlformats.org/officeDocument/2006/relationships/slide" Target="slides/slide8.xml"/><Relationship Id="rId105" Type="http://schemas.openxmlformats.org/officeDocument/2006/relationships/commentAuthors" Target="commentAuthors.xml"/><Relationship Id="rId8" Type="http://schemas.openxmlformats.org/officeDocument/2006/relationships/customXml" Target="../customXml/item8.xml"/><Relationship Id="rId51" Type="http://schemas.openxmlformats.org/officeDocument/2006/relationships/customXml" Target="../customXml/item51.xml"/><Relationship Id="rId72" Type="http://schemas.openxmlformats.org/officeDocument/2006/relationships/customXml" Target="../customXml/item72.xml"/><Relationship Id="rId93" Type="http://schemas.openxmlformats.org/officeDocument/2006/relationships/slide" Target="slides/slide1.xml"/><Relationship Id="rId98" Type="http://schemas.openxmlformats.org/officeDocument/2006/relationships/slide" Target="slides/slide6.xml"/><Relationship Id="rId3" Type="http://schemas.openxmlformats.org/officeDocument/2006/relationships/customXml" Target="../customXml/item3.xml"/><Relationship Id="rId25" Type="http://schemas.openxmlformats.org/officeDocument/2006/relationships/customXml" Target="../customXml/item25.xml"/><Relationship Id="rId46" Type="http://schemas.openxmlformats.org/officeDocument/2006/relationships/customXml" Target="../customXml/item46.xml"/><Relationship Id="rId67" Type="http://schemas.openxmlformats.org/officeDocument/2006/relationships/customXml" Target="../customXml/item67.xml"/><Relationship Id="rId20" Type="http://schemas.openxmlformats.org/officeDocument/2006/relationships/customXml" Target="../customXml/item20.xml"/><Relationship Id="rId41" Type="http://schemas.openxmlformats.org/officeDocument/2006/relationships/customXml" Target="../customXml/item41.xml"/><Relationship Id="rId62" Type="http://schemas.openxmlformats.org/officeDocument/2006/relationships/customXml" Target="../customXml/item62.xml"/><Relationship Id="rId83" Type="http://schemas.openxmlformats.org/officeDocument/2006/relationships/customXml" Target="../customXml/item83.xml"/><Relationship Id="rId88" Type="http://schemas.openxmlformats.org/officeDocument/2006/relationships/customXml" Target="../customXml/item8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72A7C66-4CD3-6F48-AAC4-7F165DAA03EF}" type="datetimeFigureOut">
              <a:rPr lang="en-US" smtClean="0"/>
              <a:t>9/12/18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E4E5EAD-D928-F747-8339-49D067A641B5}" type="slidenum">
              <a:rPr lang="en-US" smtClean="0"/>
              <a:t>‹#›</a:t>
            </a:fld>
            <a:endParaRPr lang="en-US"/>
          </a:p>
        </p:txBody>
      </p:sp>
    </p:spTree>
    <p:extLst>
      <p:ext uri="{BB962C8B-B14F-4D97-AF65-F5344CB8AC3E}">
        <p14:creationId xmlns:p14="http://schemas.microsoft.com/office/powerpoint/2010/main" val="205838240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BE963F-9E91-BA42-8A36-3FBE7BA1C34D}" type="datetimeFigureOut">
              <a:rPr lang="en-US" smtClean="0"/>
              <a:t>9/12/18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84F674-DEE3-924F-B268-A2BFD8FB5F32}" type="slidenum">
              <a:rPr lang="en-US" smtClean="0"/>
              <a:t>‹#›</a:t>
            </a:fld>
            <a:endParaRPr lang="en-US"/>
          </a:p>
        </p:txBody>
      </p:sp>
    </p:spTree>
    <p:extLst>
      <p:ext uri="{BB962C8B-B14F-4D97-AF65-F5344CB8AC3E}">
        <p14:creationId xmlns:p14="http://schemas.microsoft.com/office/powerpoint/2010/main" val="250270455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42A818-9AB2-D645-83B9-FA6BBE713B82}"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41430530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F84F674-DEE3-924F-B268-A2BFD8FB5F32}"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2873145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b="1" kern="1200" dirty="0">
                <a:solidFill>
                  <a:schemeClr val="tx1"/>
                </a:solidFill>
                <a:effectLst/>
                <a:latin typeface="+mn-lt"/>
                <a:ea typeface="+mn-ea"/>
                <a:cs typeface="+mn-cs"/>
              </a:rPr>
              <a:t>Nuestra cadena de suministros cada vez más globalizada.</a:t>
            </a:r>
            <a:endParaRPr lang="es-ES_tradnl" sz="1200" kern="1200" dirty="0">
              <a:solidFill>
                <a:schemeClr val="tx1"/>
              </a:solidFill>
              <a:effectLst/>
              <a:latin typeface="+mn-lt"/>
              <a:ea typeface="+mn-ea"/>
              <a:cs typeface="+mn-cs"/>
            </a:endParaRPr>
          </a:p>
          <a:p>
            <a:r>
              <a:rPr lang="es-ES_tradnl" sz="1200" kern="1200" dirty="0">
                <a:solidFill>
                  <a:schemeClr val="tx1"/>
                </a:solidFill>
                <a:effectLst/>
                <a:latin typeface="+mn-lt"/>
                <a:ea typeface="+mn-ea"/>
                <a:cs typeface="+mn-cs"/>
              </a:rPr>
              <a:t>El comercio internacional representa una gran parte, </a:t>
            </a:r>
            <a:r>
              <a:rPr lang="es-ES_tradnl" dirty="0"/>
              <a:t>en continuo crecimiento,</a:t>
            </a:r>
            <a:r>
              <a:rPr lang="es-ES_tradnl" sz="1200" kern="1200" dirty="0">
                <a:solidFill>
                  <a:schemeClr val="tx1"/>
                </a:solidFill>
                <a:effectLst/>
                <a:latin typeface="+mn-lt"/>
                <a:ea typeface="+mn-ea"/>
                <a:cs typeface="+mn-cs"/>
              </a:rPr>
              <a:t> de casi todo negocio, independiente de tamaño o ubicación geográfica. </a:t>
            </a:r>
          </a:p>
          <a:p>
            <a:r>
              <a:rPr lang="es-ES_tradnl" dirty="0"/>
              <a:t>En la medida en que nuestra economía se vuelve cada vez más globalizada, vemos también un crecimiento en las asociaciones, relaciones con proveedores, bases de clientes, etc. que se expanden más allá de las fronteras de un país</a:t>
            </a:r>
            <a:r>
              <a:rPr lang="es-ES_tradnl" sz="1200" kern="1200" dirty="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DF84F674-DEE3-924F-B268-A2BFD8FB5F32}" type="slidenum">
              <a:rPr lang="en-US" smtClean="0"/>
              <a:t>2</a:t>
            </a:fld>
            <a:endParaRPr lang="en-US"/>
          </a:p>
        </p:txBody>
      </p:sp>
    </p:spTree>
    <p:extLst>
      <p:ext uri="{BB962C8B-B14F-4D97-AF65-F5344CB8AC3E}">
        <p14:creationId xmlns:p14="http://schemas.microsoft.com/office/powerpoint/2010/main" val="2569777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dirty="0"/>
              <a:t>Si usted es como la mayoría de nuestros clientes, estará efectuando cada vez más pagos internacionales en la medida en que aumenta la globalización de nuestra economía y de nuestras cadenas de suministros.</a:t>
            </a:r>
            <a:endParaRPr lang="en-US" dirty="0"/>
          </a:p>
          <a:p>
            <a:r>
              <a:rPr lang="es-ES_tradnl" dirty="0"/>
              <a:t> </a:t>
            </a:r>
            <a:endParaRPr lang="en-US" dirty="0"/>
          </a:p>
          <a:p>
            <a:r>
              <a:rPr lang="es-ES_tradnl" dirty="0"/>
              <a:t>Y si usted es como la mayoría de nuestros clientes, estará efectuando esos pagos a por medio de transferencias bancarias. De hecho, ese es el método de casi 70% de los pagos internacionales.</a:t>
            </a:r>
            <a:endParaRPr lang="en-US" dirty="0"/>
          </a:p>
          <a:p>
            <a:r>
              <a:rPr lang="es-ES_tradnl" dirty="0"/>
              <a:t> </a:t>
            </a:r>
            <a:endParaRPr lang="en-US" dirty="0"/>
          </a:p>
          <a:p>
            <a:r>
              <a:rPr lang="es-ES_tradnl" dirty="0"/>
              <a:t>Si bien la transferencia bancaria es el método más usado, presenta dos preocupaciones críticas.</a:t>
            </a:r>
            <a:endParaRPr lang="en-US" dirty="0"/>
          </a:p>
          <a:p>
            <a:r>
              <a:rPr lang="es-ES_tradnl" dirty="0"/>
              <a:t> </a:t>
            </a:r>
            <a:endParaRPr lang="en-US" dirty="0"/>
          </a:p>
          <a:p>
            <a:r>
              <a:rPr lang="es-ES_tradnl" dirty="0"/>
              <a:t>1)	Alto costo: Puede costar entre US$40 y US$100 por transferencia. Y en la medida en que el volumen de su gasto internacional aumenta, sus costos también aumentarán.</a:t>
            </a:r>
            <a:endParaRPr lang="en-US" dirty="0"/>
          </a:p>
          <a:p>
            <a:r>
              <a:rPr lang="es-ES_tradnl" dirty="0"/>
              <a:t>2)	Proceso penoso: Usted ya debe haberlo pasado. Cuando tiene que hacer una transferencia bancaria, tiene que estar seguro de disponer de los fondos, para eso tiene que llamar al banco, pedirles que coordinen la transferencia, esperar la aprobación, lidiar con cortes de horario: (si no lo solicita antes de las 14 horas, no saldrá hasta el día siguiente). Después tiene que perder tiempo confirmando la recepción. Todo el proceso puede tardar tres, siete o hasta diez días. </a:t>
            </a:r>
            <a:endParaRPr lang="en-US" dirty="0"/>
          </a:p>
          <a:p>
            <a:r>
              <a:rPr lang="es-ES_tradnl" dirty="0"/>
              <a:t> </a:t>
            </a:r>
            <a:endParaRPr lang="en-US" dirty="0"/>
          </a:p>
          <a:p>
            <a:r>
              <a:rPr lang="es-ES_tradnl" dirty="0"/>
              <a:t>¡Todo este tiempo, todos estos recursos y todo este esfuerzo solo para gastar su dinero!</a:t>
            </a:r>
            <a:r>
              <a:rPr lang="en-US" dirty="0"/>
              <a:t> </a:t>
            </a:r>
            <a:endParaRPr lang="en-US" sz="1200" dirty="0"/>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DF84F674-DEE3-924F-B268-A2BFD8FB5F32}" type="slidenum">
              <a:rPr lang="en-US" smtClean="0"/>
              <a:t>3</a:t>
            </a:fld>
            <a:endParaRPr lang="en-US"/>
          </a:p>
        </p:txBody>
      </p:sp>
    </p:spTree>
    <p:extLst>
      <p:ext uri="{BB962C8B-B14F-4D97-AF65-F5344CB8AC3E}">
        <p14:creationId xmlns:p14="http://schemas.microsoft.com/office/powerpoint/2010/main" val="34789185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dirty="0"/>
              <a:t>Para la mayoría de los negocios </a:t>
            </a:r>
            <a:r>
              <a:rPr lang="es-ES_tradnl" sz="1200" baseline="0" dirty="0"/>
              <a:t>estos pagos internacionales causan considerable preocupación:</a:t>
            </a:r>
            <a:endParaRPr lang="es-ES_tradnl" sz="1200" dirty="0"/>
          </a:p>
          <a:p>
            <a:endParaRPr lang="es-ES_tradnl" sz="1200" dirty="0"/>
          </a:p>
          <a:p>
            <a:pPr marL="342900" indent="-342900">
              <a:buAutoNum type="arabicParenR"/>
            </a:pPr>
            <a:r>
              <a:rPr lang="es-ES_tradnl" sz="1200" dirty="0"/>
              <a:t>Control: El uso de transferencias bancarias,</a:t>
            </a:r>
            <a:r>
              <a:rPr lang="es-ES_tradnl" sz="1200" baseline="0" dirty="0"/>
              <a:t> cheques certificados o servicios de pagos en línea pueden afectar su control sobre cómo se efectúan los pagos, la exactitud de su información y la </a:t>
            </a:r>
            <a:r>
              <a:rPr lang="es-ES_tradnl" dirty="0"/>
              <a:t>rapidez de sus pagos</a:t>
            </a:r>
            <a:r>
              <a:rPr lang="es-ES_tradnl" sz="1200" baseline="0" dirty="0"/>
              <a:t>.</a:t>
            </a:r>
            <a:endParaRPr lang="es-ES_tradnl" sz="1200" dirty="0"/>
          </a:p>
          <a:p>
            <a:pPr marL="0" indent="0">
              <a:buNone/>
            </a:pPr>
            <a:endParaRPr lang="es-ES_tradnl" sz="1200" dirty="0"/>
          </a:p>
          <a:p>
            <a:pPr marL="342900" indent="-342900">
              <a:buAutoNum type="arabicParenR"/>
            </a:pPr>
            <a:r>
              <a:rPr lang="es-ES_tradnl" sz="1200" dirty="0"/>
              <a:t>Financiero: Usted puede verse forzado a debitar el costo de la mercancía antes de recibirla, de modo que eso puede afectar tanto el costo del financiamiento como su propio flujo de caja. Puede llegar a costar cientos de dólares en tarifas bancarias, tasas de cambio y costos de financiamiento por cada transacci</a:t>
            </a:r>
            <a:r>
              <a:rPr lang="es-ES_tradnl" dirty="0"/>
              <a:t>ón. Y, en la medida en que crezca su volumen de gasto internacional, sus costos solo continuarán creciendo también</a:t>
            </a:r>
            <a:r>
              <a:rPr lang="es-ES_tradnl" sz="1200" dirty="0"/>
              <a:t>.</a:t>
            </a:r>
          </a:p>
          <a:p>
            <a:pPr marL="342900" indent="-342900">
              <a:buAutoNum type="arabicParenR"/>
            </a:pPr>
            <a:endParaRPr lang="es-ES_tradnl" sz="1200" dirty="0"/>
          </a:p>
          <a:p>
            <a:pPr marL="342900" indent="-342900">
              <a:buAutoNum type="arabicParenR"/>
            </a:pPr>
            <a:r>
              <a:rPr lang="es-ES_tradnl" sz="1200" dirty="0"/>
              <a:t>Operativo: Todos los pasos adicionales y el tiempo que toman esos pasos obstaculizan sus procesos contables (como la reconciliación), pero también atrasan la entrega de la mercancía que su</a:t>
            </a:r>
            <a:r>
              <a:rPr lang="es-ES_tradnl" dirty="0"/>
              <a:t>s negocios necesitan. Así, usted tendrá que hacer malabarismos con múltiples facturas, fechas de pago y papeleo</a:t>
            </a:r>
            <a:r>
              <a:rPr lang="es-ES_tradnl" sz="1200" baseline="0" dirty="0"/>
              <a:t>. </a:t>
            </a:r>
            <a:endParaRPr lang="es-ES_tradnl" sz="1200" dirty="0"/>
          </a:p>
          <a:p>
            <a:pPr marL="342900" indent="-342900">
              <a:buAutoNum type="arabicParenR"/>
            </a:pPr>
            <a:endParaRPr lang="es-ES_tradnl" sz="1200" dirty="0"/>
          </a:p>
          <a:p>
            <a:pPr marL="0" indent="0">
              <a:buNone/>
            </a:pPr>
            <a:r>
              <a:rPr lang="es-ES_tradnl" sz="1200" dirty="0"/>
              <a:t>Además, administrar múltiples pagos de múltiples proveedores, y luego reconciliarlos y hacer coincidir todos esos pagos y fechas con su sistema ERP, solo amplifica la ineficiencia</a:t>
            </a:r>
            <a:r>
              <a:rPr lang="es-ES_tradnl" sz="1200" baseline="0" dirty="0"/>
              <a:t>. </a:t>
            </a:r>
            <a:endParaRPr lang="es-ES_tradnl" sz="1200" dirty="0"/>
          </a:p>
          <a:p>
            <a:endParaRPr lang="en-US" sz="1200" dirty="0"/>
          </a:p>
          <a:p>
            <a:r>
              <a:rPr lang="en-US" sz="1200" kern="1200" dirty="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DF84F674-DEE3-924F-B268-A2BFD8FB5F32}" type="slidenum">
              <a:rPr lang="en-US" smtClean="0"/>
              <a:t>4</a:t>
            </a:fld>
            <a:endParaRPr lang="en-US"/>
          </a:p>
        </p:txBody>
      </p:sp>
    </p:spTree>
    <p:extLst>
      <p:ext uri="{BB962C8B-B14F-4D97-AF65-F5344CB8AC3E}">
        <p14:creationId xmlns:p14="http://schemas.microsoft.com/office/powerpoint/2010/main" val="12031724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dirty="0"/>
              <a:t>Felizmente, </a:t>
            </a:r>
            <a:r>
              <a:rPr lang="es-ES_tradnl" sz="1200" kern="1200" dirty="0">
                <a:solidFill>
                  <a:schemeClr val="tx1"/>
                </a:solidFill>
                <a:effectLst/>
                <a:latin typeface="+mn-lt"/>
                <a:ea typeface="+mn-ea"/>
                <a:cs typeface="+mn-cs"/>
              </a:rPr>
              <a:t>American Express tiene una alternativa: </a:t>
            </a:r>
            <a:r>
              <a:rPr lang="en-US" sz="1200" kern="1200" dirty="0">
                <a:solidFill>
                  <a:schemeClr val="tx1"/>
                </a:solidFill>
                <a:effectLst/>
                <a:latin typeface="+mn-lt"/>
                <a:ea typeface="+mn-ea"/>
                <a:cs typeface="+mn-cs"/>
              </a:rPr>
              <a:t>Global Currency Solutions </a:t>
            </a:r>
            <a:r>
              <a:rPr lang="es-ES_tradnl" sz="1200" kern="1200" dirty="0">
                <a:solidFill>
                  <a:schemeClr val="tx1"/>
                </a:solidFill>
                <a:effectLst/>
                <a:latin typeface="+mn-lt"/>
                <a:ea typeface="+mn-ea"/>
                <a:cs typeface="+mn-cs"/>
              </a:rPr>
              <a:t>que ofrecen la simplicidad de nuestros programas de pagos corporativos, con el control, la eficiencia y la integración financiera que los pagos a proveedores  internacionales exigen. </a:t>
            </a:r>
          </a:p>
          <a:p>
            <a:r>
              <a:rPr lang="es-ES_tradnl" sz="1200" kern="1200" dirty="0">
                <a:solidFill>
                  <a:schemeClr val="tx1"/>
                </a:solidFill>
                <a:effectLst/>
                <a:latin typeface="+mn-lt"/>
                <a:ea typeface="+mn-ea"/>
                <a:cs typeface="+mn-cs"/>
              </a:rPr>
              <a:t> </a:t>
            </a:r>
          </a:p>
          <a:p>
            <a:r>
              <a:rPr lang="es-ES_tradnl" sz="1200" kern="1200" dirty="0">
                <a:solidFill>
                  <a:schemeClr val="tx1"/>
                </a:solidFill>
                <a:effectLst/>
                <a:latin typeface="+mn-lt"/>
                <a:ea typeface="+mn-ea"/>
                <a:cs typeface="+mn-cs"/>
              </a:rPr>
              <a:t>Veamos cómo el proceso puede funcionar usando un método de pago tradicional: </a:t>
            </a:r>
          </a:p>
          <a:p>
            <a:r>
              <a:rPr lang="es-ES_tradnl" sz="1200" kern="1200" dirty="0">
                <a:solidFill>
                  <a:schemeClr val="tx1"/>
                </a:solidFill>
                <a:effectLst/>
                <a:latin typeface="+mn-lt"/>
                <a:ea typeface="+mn-ea"/>
                <a:cs typeface="+mn-cs"/>
              </a:rPr>
              <a:t> </a:t>
            </a:r>
          </a:p>
          <a:p>
            <a:pPr lvl="0"/>
            <a:r>
              <a:rPr lang="es-ES_tradnl" dirty="0"/>
              <a:t>Después que una empresa identifica la necesidad de un producto e inicia el proceso de compra, usted tiene que completar una serie de pasos y procesos, además de contratar intermediarios para que la mercancía sea enviada y pagada</a:t>
            </a:r>
            <a:r>
              <a:rPr lang="es-ES_tradnl" sz="1200" kern="1200" dirty="0">
                <a:solidFill>
                  <a:schemeClr val="tx1"/>
                </a:solidFill>
                <a:effectLst/>
                <a:latin typeface="+mn-lt"/>
                <a:ea typeface="+mn-ea"/>
                <a:cs typeface="+mn-cs"/>
              </a:rPr>
              <a:t>.</a:t>
            </a:r>
          </a:p>
          <a:p>
            <a:r>
              <a:rPr lang="es-ES_tradnl" sz="1200" kern="1200" dirty="0">
                <a:solidFill>
                  <a:schemeClr val="tx1"/>
                </a:solidFill>
                <a:effectLst/>
                <a:latin typeface="+mn-lt"/>
                <a:ea typeface="+mn-ea"/>
                <a:cs typeface="+mn-cs"/>
              </a:rPr>
              <a:t> </a:t>
            </a:r>
          </a:p>
          <a:p>
            <a:pPr lvl="0"/>
            <a:r>
              <a:rPr lang="es-ES_tradnl" sz="1200" kern="1200" dirty="0">
                <a:solidFill>
                  <a:schemeClr val="tx1"/>
                </a:solidFill>
                <a:effectLst/>
                <a:latin typeface="+mn-lt"/>
                <a:ea typeface="+mn-ea"/>
                <a:cs typeface="+mn-cs"/>
              </a:rPr>
              <a:t>Como alternativa, nuestras soluciones ofrecen un único y simple paso de pago, eliminando la complejidad y el costo del proceso,</a:t>
            </a:r>
            <a:r>
              <a:rPr lang="es-ES_tradnl" sz="1200" kern="1200" baseline="0" dirty="0">
                <a:solidFill>
                  <a:schemeClr val="tx1"/>
                </a:solidFill>
                <a:effectLst/>
                <a:latin typeface="+mn-lt"/>
                <a:ea typeface="+mn-ea"/>
                <a:cs typeface="+mn-cs"/>
              </a:rPr>
              <a:t> para que usted obtenga:</a:t>
            </a:r>
          </a:p>
          <a:p>
            <a:pPr lvl="0"/>
            <a:endParaRPr lang="en-US" dirty="0">
              <a:solidFill>
                <a:srgbClr val="000000"/>
              </a:solidFill>
            </a:endParaRPr>
          </a:p>
          <a:p>
            <a:pPr marL="171450" indent="-171450">
              <a:spcAft>
                <a:spcPts val="364"/>
              </a:spcAft>
              <a:buFont typeface="Arial"/>
              <a:buChar char="•"/>
            </a:pPr>
            <a:r>
              <a:rPr lang="es-ES_tradnl" dirty="0"/>
              <a:t>Recepción más rápida de la mercancía </a:t>
            </a:r>
          </a:p>
          <a:p>
            <a:pPr marL="171450" indent="-171450">
              <a:spcAft>
                <a:spcPts val="364"/>
              </a:spcAft>
              <a:buFont typeface="Arial"/>
              <a:buChar char="•"/>
            </a:pPr>
            <a:r>
              <a:rPr lang="es-ES_tradnl" dirty="0">
                <a:solidFill>
                  <a:srgbClr val="000000"/>
                </a:solidFill>
              </a:rPr>
              <a:t>Ahorro en tarifas de transferencias bancarias</a:t>
            </a:r>
          </a:p>
          <a:p>
            <a:pPr marL="171450" indent="-171450">
              <a:spcAft>
                <a:spcPts val="364"/>
              </a:spcAft>
              <a:buFont typeface="Arial"/>
              <a:buChar char="•"/>
            </a:pPr>
            <a:r>
              <a:rPr lang="es-ES_tradnl" dirty="0">
                <a:solidFill>
                  <a:srgbClr val="000000"/>
                </a:solidFill>
              </a:rPr>
              <a:t>Pago consolidado</a:t>
            </a:r>
          </a:p>
          <a:p>
            <a:pPr marL="171450" indent="-171450">
              <a:spcAft>
                <a:spcPts val="364"/>
              </a:spcAft>
              <a:buFont typeface="Arial"/>
              <a:buChar char="•"/>
            </a:pPr>
            <a:r>
              <a:rPr lang="es-ES_tradnl" dirty="0">
                <a:solidFill>
                  <a:srgbClr val="000000"/>
                </a:solidFill>
              </a:rPr>
              <a:t>Términos de pago extendidos</a:t>
            </a:r>
          </a:p>
          <a:p>
            <a:pPr marL="171450" indent="-171450">
              <a:spcAft>
                <a:spcPts val="364"/>
              </a:spcAft>
              <a:buFont typeface="Arial"/>
              <a:buChar char="•"/>
            </a:pPr>
            <a:r>
              <a:rPr lang="es-ES_tradnl" dirty="0" err="1">
                <a:solidFill>
                  <a:srgbClr val="000000"/>
                </a:solidFill>
              </a:rPr>
              <a:t>Feed</a:t>
            </a:r>
            <a:r>
              <a:rPr lang="es-ES_tradnl" dirty="0">
                <a:solidFill>
                  <a:srgbClr val="000000"/>
                </a:solidFill>
              </a:rPr>
              <a:t> de datos para integración con ERP </a:t>
            </a:r>
          </a:p>
          <a:p>
            <a:pPr marL="171450" indent="-171450">
              <a:spcAft>
                <a:spcPts val="364"/>
              </a:spcAft>
              <a:buFont typeface="Arial"/>
              <a:buChar char="•"/>
            </a:pPr>
            <a:r>
              <a:rPr lang="es-ES_tradnl" dirty="0">
                <a:solidFill>
                  <a:srgbClr val="000000"/>
                </a:solidFill>
              </a:rPr>
              <a:t>Liberación de crédito existente</a:t>
            </a:r>
          </a:p>
        </p:txBody>
      </p:sp>
      <p:sp>
        <p:nvSpPr>
          <p:cNvPr id="4" name="Slide Number Placeholder 3"/>
          <p:cNvSpPr>
            <a:spLocks noGrp="1"/>
          </p:cNvSpPr>
          <p:nvPr>
            <p:ph type="sldNum" sz="quarter" idx="10"/>
          </p:nvPr>
        </p:nvSpPr>
        <p:spPr/>
        <p:txBody>
          <a:bodyPr/>
          <a:lstStyle/>
          <a:p>
            <a:fld id="{DF84F674-DEE3-924F-B268-A2BFD8FB5F32}" type="slidenum">
              <a:rPr lang="en-US" smtClean="0"/>
              <a:t>5</a:t>
            </a:fld>
            <a:endParaRPr lang="en-US"/>
          </a:p>
        </p:txBody>
      </p:sp>
    </p:spTree>
    <p:extLst>
      <p:ext uri="{BB962C8B-B14F-4D97-AF65-F5344CB8AC3E}">
        <p14:creationId xmlns:p14="http://schemas.microsoft.com/office/powerpoint/2010/main" val="15031956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kern="1200" dirty="0">
                <a:solidFill>
                  <a:schemeClr val="tx1"/>
                </a:solidFill>
                <a:effectLst/>
                <a:latin typeface="+mn-lt"/>
                <a:ea typeface="+mn-ea"/>
                <a:cs typeface="+mn-cs"/>
              </a:rPr>
              <a:t>Ahora volvamos a los problemas de control, finanzas y eficiencia que resaltamos antes. Una Solución de Pagos Globales de American Express le ayuda a:</a:t>
            </a:r>
          </a:p>
          <a:p>
            <a:r>
              <a:rPr lang="es-ES_tradnl" sz="1200" kern="1200" dirty="0">
                <a:solidFill>
                  <a:schemeClr val="tx1"/>
                </a:solidFill>
                <a:effectLst/>
                <a:latin typeface="+mn-lt"/>
                <a:ea typeface="+mn-ea"/>
                <a:cs typeface="+mn-cs"/>
              </a:rPr>
              <a:t> </a:t>
            </a:r>
          </a:p>
          <a:p>
            <a:pPr lvl="0"/>
            <a:r>
              <a:rPr lang="es-ES_tradnl" sz="1200" kern="1200" dirty="0">
                <a:solidFill>
                  <a:schemeClr val="tx1"/>
                </a:solidFill>
                <a:effectLst/>
                <a:latin typeface="+mn-lt"/>
                <a:ea typeface="+mn-ea"/>
                <a:cs typeface="+mn-cs"/>
              </a:rPr>
              <a:t>Obtener control sobre su gasto internacional</a:t>
            </a:r>
          </a:p>
          <a:p>
            <a:pPr lvl="0"/>
            <a:r>
              <a:rPr lang="es-ES_tradnl" sz="1200" kern="1200" dirty="0">
                <a:solidFill>
                  <a:schemeClr val="tx1"/>
                </a:solidFill>
                <a:effectLst/>
                <a:latin typeface="+mn-lt"/>
                <a:ea typeface="+mn-ea"/>
                <a:cs typeface="+mn-cs"/>
              </a:rPr>
              <a:t>Reducir el número de transacciones</a:t>
            </a:r>
          </a:p>
          <a:p>
            <a:pPr lvl="0"/>
            <a:r>
              <a:rPr lang="es-ES_tradnl" sz="1200" kern="1200" dirty="0">
                <a:solidFill>
                  <a:schemeClr val="tx1"/>
                </a:solidFill>
                <a:effectLst/>
                <a:latin typeface="+mn-lt"/>
                <a:ea typeface="+mn-ea"/>
                <a:cs typeface="+mn-cs"/>
              </a:rPr>
              <a:t>Obtener total visibilidad del gasto </a:t>
            </a:r>
          </a:p>
          <a:p>
            <a:pPr lvl="0"/>
            <a:endParaRPr lang="es-ES_tradnl" sz="1200" kern="1200" dirty="0">
              <a:solidFill>
                <a:schemeClr val="tx1"/>
              </a:solidFill>
              <a:effectLst/>
              <a:latin typeface="+mn-lt"/>
              <a:ea typeface="+mn-ea"/>
              <a:cs typeface="+mn-cs"/>
            </a:endParaRPr>
          </a:p>
          <a:p>
            <a:pPr lvl="0"/>
            <a:r>
              <a:rPr lang="es-ES_tradnl" sz="1200" kern="1200" dirty="0">
                <a:solidFill>
                  <a:schemeClr val="tx1"/>
                </a:solidFill>
                <a:effectLst/>
                <a:latin typeface="+mn-lt"/>
                <a:ea typeface="+mn-ea"/>
                <a:cs typeface="+mn-cs"/>
              </a:rPr>
              <a:t>Administrar su efectivo y su capital de giro</a:t>
            </a:r>
          </a:p>
          <a:p>
            <a:pPr lvl="0"/>
            <a:r>
              <a:rPr lang="es-ES_tradnl" sz="1200" kern="1200" dirty="0">
                <a:solidFill>
                  <a:schemeClr val="tx1"/>
                </a:solidFill>
                <a:effectLst/>
                <a:latin typeface="+mn-lt"/>
                <a:ea typeface="+mn-ea"/>
                <a:cs typeface="+mn-cs"/>
              </a:rPr>
              <a:t>Aprovechar una línea de crédito para ayudar a impulsar el crecimiento</a:t>
            </a:r>
          </a:p>
          <a:p>
            <a:pPr lvl="0"/>
            <a:r>
              <a:rPr lang="es-ES_tradnl" sz="1200" kern="1200" dirty="0">
                <a:solidFill>
                  <a:schemeClr val="tx1"/>
                </a:solidFill>
                <a:effectLst/>
                <a:latin typeface="+mn-lt"/>
                <a:ea typeface="+mn-ea"/>
                <a:cs typeface="+mn-cs"/>
              </a:rPr>
              <a:t>Minimizar el impacto de las tasas de cambio en moneda extranjera (FX) y reducir los costos por transacción</a:t>
            </a:r>
          </a:p>
          <a:p>
            <a:pPr lvl="0"/>
            <a:r>
              <a:rPr lang="es-ES_tradnl" sz="1200" kern="1200" dirty="0">
                <a:solidFill>
                  <a:schemeClr val="tx1"/>
                </a:solidFill>
                <a:effectLst/>
                <a:latin typeface="+mn-lt"/>
                <a:ea typeface="+mn-ea"/>
                <a:cs typeface="+mn-cs"/>
              </a:rPr>
              <a:t>Consolidar la información del gasto para ayudar a mejorar las negociaciones con proveedores</a:t>
            </a:r>
          </a:p>
          <a:p>
            <a:r>
              <a:rPr lang="es-ES_tradnl" sz="1200" kern="1200" dirty="0">
                <a:solidFill>
                  <a:schemeClr val="tx1"/>
                </a:solidFill>
                <a:effectLst/>
                <a:latin typeface="+mn-lt"/>
                <a:ea typeface="+mn-ea"/>
                <a:cs typeface="+mn-cs"/>
              </a:rPr>
              <a:t> </a:t>
            </a:r>
          </a:p>
          <a:p>
            <a:pPr lvl="0"/>
            <a:r>
              <a:rPr lang="es-ES_tradnl" sz="1200" kern="1200" dirty="0">
                <a:solidFill>
                  <a:schemeClr val="tx1"/>
                </a:solidFill>
                <a:effectLst/>
                <a:latin typeface="+mn-lt"/>
                <a:ea typeface="+mn-ea"/>
                <a:cs typeface="+mn-cs"/>
              </a:rPr>
              <a:t>Simplificar su proceso de pago</a:t>
            </a:r>
          </a:p>
          <a:p>
            <a:pPr lvl="0"/>
            <a:r>
              <a:rPr lang="es-ES_tradnl" sz="1200" kern="1200" dirty="0">
                <a:solidFill>
                  <a:schemeClr val="tx1"/>
                </a:solidFill>
                <a:effectLst/>
                <a:latin typeface="+mn-lt"/>
                <a:ea typeface="+mn-ea"/>
                <a:cs typeface="+mn-cs"/>
              </a:rPr>
              <a:t>Reducir los gastos indirectos destinados a la administración de estos pagos</a:t>
            </a:r>
          </a:p>
          <a:p>
            <a:r>
              <a:rPr lang="es-ES_tradnl" dirty="0"/>
              <a:t>Obtener la mercancía que necesita para llevar sus productos al mercado con más rapidez</a:t>
            </a:r>
          </a:p>
          <a:p>
            <a:pPr lvl="0"/>
            <a:r>
              <a:rPr lang="es-ES_tradnl" sz="1200" kern="1200" dirty="0">
                <a:solidFill>
                  <a:schemeClr val="tx1"/>
                </a:solidFill>
                <a:effectLst/>
                <a:latin typeface="+mn-lt"/>
                <a:ea typeface="+mn-ea"/>
                <a:cs typeface="+mn-cs"/>
              </a:rPr>
              <a:t>Reducir el tiempo que inviert</a:t>
            </a:r>
            <a:r>
              <a:rPr lang="es-ES_tradnl" dirty="0"/>
              <a:t>e administrando proveedores</a:t>
            </a:r>
            <a:endParaRPr lang="es-ES_tradnl" sz="1200" kern="1200" dirty="0">
              <a:solidFill>
                <a:schemeClr val="tx1"/>
              </a:solidFill>
              <a:effectLst/>
              <a:latin typeface="+mn-lt"/>
              <a:ea typeface="+mn-ea"/>
              <a:cs typeface="+mn-cs"/>
            </a:endParaRPr>
          </a:p>
          <a:p>
            <a:pPr marL="0" marR="0" lvl="0" indent="0" algn="l" defTabSz="456947" rtl="0" eaLnBrk="1" fontAlgn="auto" latinLnBrk="0" hangingPunct="1">
              <a:lnSpc>
                <a:spcPct val="100000"/>
              </a:lnSpc>
              <a:spcBef>
                <a:spcPts val="0"/>
              </a:spcBef>
              <a:spcAft>
                <a:spcPts val="0"/>
              </a:spcAft>
              <a:buClrTx/>
              <a:buSzTx/>
              <a:buFontTx/>
              <a:buNone/>
              <a:tabLst/>
              <a:defRPr/>
            </a:pPr>
            <a:r>
              <a:rPr lang="es-ES_tradnl" sz="1200" kern="1200" dirty="0">
                <a:solidFill>
                  <a:schemeClr val="tx1"/>
                </a:solidFill>
                <a:effectLst/>
                <a:latin typeface="+mn-lt"/>
                <a:ea typeface="+mn-ea"/>
                <a:cs typeface="+mn-cs"/>
              </a:rPr>
              <a:t>Integrar los datos del gasto a sus sistemas financieros existentes</a:t>
            </a:r>
          </a:p>
        </p:txBody>
      </p:sp>
      <p:sp>
        <p:nvSpPr>
          <p:cNvPr id="4" name="Slide Number Placeholder 3"/>
          <p:cNvSpPr>
            <a:spLocks noGrp="1"/>
          </p:cNvSpPr>
          <p:nvPr>
            <p:ph type="sldNum" sz="quarter" idx="10"/>
          </p:nvPr>
        </p:nvSpPr>
        <p:spPr/>
        <p:txBody>
          <a:bodyPr/>
          <a:lstStyle/>
          <a:p>
            <a:fld id="{DF84F674-DEE3-924F-B268-A2BFD8FB5F32}" type="slidenum">
              <a:rPr lang="en-US" smtClean="0"/>
              <a:t>6</a:t>
            </a:fld>
            <a:endParaRPr lang="en-US"/>
          </a:p>
        </p:txBody>
      </p:sp>
    </p:spTree>
    <p:extLst>
      <p:ext uri="{BB962C8B-B14F-4D97-AF65-F5344CB8AC3E}">
        <p14:creationId xmlns:p14="http://schemas.microsoft.com/office/powerpoint/2010/main" val="36346297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b="1" dirty="0"/>
              <a:t>¿Cómo administrar su gasto total?</a:t>
            </a:r>
            <a:endParaRPr lang="es-ES_tradnl" dirty="0"/>
          </a:p>
          <a:p>
            <a:r>
              <a:rPr lang="es-ES_tradnl" dirty="0"/>
              <a:t>Veamos todos los tipos de gasto que usted administra y las herramientas de pago que tiene a su disposición:</a:t>
            </a:r>
          </a:p>
          <a:p>
            <a:r>
              <a:rPr lang="es-ES_tradnl" dirty="0"/>
              <a:t> </a:t>
            </a:r>
          </a:p>
          <a:p>
            <a:r>
              <a:rPr lang="es-ES_tradnl" dirty="0"/>
              <a:t>Para esas compras de precio más bajo y alto volumen (no estratégicas), tenemos tarjetas de compras. Usadas con frecuencia en el punto de venta, estas tarjetas ofrecen eficiencia eliminando facturas y los demorados procesos de encaminamiento, aprobación y pago que acompañan esos procesos. Además, las tarjetas le proporcionan más detalles de datos soportados por las herramientas de reconciliación de American Express, para que pueda hacer el seguimiento del gasto con más eficacia. Le permiten también aplicar controles estrictos estableciendo límites de gasto a nivel de proveedor, industria, producto, transacción y empleados.</a:t>
            </a:r>
          </a:p>
          <a:p>
            <a:r>
              <a:rPr lang="es-ES_tradnl" dirty="0"/>
              <a:t>  </a:t>
            </a:r>
          </a:p>
          <a:p>
            <a:r>
              <a:rPr lang="es-ES_tradnl" dirty="0"/>
              <a:t>Para esas compras de alto volumen que efectúa con múltiples proveedores, tenemos </a:t>
            </a:r>
            <a:r>
              <a:rPr lang="es-ES_tradnl" dirty="0" err="1"/>
              <a:t>vPayment</a:t>
            </a:r>
            <a:r>
              <a:rPr lang="es-ES_tradnl" dirty="0"/>
              <a:t>. Estas cuentas virtuales no requieren tarjeta. Crean un número de cuenta de uso único, estimulando la seguridad incremental y la eficiencia operativa, mientras automatizan el proceso de reconciliación de pagos. </a:t>
            </a:r>
          </a:p>
          <a:p>
            <a:r>
              <a:rPr lang="es-ES_tradnl" dirty="0"/>
              <a:t> </a:t>
            </a:r>
          </a:p>
          <a:p>
            <a:r>
              <a:rPr lang="es-ES_tradnl" dirty="0"/>
              <a:t>Estas dos opciones de pago pueden proporcionar valor para estos dos tipos de gasto. Pero, para grandes pagos con grandes proveedores, con frecuencia su mayor gasto directo, es posible que requiera una solución diferente para maximizar sus ahorros y estimular la eficiencia.</a:t>
            </a:r>
          </a:p>
          <a:p>
            <a:r>
              <a:rPr lang="es-ES_tradnl" dirty="0"/>
              <a:t> </a:t>
            </a:r>
          </a:p>
          <a:p>
            <a:r>
              <a:rPr lang="es-ES_tradnl" dirty="0"/>
              <a:t>Nuestro Pago iniciado por el Comprador o método  BIP está diseñado específicamente para las compras de precio más alto, permitiéndole incluir nueva eficiencia en el proceso y control de su flujo de caja, mientras se ajusta sin problemas a su proceso de orden de compra y presentación y aprobación de facturas existente. </a:t>
            </a:r>
          </a:p>
          <a:p>
            <a:r>
              <a:rPr lang="es-ES_tradnl" dirty="0"/>
              <a:t> </a:t>
            </a:r>
          </a:p>
          <a:p>
            <a:r>
              <a:rPr lang="es-ES_tradnl" dirty="0"/>
              <a:t>Entremos un poco más en detalle…</a:t>
            </a:r>
          </a:p>
          <a:p>
            <a:pPr marL="0" indent="0">
              <a:buFont typeface="Arial"/>
              <a:buNone/>
            </a:pPr>
            <a:endParaRPr lang="en-US" dirty="0"/>
          </a:p>
          <a:p>
            <a:pPr marL="173066" indent="-173066">
              <a:buFont typeface="Arial"/>
              <a:buChar char="•"/>
            </a:pPr>
            <a:endParaRPr lang="en-US" dirty="0"/>
          </a:p>
        </p:txBody>
      </p:sp>
      <p:sp>
        <p:nvSpPr>
          <p:cNvPr id="4" name="Slide Number Placeholder 3"/>
          <p:cNvSpPr>
            <a:spLocks noGrp="1"/>
          </p:cNvSpPr>
          <p:nvPr>
            <p:ph type="sldNum" sz="quarter" idx="10"/>
          </p:nvPr>
        </p:nvSpPr>
        <p:spPr/>
        <p:txBody>
          <a:bodyPr/>
          <a:lstStyle/>
          <a:p>
            <a:fld id="{DF84F674-DEE3-924F-B268-A2BFD8FB5F32}" type="slidenum">
              <a:rPr lang="en-US" smtClean="0"/>
              <a:t>7</a:t>
            </a:fld>
            <a:endParaRPr lang="en-US"/>
          </a:p>
        </p:txBody>
      </p:sp>
    </p:spTree>
    <p:extLst>
      <p:ext uri="{BB962C8B-B14F-4D97-AF65-F5344CB8AC3E}">
        <p14:creationId xmlns:p14="http://schemas.microsoft.com/office/powerpoint/2010/main" val="30990268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dirty="0"/>
              <a:t>Con</a:t>
            </a:r>
            <a:r>
              <a:rPr lang="es-ES_tradnl" baseline="0" dirty="0"/>
              <a:t> American Express, usted puede obtener una</a:t>
            </a:r>
            <a:r>
              <a:rPr lang="es-ES_tradnl" dirty="0"/>
              <a:t> única y simple solución para todos sus pagos internacionales; una única opción para reducir el costo y aumentar la eficiencia de proceso de pagos internacionales, todo con un único socio con que lo respalda con una reputación de excelencia en soporte y servicio</a:t>
            </a:r>
            <a:r>
              <a:rPr lang="es-ES_tradnl" baseline="0" dirty="0"/>
              <a:t>. </a:t>
            </a:r>
          </a:p>
          <a:p>
            <a:endParaRPr lang="es-ES_tradnl" baseline="0" dirty="0"/>
          </a:p>
          <a:p>
            <a:r>
              <a:rPr lang="es-ES_tradnl" baseline="0" dirty="0"/>
              <a:t>American Express le brinda</a:t>
            </a:r>
            <a:r>
              <a:rPr lang="es-ES_tradnl" dirty="0"/>
              <a:t>:</a:t>
            </a:r>
            <a:r>
              <a:rPr lang="es-ES_tradnl" baseline="0" dirty="0"/>
              <a:t> </a:t>
            </a:r>
          </a:p>
          <a:p>
            <a:r>
              <a:rPr lang="es-ES_tradnl" dirty="0"/>
              <a:t>Soporte telefónico 24 horas al día, los 7 días de la semana en más de 100 países </a:t>
            </a:r>
          </a:p>
          <a:p>
            <a:r>
              <a:rPr lang="es-ES_tradnl" baseline="0" dirty="0"/>
              <a:t>Nuestro equipo de expertos en pagos B2B</a:t>
            </a:r>
            <a:r>
              <a:rPr lang="es-ES_tradnl" dirty="0"/>
              <a:t> que trabajará junto a usted para activar a sus proveedores en la nueva plataforma de pago.</a:t>
            </a:r>
            <a:endParaRPr lang="es-ES_tradnl" baseline="0" dirty="0"/>
          </a:p>
        </p:txBody>
      </p:sp>
      <p:sp>
        <p:nvSpPr>
          <p:cNvPr id="4" name="Slide Number Placeholder 3"/>
          <p:cNvSpPr>
            <a:spLocks noGrp="1"/>
          </p:cNvSpPr>
          <p:nvPr>
            <p:ph type="sldNum" sz="quarter" idx="10"/>
          </p:nvPr>
        </p:nvSpPr>
        <p:spPr/>
        <p:txBody>
          <a:bodyPr/>
          <a:lstStyle/>
          <a:p>
            <a:fld id="{DF84F674-DEE3-924F-B268-A2BFD8FB5F32}" type="slidenum">
              <a:rPr lang="en-US" smtClean="0"/>
              <a:t>8</a:t>
            </a:fld>
            <a:endParaRPr lang="en-US"/>
          </a:p>
        </p:txBody>
      </p:sp>
    </p:spTree>
    <p:extLst>
      <p:ext uri="{BB962C8B-B14F-4D97-AF65-F5344CB8AC3E}">
        <p14:creationId xmlns:p14="http://schemas.microsoft.com/office/powerpoint/2010/main" val="19351114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F84F674-DEE3-924F-B268-A2BFD8FB5F32}"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26474376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Freeform 5"/>
          <p:cNvSpPr>
            <a:spLocks noChangeAspect="1" noEditPoints="1"/>
          </p:cNvSpPr>
          <p:nvPr userDrawn="1"/>
        </p:nvSpPr>
        <p:spPr bwMode="hidden">
          <a:xfrm>
            <a:off x="0" y="1436749"/>
            <a:ext cx="12192000" cy="5421252"/>
          </a:xfrm>
          <a:custGeom>
            <a:avLst/>
            <a:gdLst>
              <a:gd name="T0" fmla="*/ 946 w 19199"/>
              <a:gd name="T1" fmla="*/ 4165 h 8543"/>
              <a:gd name="T2" fmla="*/ 0 w 19199"/>
              <a:gd name="T3" fmla="*/ 5101 h 8543"/>
              <a:gd name="T4" fmla="*/ 285 w 19199"/>
              <a:gd name="T5" fmla="*/ 5150 h 8543"/>
              <a:gd name="T6" fmla="*/ 5087 w 19199"/>
              <a:gd name="T7" fmla="*/ 5007 h 8543"/>
              <a:gd name="T8" fmla="*/ 5087 w 19199"/>
              <a:gd name="T9" fmla="*/ 5242 h 8543"/>
              <a:gd name="T10" fmla="*/ 18942 w 19199"/>
              <a:gd name="T11" fmla="*/ 8543 h 8543"/>
              <a:gd name="T12" fmla="*/ 13742 w 19199"/>
              <a:gd name="T13" fmla="*/ 6947 h 8543"/>
              <a:gd name="T14" fmla="*/ 5087 w 19199"/>
              <a:gd name="T15" fmla="*/ 5604 h 8543"/>
              <a:gd name="T16" fmla="*/ 5087 w 19199"/>
              <a:gd name="T17" fmla="*/ 5839 h 8543"/>
              <a:gd name="T18" fmla="*/ 18041 w 19199"/>
              <a:gd name="T19" fmla="*/ 8543 h 8543"/>
              <a:gd name="T20" fmla="*/ 13742 w 19199"/>
              <a:gd name="T21" fmla="*/ 7544 h 8543"/>
              <a:gd name="T22" fmla="*/ 10691 w 19199"/>
              <a:gd name="T23" fmla="*/ 5474 h 8543"/>
              <a:gd name="T24" fmla="*/ 9229 w 19199"/>
              <a:gd name="T25" fmla="*/ 4165 h 8543"/>
              <a:gd name="T26" fmla="*/ 15758 w 19199"/>
              <a:gd name="T27" fmla="*/ 5619 h 8543"/>
              <a:gd name="T28" fmla="*/ 17025 w 19199"/>
              <a:gd name="T29" fmla="*/ 595 h 8543"/>
              <a:gd name="T30" fmla="*/ 17143 w 19199"/>
              <a:gd name="T31" fmla="*/ 1907 h 8543"/>
              <a:gd name="T32" fmla="*/ 16908 w 19199"/>
              <a:gd name="T33" fmla="*/ 1907 h 8543"/>
              <a:gd name="T34" fmla="*/ 17025 w 19199"/>
              <a:gd name="T35" fmla="*/ 831 h 8543"/>
              <a:gd name="T36" fmla="*/ 12144 w 19199"/>
              <a:gd name="T37" fmla="*/ 4880 h 8543"/>
              <a:gd name="T38" fmla="*/ 11681 w 19199"/>
              <a:gd name="T39" fmla="*/ 4709 h 8543"/>
              <a:gd name="T40" fmla="*/ 9929 w 19199"/>
              <a:gd name="T41" fmla="*/ 5452 h 8543"/>
              <a:gd name="T42" fmla="*/ 18698 w 19199"/>
              <a:gd name="T43" fmla="*/ 1907 h 8543"/>
              <a:gd name="T44" fmla="*/ 16729 w 19199"/>
              <a:gd name="T45" fmla="*/ 2940 h 8543"/>
              <a:gd name="T46" fmla="*/ 15402 w 19199"/>
              <a:gd name="T47" fmla="*/ 4122 h 8543"/>
              <a:gd name="T48" fmla="*/ 15608 w 19199"/>
              <a:gd name="T49" fmla="*/ 5049 h 8543"/>
              <a:gd name="T50" fmla="*/ 12290 w 19199"/>
              <a:gd name="T51" fmla="*/ 5696 h 8543"/>
              <a:gd name="T52" fmla="*/ 8973 w 19199"/>
              <a:gd name="T53" fmla="*/ 3745 h 8543"/>
              <a:gd name="T54" fmla="*/ 0 w 19199"/>
              <a:gd name="T55" fmla="*/ 4176 h 8543"/>
              <a:gd name="T56" fmla="*/ 1437 w 19199"/>
              <a:gd name="T57" fmla="*/ 3623 h 8543"/>
              <a:gd name="T58" fmla="*/ 9064 w 19199"/>
              <a:gd name="T59" fmla="*/ 5106 h 8543"/>
              <a:gd name="T60" fmla="*/ 8855 w 19199"/>
              <a:gd name="T61" fmla="*/ 3505 h 8543"/>
              <a:gd name="T62" fmla="*/ 11200 w 19199"/>
              <a:gd name="T63" fmla="*/ 4212 h 8543"/>
              <a:gd name="T64" fmla="*/ 13476 w 19199"/>
              <a:gd name="T65" fmla="*/ 3772 h 8543"/>
              <a:gd name="T66" fmla="*/ 15402 w 19199"/>
              <a:gd name="T67" fmla="*/ 3887 h 8543"/>
              <a:gd name="T68" fmla="*/ 17025 w 19199"/>
              <a:gd name="T69" fmla="*/ 0 h 8543"/>
              <a:gd name="T70" fmla="*/ 18934 w 19199"/>
              <a:gd name="T71" fmla="*/ 1907 h 8543"/>
              <a:gd name="T72" fmla="*/ 19199 w 19199"/>
              <a:gd name="T73" fmla="*/ 6150 h 8543"/>
              <a:gd name="T74" fmla="*/ 13742 w 19199"/>
              <a:gd name="T75" fmla="*/ 6575 h 8543"/>
              <a:gd name="T76" fmla="*/ 0 w 19199"/>
              <a:gd name="T77" fmla="*/ 5553 h 8543"/>
              <a:gd name="T78" fmla="*/ 0 w 19199"/>
              <a:gd name="T79" fmla="*/ 4528 h 8543"/>
              <a:gd name="T80" fmla="*/ 16631 w 19199"/>
              <a:gd name="T81" fmla="*/ 4282 h 8543"/>
              <a:gd name="T82" fmla="*/ 14059 w 19199"/>
              <a:gd name="T83" fmla="*/ 4151 h 8543"/>
              <a:gd name="T84" fmla="*/ 17025 w 19199"/>
              <a:gd name="T85" fmla="*/ 1427 h 8543"/>
              <a:gd name="T86" fmla="*/ 16311 w 19199"/>
              <a:gd name="T87" fmla="*/ 2024 h 8543"/>
              <a:gd name="T88" fmla="*/ 17740 w 19199"/>
              <a:gd name="T89" fmla="*/ 1907 h 8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199" h="8543">
                <a:moveTo>
                  <a:pt x="285" y="5150"/>
                </a:moveTo>
                <a:lnTo>
                  <a:pt x="285" y="5150"/>
                </a:lnTo>
                <a:cubicBezTo>
                  <a:pt x="565" y="4868"/>
                  <a:pt x="792" y="4537"/>
                  <a:pt x="946" y="4165"/>
                </a:cubicBezTo>
                <a:cubicBezTo>
                  <a:pt x="950" y="4123"/>
                  <a:pt x="954" y="4080"/>
                  <a:pt x="957" y="4036"/>
                </a:cubicBezTo>
                <a:cubicBezTo>
                  <a:pt x="860" y="4071"/>
                  <a:pt x="770" y="4123"/>
                  <a:pt x="681" y="4188"/>
                </a:cubicBezTo>
                <a:cubicBezTo>
                  <a:pt x="518" y="4537"/>
                  <a:pt x="284" y="4845"/>
                  <a:pt x="0" y="5101"/>
                </a:cubicBezTo>
                <a:lnTo>
                  <a:pt x="0" y="5267"/>
                </a:lnTo>
                <a:cubicBezTo>
                  <a:pt x="48" y="5247"/>
                  <a:pt x="96" y="5227"/>
                  <a:pt x="145" y="5207"/>
                </a:cubicBezTo>
                <a:cubicBezTo>
                  <a:pt x="191" y="5188"/>
                  <a:pt x="239" y="5169"/>
                  <a:pt x="285" y="5150"/>
                </a:cubicBezTo>
                <a:close/>
                <a:moveTo>
                  <a:pt x="13742" y="6947"/>
                </a:moveTo>
                <a:lnTo>
                  <a:pt x="13742" y="6947"/>
                </a:lnTo>
                <a:cubicBezTo>
                  <a:pt x="10070" y="6947"/>
                  <a:pt x="9296" y="5007"/>
                  <a:pt x="5087" y="5007"/>
                </a:cubicBezTo>
                <a:cubicBezTo>
                  <a:pt x="2649" y="5007"/>
                  <a:pt x="1364" y="5658"/>
                  <a:pt x="0" y="6206"/>
                </a:cubicBezTo>
                <a:lnTo>
                  <a:pt x="0" y="6459"/>
                </a:lnTo>
                <a:cubicBezTo>
                  <a:pt x="1385" y="5908"/>
                  <a:pt x="2654" y="5242"/>
                  <a:pt x="5087" y="5242"/>
                </a:cubicBezTo>
                <a:cubicBezTo>
                  <a:pt x="9241" y="5242"/>
                  <a:pt x="10001" y="7182"/>
                  <a:pt x="13742" y="7182"/>
                </a:cubicBezTo>
                <a:cubicBezTo>
                  <a:pt x="15262" y="7182"/>
                  <a:pt x="16685" y="6655"/>
                  <a:pt x="17770" y="5695"/>
                </a:cubicBezTo>
                <a:lnTo>
                  <a:pt x="18942" y="8543"/>
                </a:lnTo>
                <a:lnTo>
                  <a:pt x="19196" y="8543"/>
                </a:lnTo>
                <a:lnTo>
                  <a:pt x="17859" y="5293"/>
                </a:lnTo>
                <a:cubicBezTo>
                  <a:pt x="16659" y="6419"/>
                  <a:pt x="15293" y="6947"/>
                  <a:pt x="13742" y="6947"/>
                </a:cubicBezTo>
                <a:close/>
                <a:moveTo>
                  <a:pt x="13742" y="7544"/>
                </a:moveTo>
                <a:lnTo>
                  <a:pt x="13742" y="7544"/>
                </a:lnTo>
                <a:cubicBezTo>
                  <a:pt x="9914" y="7544"/>
                  <a:pt x="9144" y="5604"/>
                  <a:pt x="5087" y="5604"/>
                </a:cubicBezTo>
                <a:cubicBezTo>
                  <a:pt x="2673" y="5604"/>
                  <a:pt x="1423" y="6291"/>
                  <a:pt x="0" y="6847"/>
                </a:cubicBezTo>
                <a:lnTo>
                  <a:pt x="0" y="7099"/>
                </a:lnTo>
                <a:cubicBezTo>
                  <a:pt x="1450" y="6540"/>
                  <a:pt x="2690" y="5839"/>
                  <a:pt x="5087" y="5839"/>
                </a:cubicBezTo>
                <a:cubicBezTo>
                  <a:pt x="9078" y="5839"/>
                  <a:pt x="9860" y="7779"/>
                  <a:pt x="13742" y="7779"/>
                </a:cubicBezTo>
                <a:cubicBezTo>
                  <a:pt x="15003" y="7779"/>
                  <a:pt x="16217" y="7443"/>
                  <a:pt x="17262" y="6807"/>
                </a:cubicBezTo>
                <a:lnTo>
                  <a:pt x="18041" y="8543"/>
                </a:lnTo>
                <a:lnTo>
                  <a:pt x="18298" y="8543"/>
                </a:lnTo>
                <a:lnTo>
                  <a:pt x="17365" y="6463"/>
                </a:lnTo>
                <a:cubicBezTo>
                  <a:pt x="16290" y="7150"/>
                  <a:pt x="15133" y="7544"/>
                  <a:pt x="13742" y="7544"/>
                </a:cubicBezTo>
                <a:close/>
                <a:moveTo>
                  <a:pt x="10030" y="5207"/>
                </a:moveTo>
                <a:lnTo>
                  <a:pt x="10030" y="5207"/>
                </a:lnTo>
                <a:cubicBezTo>
                  <a:pt x="10251" y="5298"/>
                  <a:pt x="10470" y="5388"/>
                  <a:pt x="10691" y="5474"/>
                </a:cubicBezTo>
                <a:cubicBezTo>
                  <a:pt x="10170" y="5175"/>
                  <a:pt x="9747" y="4730"/>
                  <a:pt x="9494" y="4188"/>
                </a:cubicBezTo>
                <a:cubicBezTo>
                  <a:pt x="9405" y="4123"/>
                  <a:pt x="9315" y="4071"/>
                  <a:pt x="9218" y="4036"/>
                </a:cubicBezTo>
                <a:cubicBezTo>
                  <a:pt x="9221" y="4080"/>
                  <a:pt x="9225" y="4123"/>
                  <a:pt x="9229" y="4165"/>
                </a:cubicBezTo>
                <a:cubicBezTo>
                  <a:pt x="9383" y="4537"/>
                  <a:pt x="9610" y="4868"/>
                  <a:pt x="9889" y="5150"/>
                </a:cubicBezTo>
                <a:cubicBezTo>
                  <a:pt x="9936" y="5169"/>
                  <a:pt x="9984" y="5188"/>
                  <a:pt x="10030" y="5207"/>
                </a:cubicBezTo>
                <a:close/>
                <a:moveTo>
                  <a:pt x="15758" y="5619"/>
                </a:moveTo>
                <a:lnTo>
                  <a:pt x="15758" y="5619"/>
                </a:lnTo>
                <a:cubicBezTo>
                  <a:pt x="17300" y="4956"/>
                  <a:pt x="18337" y="3465"/>
                  <a:pt x="18337" y="1906"/>
                </a:cubicBezTo>
                <a:cubicBezTo>
                  <a:pt x="18337" y="1184"/>
                  <a:pt x="17748" y="595"/>
                  <a:pt x="17025" y="595"/>
                </a:cubicBezTo>
                <a:cubicBezTo>
                  <a:pt x="16302" y="595"/>
                  <a:pt x="15714" y="1184"/>
                  <a:pt x="15714" y="1907"/>
                </a:cubicBezTo>
                <a:cubicBezTo>
                  <a:pt x="15714" y="2301"/>
                  <a:pt x="16034" y="2621"/>
                  <a:pt x="16428" y="2621"/>
                </a:cubicBezTo>
                <a:cubicBezTo>
                  <a:pt x="16822" y="2621"/>
                  <a:pt x="17143" y="2301"/>
                  <a:pt x="17143" y="1907"/>
                </a:cubicBezTo>
                <a:lnTo>
                  <a:pt x="17143" y="1789"/>
                </a:lnTo>
                <a:lnTo>
                  <a:pt x="16908" y="1789"/>
                </a:lnTo>
                <a:lnTo>
                  <a:pt x="16908" y="1907"/>
                </a:lnTo>
                <a:cubicBezTo>
                  <a:pt x="16908" y="2171"/>
                  <a:pt x="16693" y="2386"/>
                  <a:pt x="16428" y="2386"/>
                </a:cubicBezTo>
                <a:cubicBezTo>
                  <a:pt x="16164" y="2386"/>
                  <a:pt x="15949" y="2171"/>
                  <a:pt x="15949" y="1907"/>
                </a:cubicBezTo>
                <a:cubicBezTo>
                  <a:pt x="15949" y="1313"/>
                  <a:pt x="16432" y="831"/>
                  <a:pt x="17025" y="831"/>
                </a:cubicBezTo>
                <a:cubicBezTo>
                  <a:pt x="17619" y="831"/>
                  <a:pt x="18101" y="1313"/>
                  <a:pt x="18101" y="1907"/>
                </a:cubicBezTo>
                <a:cubicBezTo>
                  <a:pt x="18101" y="3372"/>
                  <a:pt x="17122" y="4777"/>
                  <a:pt x="15665" y="5402"/>
                </a:cubicBezTo>
                <a:cubicBezTo>
                  <a:pt x="14383" y="5953"/>
                  <a:pt x="13067" y="5757"/>
                  <a:pt x="12144" y="4880"/>
                </a:cubicBezTo>
                <a:cubicBezTo>
                  <a:pt x="12122" y="4859"/>
                  <a:pt x="12090" y="4827"/>
                  <a:pt x="12055" y="4789"/>
                </a:cubicBezTo>
                <a:cubicBezTo>
                  <a:pt x="11944" y="4753"/>
                  <a:pt x="11822" y="4724"/>
                  <a:pt x="11681" y="4706"/>
                </a:cubicBezTo>
                <a:cubicBezTo>
                  <a:pt x="11681" y="4707"/>
                  <a:pt x="11681" y="4708"/>
                  <a:pt x="11681" y="4709"/>
                </a:cubicBezTo>
                <a:cubicBezTo>
                  <a:pt x="11809" y="4884"/>
                  <a:pt x="11957" y="5027"/>
                  <a:pt x="11982" y="5051"/>
                </a:cubicBezTo>
                <a:cubicBezTo>
                  <a:pt x="12967" y="5987"/>
                  <a:pt x="14376" y="6212"/>
                  <a:pt x="15758" y="5619"/>
                </a:cubicBezTo>
                <a:close/>
                <a:moveTo>
                  <a:pt x="9929" y="5452"/>
                </a:moveTo>
                <a:lnTo>
                  <a:pt x="9929" y="5452"/>
                </a:lnTo>
                <a:cubicBezTo>
                  <a:pt x="11036" y="5909"/>
                  <a:pt x="12082" y="6340"/>
                  <a:pt x="13742" y="6340"/>
                </a:cubicBezTo>
                <a:cubicBezTo>
                  <a:pt x="16475" y="6340"/>
                  <a:pt x="18698" y="4351"/>
                  <a:pt x="18698" y="1907"/>
                </a:cubicBezTo>
                <a:cubicBezTo>
                  <a:pt x="18698" y="984"/>
                  <a:pt x="17948" y="234"/>
                  <a:pt x="17025" y="234"/>
                </a:cubicBezTo>
                <a:cubicBezTo>
                  <a:pt x="16103" y="234"/>
                  <a:pt x="15352" y="984"/>
                  <a:pt x="15352" y="1907"/>
                </a:cubicBezTo>
                <a:cubicBezTo>
                  <a:pt x="15352" y="2621"/>
                  <a:pt x="16039" y="3140"/>
                  <a:pt x="16729" y="2940"/>
                </a:cubicBezTo>
                <a:lnTo>
                  <a:pt x="16989" y="2865"/>
                </a:lnTo>
                <a:lnTo>
                  <a:pt x="16867" y="3106"/>
                </a:lnTo>
                <a:cubicBezTo>
                  <a:pt x="16545" y="3743"/>
                  <a:pt x="15997" y="4122"/>
                  <a:pt x="15402" y="4122"/>
                </a:cubicBezTo>
                <a:cubicBezTo>
                  <a:pt x="14796" y="4122"/>
                  <a:pt x="14501" y="3910"/>
                  <a:pt x="13713" y="3891"/>
                </a:cubicBezTo>
                <a:cubicBezTo>
                  <a:pt x="13743" y="4648"/>
                  <a:pt x="14043" y="5144"/>
                  <a:pt x="14795" y="5028"/>
                </a:cubicBezTo>
                <a:cubicBezTo>
                  <a:pt x="15114" y="5082"/>
                  <a:pt x="15357" y="5079"/>
                  <a:pt x="15608" y="5049"/>
                </a:cubicBezTo>
                <a:cubicBezTo>
                  <a:pt x="15205" y="5214"/>
                  <a:pt x="14764" y="5305"/>
                  <a:pt x="14302" y="5305"/>
                </a:cubicBezTo>
                <a:cubicBezTo>
                  <a:pt x="12815" y="5305"/>
                  <a:pt x="12763" y="4493"/>
                  <a:pt x="11435" y="4449"/>
                </a:cubicBezTo>
                <a:cubicBezTo>
                  <a:pt x="11449" y="5468"/>
                  <a:pt x="11748" y="5575"/>
                  <a:pt x="12290" y="5696"/>
                </a:cubicBezTo>
                <a:cubicBezTo>
                  <a:pt x="12495" y="5830"/>
                  <a:pt x="12711" y="5942"/>
                  <a:pt x="12936" y="6030"/>
                </a:cubicBezTo>
                <a:cubicBezTo>
                  <a:pt x="12521" y="5997"/>
                  <a:pt x="12072" y="5921"/>
                  <a:pt x="11653" y="5747"/>
                </a:cubicBezTo>
                <a:cubicBezTo>
                  <a:pt x="10325" y="5235"/>
                  <a:pt x="10073" y="3837"/>
                  <a:pt x="8973" y="3745"/>
                </a:cubicBezTo>
                <a:cubicBezTo>
                  <a:pt x="8977" y="4614"/>
                  <a:pt x="9131" y="5122"/>
                  <a:pt x="9929" y="5452"/>
                </a:cubicBezTo>
                <a:close/>
                <a:moveTo>
                  <a:pt x="0" y="4176"/>
                </a:moveTo>
                <a:lnTo>
                  <a:pt x="0" y="4176"/>
                </a:lnTo>
                <a:cubicBezTo>
                  <a:pt x="347" y="3802"/>
                  <a:pt x="724" y="3505"/>
                  <a:pt x="1320" y="3505"/>
                </a:cubicBezTo>
                <a:lnTo>
                  <a:pt x="1437" y="3505"/>
                </a:lnTo>
                <a:lnTo>
                  <a:pt x="1437" y="3623"/>
                </a:lnTo>
                <a:cubicBezTo>
                  <a:pt x="1437" y="4083"/>
                  <a:pt x="1436" y="4655"/>
                  <a:pt x="1111" y="5106"/>
                </a:cubicBezTo>
                <a:cubicBezTo>
                  <a:pt x="2134" y="4721"/>
                  <a:pt x="3310" y="4400"/>
                  <a:pt x="5087" y="4400"/>
                </a:cubicBezTo>
                <a:cubicBezTo>
                  <a:pt x="6865" y="4400"/>
                  <a:pt x="8041" y="4721"/>
                  <a:pt x="9064" y="5106"/>
                </a:cubicBezTo>
                <a:cubicBezTo>
                  <a:pt x="8739" y="4655"/>
                  <a:pt x="8737" y="4083"/>
                  <a:pt x="8737" y="3623"/>
                </a:cubicBezTo>
                <a:lnTo>
                  <a:pt x="8737" y="3505"/>
                </a:lnTo>
                <a:lnTo>
                  <a:pt x="8855" y="3505"/>
                </a:lnTo>
                <a:cubicBezTo>
                  <a:pt x="10057" y="3505"/>
                  <a:pt x="10370" y="4714"/>
                  <a:pt x="11344" y="5329"/>
                </a:cubicBezTo>
                <a:cubicBezTo>
                  <a:pt x="11217" y="5043"/>
                  <a:pt x="11200" y="4685"/>
                  <a:pt x="11200" y="4329"/>
                </a:cubicBezTo>
                <a:lnTo>
                  <a:pt x="11200" y="4212"/>
                </a:lnTo>
                <a:lnTo>
                  <a:pt x="11317" y="4212"/>
                </a:lnTo>
                <a:cubicBezTo>
                  <a:pt x="12696" y="4212"/>
                  <a:pt x="12844" y="4912"/>
                  <a:pt x="13911" y="5046"/>
                </a:cubicBezTo>
                <a:cubicBezTo>
                  <a:pt x="13626" y="4796"/>
                  <a:pt x="13476" y="4355"/>
                  <a:pt x="13476" y="3772"/>
                </a:cubicBezTo>
                <a:lnTo>
                  <a:pt x="13476" y="3654"/>
                </a:lnTo>
                <a:lnTo>
                  <a:pt x="13593" y="3654"/>
                </a:lnTo>
                <a:cubicBezTo>
                  <a:pt x="14501" y="3654"/>
                  <a:pt x="14809" y="3887"/>
                  <a:pt x="15402" y="3887"/>
                </a:cubicBezTo>
                <a:cubicBezTo>
                  <a:pt x="15838" y="3887"/>
                  <a:pt x="16248" y="3640"/>
                  <a:pt x="16532" y="3214"/>
                </a:cubicBezTo>
                <a:cubicBezTo>
                  <a:pt x="15766" y="3274"/>
                  <a:pt x="15117" y="2667"/>
                  <a:pt x="15117" y="1907"/>
                </a:cubicBezTo>
                <a:cubicBezTo>
                  <a:pt x="15117" y="855"/>
                  <a:pt x="15973" y="0"/>
                  <a:pt x="17025" y="0"/>
                </a:cubicBezTo>
                <a:cubicBezTo>
                  <a:pt x="18077" y="0"/>
                  <a:pt x="18933" y="854"/>
                  <a:pt x="18934" y="1906"/>
                </a:cubicBezTo>
                <a:lnTo>
                  <a:pt x="18934" y="1906"/>
                </a:lnTo>
                <a:lnTo>
                  <a:pt x="18934" y="1907"/>
                </a:lnTo>
                <a:lnTo>
                  <a:pt x="18934" y="1907"/>
                </a:lnTo>
                <a:cubicBezTo>
                  <a:pt x="18933" y="2653"/>
                  <a:pt x="18737" y="3358"/>
                  <a:pt x="18390" y="3984"/>
                </a:cubicBezTo>
                <a:lnTo>
                  <a:pt x="19199" y="6150"/>
                </a:lnTo>
                <a:lnTo>
                  <a:pt x="19199" y="6821"/>
                </a:lnTo>
                <a:lnTo>
                  <a:pt x="18235" y="4241"/>
                </a:lnTo>
                <a:cubicBezTo>
                  <a:pt x="17336" y="5635"/>
                  <a:pt x="15659" y="6575"/>
                  <a:pt x="13742" y="6575"/>
                </a:cubicBezTo>
                <a:cubicBezTo>
                  <a:pt x="10162" y="6575"/>
                  <a:pt x="9391" y="4635"/>
                  <a:pt x="5087" y="4635"/>
                </a:cubicBezTo>
                <a:cubicBezTo>
                  <a:pt x="2636" y="4635"/>
                  <a:pt x="1331" y="5265"/>
                  <a:pt x="0" y="5807"/>
                </a:cubicBezTo>
                <a:lnTo>
                  <a:pt x="0" y="5553"/>
                </a:lnTo>
                <a:cubicBezTo>
                  <a:pt x="81" y="5519"/>
                  <a:pt x="163" y="5486"/>
                  <a:pt x="245" y="5452"/>
                </a:cubicBezTo>
                <a:cubicBezTo>
                  <a:pt x="1044" y="5122"/>
                  <a:pt x="1197" y="4613"/>
                  <a:pt x="1202" y="3745"/>
                </a:cubicBezTo>
                <a:cubicBezTo>
                  <a:pt x="678" y="3789"/>
                  <a:pt x="346" y="4129"/>
                  <a:pt x="0" y="4528"/>
                </a:cubicBezTo>
                <a:lnTo>
                  <a:pt x="0" y="4176"/>
                </a:lnTo>
                <a:close/>
                <a:moveTo>
                  <a:pt x="16631" y="4282"/>
                </a:moveTo>
                <a:lnTo>
                  <a:pt x="16631" y="4282"/>
                </a:lnTo>
                <a:cubicBezTo>
                  <a:pt x="15835" y="4866"/>
                  <a:pt x="14797" y="4817"/>
                  <a:pt x="14044" y="4413"/>
                </a:cubicBezTo>
                <a:cubicBezTo>
                  <a:pt x="14014" y="4333"/>
                  <a:pt x="13990" y="4243"/>
                  <a:pt x="13973" y="4141"/>
                </a:cubicBezTo>
                <a:cubicBezTo>
                  <a:pt x="14004" y="4144"/>
                  <a:pt x="14031" y="4148"/>
                  <a:pt x="14059" y="4151"/>
                </a:cubicBezTo>
                <a:cubicBezTo>
                  <a:pt x="14580" y="4470"/>
                  <a:pt x="15623" y="4730"/>
                  <a:pt x="16492" y="4092"/>
                </a:cubicBezTo>
                <a:cubicBezTo>
                  <a:pt x="17126" y="3628"/>
                  <a:pt x="17505" y="2811"/>
                  <a:pt x="17505" y="1907"/>
                </a:cubicBezTo>
                <a:cubicBezTo>
                  <a:pt x="17505" y="1643"/>
                  <a:pt x="17290" y="1427"/>
                  <a:pt x="17025" y="1427"/>
                </a:cubicBezTo>
                <a:cubicBezTo>
                  <a:pt x="16761" y="1427"/>
                  <a:pt x="16546" y="1643"/>
                  <a:pt x="16546" y="1907"/>
                </a:cubicBezTo>
                <a:lnTo>
                  <a:pt x="16546" y="2024"/>
                </a:lnTo>
                <a:lnTo>
                  <a:pt x="16311" y="2024"/>
                </a:lnTo>
                <a:lnTo>
                  <a:pt x="16311" y="1907"/>
                </a:lnTo>
                <a:cubicBezTo>
                  <a:pt x="16311" y="1513"/>
                  <a:pt x="16631" y="1192"/>
                  <a:pt x="17025" y="1192"/>
                </a:cubicBezTo>
                <a:cubicBezTo>
                  <a:pt x="17419" y="1192"/>
                  <a:pt x="17740" y="1513"/>
                  <a:pt x="17740" y="1907"/>
                </a:cubicBezTo>
                <a:cubicBezTo>
                  <a:pt x="17740" y="2885"/>
                  <a:pt x="17325" y="3773"/>
                  <a:pt x="16631" y="4282"/>
                </a:cubicBez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BE40423F-B7EF-7848-8C6C-5503B745FE29}"/>
              </a:ext>
            </a:extLst>
          </p:cNvPr>
          <p:cNvSpPr>
            <a:spLocks noGrp="1"/>
          </p:cNvSpPr>
          <p:nvPr>
            <p:ph type="ctrTitle" hasCustomPrompt="1"/>
          </p:nvPr>
        </p:nvSpPr>
        <p:spPr>
          <a:xfrm>
            <a:off x="609601" y="553616"/>
            <a:ext cx="8412057" cy="1945744"/>
          </a:xfrm>
        </p:spPr>
        <p:txBody>
          <a:bodyPr anchor="b">
            <a:noAutofit/>
          </a:bodyPr>
          <a:lstStyle>
            <a:lvl1pPr algn="l">
              <a:defRPr sz="5333" spc="-107" baseline="0"/>
            </a:lvl1pPr>
          </a:lstStyle>
          <a:p>
            <a:r>
              <a:rPr lang="en-US" dirty="0"/>
              <a:t>Presentation title</a:t>
            </a:r>
          </a:p>
        </p:txBody>
      </p:sp>
      <p:sp>
        <p:nvSpPr>
          <p:cNvPr id="3" name="Subtitle 2">
            <a:extLst>
              <a:ext uri="{FF2B5EF4-FFF2-40B4-BE49-F238E27FC236}">
                <a16:creationId xmlns:a16="http://schemas.microsoft.com/office/drawing/2014/main" id="{802CC53A-60A0-F740-8E06-61421EAF572A}"/>
              </a:ext>
            </a:extLst>
          </p:cNvPr>
          <p:cNvSpPr>
            <a:spLocks noGrp="1"/>
          </p:cNvSpPr>
          <p:nvPr>
            <p:ph type="subTitle" idx="1" hasCustomPrompt="1"/>
          </p:nvPr>
        </p:nvSpPr>
        <p:spPr>
          <a:xfrm>
            <a:off x="609601" y="2682240"/>
            <a:ext cx="8412057" cy="609600"/>
          </a:xfrm>
        </p:spPr>
        <p:txBody>
          <a:bodyPr>
            <a:noAutofit/>
          </a:bodyPr>
          <a:lstStyle>
            <a:lvl1pPr marL="0" indent="0" algn="l">
              <a:spcBef>
                <a:spcPts val="0"/>
              </a:spcBef>
              <a:buNone/>
              <a:defRPr sz="1333" cap="all" baseline="0">
                <a:solidFill>
                  <a:schemeClr val="tx1"/>
                </a:solidFill>
                <a:latin typeface="+mn-lt"/>
              </a:defRPr>
            </a:lvl1pPr>
            <a:lvl2pPr marL="0" indent="0" algn="l">
              <a:spcBef>
                <a:spcPts val="0"/>
              </a:spcBef>
              <a:buNone/>
              <a:defRPr sz="1333" cap="all" baseline="0">
                <a:solidFill>
                  <a:schemeClr val="tx1"/>
                </a:solidFill>
                <a:latin typeface="+mn-lt"/>
              </a:defRPr>
            </a:lvl2pPr>
            <a:lvl3pPr marL="0" indent="0" algn="l">
              <a:spcBef>
                <a:spcPts val="0"/>
              </a:spcBef>
              <a:buNone/>
              <a:defRPr sz="1333" cap="all" baseline="0">
                <a:solidFill>
                  <a:schemeClr val="tx1"/>
                </a:solidFill>
                <a:latin typeface="+mn-lt"/>
              </a:defRPr>
            </a:lvl3pPr>
            <a:lvl4pPr marL="0" indent="0" algn="l">
              <a:spcBef>
                <a:spcPts val="0"/>
              </a:spcBef>
              <a:buNone/>
              <a:defRPr sz="1333" cap="all" baseline="0">
                <a:solidFill>
                  <a:schemeClr val="tx1"/>
                </a:solidFill>
                <a:latin typeface="+mn-lt"/>
              </a:defRPr>
            </a:lvl4pPr>
            <a:lvl5pPr marL="0" indent="0" algn="l">
              <a:spcBef>
                <a:spcPts val="0"/>
              </a:spcBef>
              <a:buNone/>
              <a:defRPr sz="1333" cap="all" baseline="0">
                <a:solidFill>
                  <a:schemeClr val="tx1"/>
                </a:solidFill>
                <a:latin typeface="+mn-lt"/>
              </a:defRPr>
            </a:lvl5pPr>
            <a:lvl6pPr marL="0" indent="0" algn="l">
              <a:spcBef>
                <a:spcPts val="0"/>
              </a:spcBef>
              <a:buNone/>
              <a:defRPr sz="1333" cap="all" baseline="0">
                <a:solidFill>
                  <a:schemeClr val="tx1"/>
                </a:solidFill>
                <a:latin typeface="+mn-lt"/>
              </a:defRPr>
            </a:lvl6pPr>
            <a:lvl7pPr marL="0" indent="0" algn="l">
              <a:spcBef>
                <a:spcPts val="0"/>
              </a:spcBef>
              <a:buNone/>
              <a:defRPr sz="1333" cap="all" baseline="0">
                <a:solidFill>
                  <a:schemeClr val="tx1"/>
                </a:solidFill>
                <a:latin typeface="+mn-lt"/>
              </a:defRPr>
            </a:lvl7pPr>
            <a:lvl8pPr marL="0" indent="0" algn="l">
              <a:spcBef>
                <a:spcPts val="0"/>
              </a:spcBef>
              <a:buNone/>
              <a:defRPr sz="1333" cap="all" baseline="0">
                <a:solidFill>
                  <a:schemeClr val="tx1"/>
                </a:solidFill>
                <a:latin typeface="+mn-lt"/>
              </a:defRPr>
            </a:lvl8pPr>
            <a:lvl9pPr marL="0" indent="0" algn="l">
              <a:spcBef>
                <a:spcPts val="0"/>
              </a:spcBef>
              <a:buNone/>
              <a:defRPr sz="1333" cap="all" baseline="0">
                <a:solidFill>
                  <a:schemeClr val="tx1"/>
                </a:solidFill>
                <a:latin typeface="+mn-lt"/>
              </a:defRPr>
            </a:lvl9pPr>
          </a:lstStyle>
          <a:p>
            <a:r>
              <a:rPr lang="en-US" dirty="0"/>
              <a:t>MONTH 00, 0000  |  PRESENTER NAME</a:t>
            </a:r>
          </a:p>
        </p:txBody>
      </p:sp>
      <p:pic>
        <p:nvPicPr>
          <p:cNvPr id="5" name="Picture 4">
            <a:extLst>
              <a:ext uri="{FF2B5EF4-FFF2-40B4-BE49-F238E27FC236}">
                <a16:creationId xmlns:a16="http://schemas.microsoft.com/office/drawing/2014/main" id="{C035A740-0F78-404E-8D2B-CA4E32C87F7B}"/>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159087" y="6042361"/>
            <a:ext cx="2670048" cy="463908"/>
          </a:xfrm>
          <a:prstGeom prst="rect">
            <a:avLst/>
          </a:prstGeom>
        </p:spPr>
      </p:pic>
      <p:pic>
        <p:nvPicPr>
          <p:cNvPr id="6" name="Picture 5">
            <a:extLst>
              <a:ext uri="{FF2B5EF4-FFF2-40B4-BE49-F238E27FC236}">
                <a16:creationId xmlns:a16="http://schemas.microsoft.com/office/drawing/2014/main" id="{C87D1B5C-558A-7A43-A7F3-CC5277A30BC2}"/>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519007" y="5907194"/>
            <a:ext cx="734244" cy="734244"/>
          </a:xfrm>
          <a:prstGeom prst="rect">
            <a:avLst/>
          </a:prstGeom>
        </p:spPr>
      </p:pic>
    </p:spTree>
    <p:extLst>
      <p:ext uri="{BB962C8B-B14F-4D97-AF65-F5344CB8AC3E}">
        <p14:creationId xmlns:p14="http://schemas.microsoft.com/office/powerpoint/2010/main" val="2401215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idebar Left with 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3" y="1642534"/>
            <a:ext cx="3414183"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4389968" y="1642534"/>
            <a:ext cx="7192432"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7" name="Subtitle 2">
            <a:extLst>
              <a:ext uri="{FF2B5EF4-FFF2-40B4-BE49-F238E27FC236}">
                <a16:creationId xmlns:a16="http://schemas.microsoft.com/office/drawing/2014/main" id="{86AEB0BD-88C3-E14D-9931-51C84CB22D5C}"/>
              </a:ext>
            </a:extLst>
          </p:cNvPr>
          <p:cNvSpPr>
            <a:spLocks noGrp="1"/>
          </p:cNvSpPr>
          <p:nvPr>
            <p:ph type="subTitle" idx="11"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9"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3326984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Sidebar 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C83F4-60A8-C949-A8DD-B3528604AE69}"/>
              </a:ext>
            </a:extLst>
          </p:cNvPr>
          <p:cNvSpPr>
            <a:spLocks noGrp="1"/>
          </p:cNvSpPr>
          <p:nvPr>
            <p:ph type="title" hasCustomPrompt="1"/>
          </p:nvPr>
        </p:nvSpPr>
        <p:spPr/>
        <p:txBody>
          <a:bodyPr/>
          <a:lstStyle/>
          <a:p>
            <a:r>
              <a:rPr lang="en-US" dirty="0"/>
              <a:t>Slide title</a:t>
            </a:r>
          </a:p>
        </p:txBody>
      </p:sp>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2" y="1642534"/>
            <a:ext cx="7192432"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8168217" y="1642534"/>
            <a:ext cx="3414183"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Tree>
    <p:extLst>
      <p:ext uri="{BB962C8B-B14F-4D97-AF65-F5344CB8AC3E}">
        <p14:creationId xmlns:p14="http://schemas.microsoft.com/office/powerpoint/2010/main" val="2476303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idebar Right with 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86663" y="1642534"/>
            <a:ext cx="7192432"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8168217" y="1642534"/>
            <a:ext cx="3414183"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7" name="Subtitle 2">
            <a:extLst>
              <a:ext uri="{FF2B5EF4-FFF2-40B4-BE49-F238E27FC236}">
                <a16:creationId xmlns:a16="http://schemas.microsoft.com/office/drawing/2014/main" id="{86AEB0BD-88C3-E14D-9931-51C84CB22D5C}"/>
              </a:ext>
            </a:extLst>
          </p:cNvPr>
          <p:cNvSpPr txBox="1">
            <a:spLocks/>
          </p:cNvSpPr>
          <p:nvPr userDrawn="1"/>
        </p:nvSpPr>
        <p:spPr>
          <a:xfrm>
            <a:off x="478972" y="1094795"/>
            <a:ext cx="10972800" cy="365707"/>
          </a:xfrm>
          <a:prstGeom prst="rect">
            <a:avLst/>
          </a:prstGeom>
        </p:spPr>
        <p:txBody>
          <a:bodyPr vert="horz" lIns="0" tIns="24384" rIns="0" bIns="0" rtlCol="0">
            <a:noAutofit/>
          </a:bodyPr>
          <a:lstStyle>
            <a:lvl1pPr marL="0" indent="0" algn="l" defTabSz="685800" rtl="0" eaLnBrk="1" latinLnBrk="0" hangingPunct="1">
              <a:lnSpc>
                <a:spcPct val="100000"/>
              </a:lnSpc>
              <a:spcBef>
                <a:spcPts val="0"/>
              </a:spcBef>
              <a:buSzPct val="120000"/>
              <a:buFont typeface="Arial" panose="020B0604020202020204" pitchFamily="34" charset="0"/>
              <a:buNone/>
              <a:defRPr sz="1000" kern="1200" cap="all" spc="0" baseline="0">
                <a:solidFill>
                  <a:schemeClr val="tx1"/>
                </a:solidFill>
                <a:latin typeface="+mn-lt"/>
                <a:ea typeface="+mn-ea"/>
                <a:cs typeface="+mn-cs"/>
              </a:defRPr>
            </a:lvl1pPr>
            <a:lvl2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2pPr>
            <a:lvl3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3pPr>
            <a:lvl4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4pPr>
            <a:lvl5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5pPr>
            <a:lvl6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6pPr>
            <a:lvl7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7pPr>
            <a:lvl8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8pPr>
            <a:lvl9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9pPr>
          </a:lstStyle>
          <a:p>
            <a:r>
              <a:rPr lang="en-US" sz="1400">
                <a:solidFill>
                  <a:srgbClr val="53565A"/>
                </a:solidFill>
              </a:rPr>
              <a:t>Slide subtitle</a:t>
            </a:r>
          </a:p>
        </p:txBody>
      </p:sp>
      <p:sp>
        <p:nvSpPr>
          <p:cNvPr id="9" name="Title 5">
            <a:extLst>
              <a:ext uri="{FF2B5EF4-FFF2-40B4-BE49-F238E27FC236}">
                <a16:creationId xmlns:a16="http://schemas.microsoft.com/office/drawing/2014/main" id="{65B5E1D0-AE0A-0143-9707-C1606290568A}"/>
              </a:ext>
            </a:extLst>
          </p:cNvPr>
          <p:cNvSpPr txBox="1">
            <a:spLocks/>
          </p:cNvSpPr>
          <p:nvPr userDrawn="1"/>
        </p:nvSpPr>
        <p:spPr>
          <a:xfrm>
            <a:off x="478972" y="548641"/>
            <a:ext cx="10972800" cy="911860"/>
          </a:xfrm>
          <a:prstGeom prst="rect">
            <a:avLst/>
          </a:prstGeom>
        </p:spPr>
        <p:txBody>
          <a:bodyPr vert="horz" lIns="0" tIns="0" rIns="0" bIns="0" rtlCol="0" anchor="t" anchorCtr="0">
            <a:noAutofit/>
          </a:bodyPr>
          <a:lstStyle>
            <a:lvl1pPr algn="l" defTabSz="685800" rtl="0" eaLnBrk="1" latinLnBrk="0" hangingPunct="1">
              <a:lnSpc>
                <a:spcPct val="90000"/>
              </a:lnSpc>
              <a:spcBef>
                <a:spcPct val="0"/>
              </a:spcBef>
              <a:buNone/>
              <a:defRPr sz="2400" kern="1200" spc="-40" baseline="0">
                <a:solidFill>
                  <a:schemeClr val="bg2"/>
                </a:solidFill>
                <a:latin typeface="+mj-lt"/>
                <a:ea typeface="+mj-ea"/>
                <a:cs typeface="+mj-cs"/>
              </a:defRPr>
            </a:lvl1pPr>
          </a:lstStyle>
          <a:p>
            <a:r>
              <a:rPr lang="en-US" sz="3200">
                <a:solidFill>
                  <a:srgbClr val="006FCF"/>
                </a:solidFill>
              </a:rPr>
              <a:t>Slide title</a:t>
            </a:r>
          </a:p>
        </p:txBody>
      </p:sp>
    </p:spTree>
    <p:extLst>
      <p:ext uri="{BB962C8B-B14F-4D97-AF65-F5344CB8AC3E}">
        <p14:creationId xmlns:p14="http://schemas.microsoft.com/office/powerpoint/2010/main" val="1188919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C83F4-60A8-C949-A8DD-B3528604AE69}"/>
              </a:ext>
            </a:extLst>
          </p:cNvPr>
          <p:cNvSpPr>
            <a:spLocks noGrp="1"/>
          </p:cNvSpPr>
          <p:nvPr>
            <p:ph type="title" hasCustomPrompt="1"/>
          </p:nvPr>
        </p:nvSpPr>
        <p:spPr/>
        <p:txBody>
          <a:bodyPr/>
          <a:lstStyle/>
          <a:p>
            <a:r>
              <a:rPr lang="en-US" dirty="0"/>
              <a:t>Slide title</a:t>
            </a:r>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6" name="Picture Placeholder 5">
            <a:extLst>
              <a:ext uri="{FF2B5EF4-FFF2-40B4-BE49-F238E27FC236}">
                <a16:creationId xmlns:a16="http://schemas.microsoft.com/office/drawing/2014/main" id="{D36C46C2-A30D-174D-9851-D6AF87D93732}"/>
              </a:ext>
            </a:extLst>
          </p:cNvPr>
          <p:cNvSpPr>
            <a:spLocks noGrp="1"/>
          </p:cNvSpPr>
          <p:nvPr>
            <p:ph type="pic" sz="quarter" idx="11"/>
          </p:nvPr>
        </p:nvSpPr>
        <p:spPr>
          <a:xfrm>
            <a:off x="478973" y="1642534"/>
            <a:ext cx="11103428" cy="4271433"/>
          </a:xfrm>
          <a:solidFill>
            <a:srgbClr val="D9D9D6"/>
          </a:solidFill>
        </p:spPr>
        <p:txBody>
          <a:bodyPr anchor="ctr" anchorCtr="0">
            <a:normAutofit/>
          </a:bodyPr>
          <a:lstStyle>
            <a:lvl1pPr marL="0" indent="0" algn="ctr">
              <a:buNone/>
              <a:defRPr sz="1067" cap="all" baseline="0"/>
            </a:lvl1pPr>
          </a:lstStyle>
          <a:p>
            <a:r>
              <a:rPr lang="en-US"/>
              <a:t>Drag picture to placeholder or click icon to add</a:t>
            </a:r>
          </a:p>
        </p:txBody>
      </p:sp>
    </p:spTree>
    <p:extLst>
      <p:ext uri="{BB962C8B-B14F-4D97-AF65-F5344CB8AC3E}">
        <p14:creationId xmlns:p14="http://schemas.microsoft.com/office/powerpoint/2010/main" val="623207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Subtitle">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5" name="Subtitle 2">
            <a:extLst>
              <a:ext uri="{FF2B5EF4-FFF2-40B4-BE49-F238E27FC236}">
                <a16:creationId xmlns:a16="http://schemas.microsoft.com/office/drawing/2014/main" id="{C71F1BC6-8CCD-F34C-9AB4-02A7481BCEEC}"/>
              </a:ext>
            </a:extLst>
          </p:cNvPr>
          <p:cNvSpPr>
            <a:spLocks noGrp="1"/>
          </p:cNvSpPr>
          <p:nvPr>
            <p:ph type="subTitle" idx="12"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7" name="Title 1">
            <a:extLst>
              <a:ext uri="{FF2B5EF4-FFF2-40B4-BE49-F238E27FC236}">
                <a16:creationId xmlns:a16="http://schemas.microsoft.com/office/drawing/2014/main" id="{845C83F4-60A8-C949-A8DD-B3528604AE69}"/>
              </a:ext>
            </a:extLst>
          </p:cNvPr>
          <p:cNvSpPr txBox="1">
            <a:spLocks/>
          </p:cNvSpPr>
          <p:nvPr userDrawn="1"/>
        </p:nvSpPr>
        <p:spPr>
          <a:xfrm>
            <a:off x="478972" y="548641"/>
            <a:ext cx="10972800" cy="911860"/>
          </a:xfrm>
          <a:prstGeom prst="rect">
            <a:avLst/>
          </a:prstGeom>
        </p:spPr>
        <p:txBody>
          <a:bodyPr vert="horz" lIns="0" tIns="0" rIns="0" bIns="0" rtlCol="0" anchor="t" anchorCtr="0">
            <a:noAutofit/>
          </a:bodyPr>
          <a:lstStyle>
            <a:lvl1pPr algn="l" defTabSz="685800" rtl="0" eaLnBrk="1" latinLnBrk="0" hangingPunct="1">
              <a:lnSpc>
                <a:spcPct val="90000"/>
              </a:lnSpc>
              <a:spcBef>
                <a:spcPct val="0"/>
              </a:spcBef>
              <a:buNone/>
              <a:defRPr sz="2400" kern="1200" spc="-40" baseline="0">
                <a:solidFill>
                  <a:schemeClr val="bg2"/>
                </a:solidFill>
                <a:latin typeface="+mj-lt"/>
                <a:ea typeface="+mj-ea"/>
                <a:cs typeface="+mj-cs"/>
              </a:defRPr>
            </a:lvl1pPr>
          </a:lstStyle>
          <a:p>
            <a:r>
              <a:rPr lang="en-US" sz="3200">
                <a:solidFill>
                  <a:srgbClr val="006FCF"/>
                </a:solidFill>
              </a:rPr>
              <a:t>Slide title</a:t>
            </a:r>
          </a:p>
        </p:txBody>
      </p:sp>
      <p:sp>
        <p:nvSpPr>
          <p:cNvPr id="9" name="Picture Placeholder 5">
            <a:extLst>
              <a:ext uri="{FF2B5EF4-FFF2-40B4-BE49-F238E27FC236}">
                <a16:creationId xmlns:a16="http://schemas.microsoft.com/office/drawing/2014/main" id="{D36C46C2-A30D-174D-9851-D6AF87D93732}"/>
              </a:ext>
            </a:extLst>
          </p:cNvPr>
          <p:cNvSpPr>
            <a:spLocks noGrp="1"/>
          </p:cNvSpPr>
          <p:nvPr>
            <p:ph type="pic" sz="quarter" idx="11"/>
          </p:nvPr>
        </p:nvSpPr>
        <p:spPr>
          <a:xfrm>
            <a:off x="478973" y="1642534"/>
            <a:ext cx="11103428" cy="4271433"/>
          </a:xfrm>
          <a:solidFill>
            <a:srgbClr val="D9D9D6"/>
          </a:solidFill>
        </p:spPr>
        <p:txBody>
          <a:bodyPr anchor="ctr" anchorCtr="0">
            <a:normAutofit/>
          </a:bodyPr>
          <a:lstStyle>
            <a:lvl1pPr marL="0" indent="0" algn="ctr">
              <a:buNone/>
              <a:defRPr sz="1067" cap="all" baseline="0"/>
            </a:lvl1pPr>
          </a:lstStyle>
          <a:p>
            <a:r>
              <a:rPr lang="en-US"/>
              <a:t>Drag picture to placeholder or click icon to add</a:t>
            </a:r>
          </a:p>
        </p:txBody>
      </p:sp>
    </p:spTree>
    <p:extLst>
      <p:ext uri="{BB962C8B-B14F-4D97-AF65-F5344CB8AC3E}">
        <p14:creationId xmlns:p14="http://schemas.microsoft.com/office/powerpoint/2010/main" val="844285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01 White">
    <p:spTree>
      <p:nvGrpSpPr>
        <p:cNvPr id="1" name=""/>
        <p:cNvGrpSpPr/>
        <p:nvPr/>
      </p:nvGrpSpPr>
      <p:grpSpPr>
        <a:xfrm>
          <a:off x="0" y="0"/>
          <a:ext cx="0" cy="0"/>
          <a:chOff x="0" y="0"/>
          <a:chExt cx="0" cy="0"/>
        </a:xfrm>
      </p:grpSpPr>
      <p:sp>
        <p:nvSpPr>
          <p:cNvPr id="4" name="Freeform 5">
            <a:extLst>
              <a:ext uri="{FF2B5EF4-FFF2-40B4-BE49-F238E27FC236}">
                <a16:creationId xmlns:a16="http://schemas.microsoft.com/office/drawing/2014/main" id="{E01E55ED-B9BC-124E-93D5-EC36F4D89B7C}"/>
              </a:ext>
            </a:extLst>
          </p:cNvPr>
          <p:cNvSpPr>
            <a:spLocks noEditPoints="1"/>
          </p:cNvSpPr>
          <p:nvPr userDrawn="1"/>
        </p:nvSpPr>
        <p:spPr bwMode="hidden">
          <a:xfrm>
            <a:off x="1771650" y="3711825"/>
            <a:ext cx="10420351" cy="2563284"/>
          </a:xfrm>
          <a:custGeom>
            <a:avLst/>
            <a:gdLst>
              <a:gd name="T0" fmla="*/ 8350 w 16415"/>
              <a:gd name="T1" fmla="*/ 1167 h 4031"/>
              <a:gd name="T2" fmla="*/ 8005 w 16415"/>
              <a:gd name="T3" fmla="*/ 2128 h 4031"/>
              <a:gd name="T4" fmla="*/ 8883 w 16415"/>
              <a:gd name="T5" fmla="*/ 1905 h 4031"/>
              <a:gd name="T6" fmla="*/ 9866 w 16415"/>
              <a:gd name="T7" fmla="*/ 1832 h 4031"/>
              <a:gd name="T8" fmla="*/ 9058 w 16415"/>
              <a:gd name="T9" fmla="*/ 1879 h 4031"/>
              <a:gd name="T10" fmla="*/ 9862 w 16415"/>
              <a:gd name="T11" fmla="*/ 874 h 4031"/>
              <a:gd name="T12" fmla="*/ 7008 w 16415"/>
              <a:gd name="T13" fmla="*/ 1972 h 4031"/>
              <a:gd name="T14" fmla="*/ 7710 w 16415"/>
              <a:gd name="T15" fmla="*/ 1980 h 4031"/>
              <a:gd name="T16" fmla="*/ 7709 w 16415"/>
              <a:gd name="T17" fmla="*/ 1539 h 4031"/>
              <a:gd name="T18" fmla="*/ 11031 w 16415"/>
              <a:gd name="T19" fmla="*/ 1143 h 4031"/>
              <a:gd name="T20" fmla="*/ 11528 w 16415"/>
              <a:gd name="T21" fmla="*/ 1674 h 4031"/>
              <a:gd name="T22" fmla="*/ 11634 w 16415"/>
              <a:gd name="T23" fmla="*/ 2145 h 4031"/>
              <a:gd name="T24" fmla="*/ 11610 w 16415"/>
              <a:gd name="T25" fmla="*/ 1286 h 4031"/>
              <a:gd name="T26" fmla="*/ 3823 w 16415"/>
              <a:gd name="T27" fmla="*/ 2319 h 4031"/>
              <a:gd name="T28" fmla="*/ 2928 w 16415"/>
              <a:gd name="T29" fmla="*/ 3077 h 4031"/>
              <a:gd name="T30" fmla="*/ 3382 w 16415"/>
              <a:gd name="T31" fmla="*/ 2972 h 4031"/>
              <a:gd name="T32" fmla="*/ 3985 w 16415"/>
              <a:gd name="T33" fmla="*/ 3154 h 4031"/>
              <a:gd name="T34" fmla="*/ 11751 w 16415"/>
              <a:gd name="T35" fmla="*/ 2186 h 4031"/>
              <a:gd name="T36" fmla="*/ 12295 w 16415"/>
              <a:gd name="T37" fmla="*/ 1743 h 4031"/>
              <a:gd name="T38" fmla="*/ 12772 w 16415"/>
              <a:gd name="T39" fmla="*/ 2579 h 4031"/>
              <a:gd name="T40" fmla="*/ 11751 w 16415"/>
              <a:gd name="T41" fmla="*/ 2186 h 4031"/>
              <a:gd name="T42" fmla="*/ 6622 w 16415"/>
              <a:gd name="T43" fmla="*/ 1639 h 4031"/>
              <a:gd name="T44" fmla="*/ 5804 w 16415"/>
              <a:gd name="T45" fmla="*/ 2360 h 4031"/>
              <a:gd name="T46" fmla="*/ 6031 w 16415"/>
              <a:gd name="T47" fmla="*/ 2165 h 4031"/>
              <a:gd name="T48" fmla="*/ 5815 w 16415"/>
              <a:gd name="T49" fmla="*/ 1939 h 4031"/>
              <a:gd name="T50" fmla="*/ 5536 w 16415"/>
              <a:gd name="T51" fmla="*/ 2582 h 4031"/>
              <a:gd name="T52" fmla="*/ 5970 w 16415"/>
              <a:gd name="T53" fmla="*/ 2455 h 4031"/>
              <a:gd name="T54" fmla="*/ 4451 w 16415"/>
              <a:gd name="T55" fmla="*/ 2582 h 4031"/>
              <a:gd name="T56" fmla="*/ 4451 w 16415"/>
              <a:gd name="T57" fmla="*/ 2976 h 4031"/>
              <a:gd name="T58" fmla="*/ 4285 w 16415"/>
              <a:gd name="T59" fmla="*/ 2187 h 4031"/>
              <a:gd name="T60" fmla="*/ 2248 w 16415"/>
              <a:gd name="T61" fmla="*/ 2518 h 4031"/>
              <a:gd name="T62" fmla="*/ 2248 w 16415"/>
              <a:gd name="T63" fmla="*/ 2518 h 4031"/>
              <a:gd name="T64" fmla="*/ 1817 w 16415"/>
              <a:gd name="T65" fmla="*/ 2513 h 4031"/>
              <a:gd name="T66" fmla="*/ 2201 w 16415"/>
              <a:gd name="T67" fmla="*/ 1906 h 4031"/>
              <a:gd name="T68" fmla="*/ 15998 w 16415"/>
              <a:gd name="T69" fmla="*/ 2936 h 4031"/>
              <a:gd name="T70" fmla="*/ 15998 w 16415"/>
              <a:gd name="T71" fmla="*/ 2936 h 4031"/>
              <a:gd name="T72" fmla="*/ 16415 w 16415"/>
              <a:gd name="T73" fmla="*/ 1837 h 4031"/>
              <a:gd name="T74" fmla="*/ 1484 w 16415"/>
              <a:gd name="T75" fmla="*/ 1228 h 4031"/>
              <a:gd name="T76" fmla="*/ 15705 w 16415"/>
              <a:gd name="T77" fmla="*/ 3462 h 4031"/>
              <a:gd name="T78" fmla="*/ 9796 w 16415"/>
              <a:gd name="T79" fmla="*/ 2299 h 4031"/>
              <a:gd name="T80" fmla="*/ 3887 w 16415"/>
              <a:gd name="T81" fmla="*/ 1730 h 4031"/>
              <a:gd name="T82" fmla="*/ 13550 w 16415"/>
              <a:gd name="T83" fmla="*/ 2146 h 4031"/>
              <a:gd name="T84" fmla="*/ 13270 w 16415"/>
              <a:gd name="T85" fmla="*/ 1920 h 4031"/>
              <a:gd name="T86" fmla="*/ 12918 w 16415"/>
              <a:gd name="T87" fmla="*/ 2639 h 4031"/>
              <a:gd name="T88" fmla="*/ 13714 w 16415"/>
              <a:gd name="T89" fmla="*/ 2174 h 4031"/>
              <a:gd name="T90" fmla="*/ 16415 w 16415"/>
              <a:gd name="T91" fmla="*/ 2110 h 4031"/>
              <a:gd name="T92" fmla="*/ 16415 w 16415"/>
              <a:gd name="T93" fmla="*/ 2691 h 4031"/>
              <a:gd name="T94" fmla="*/ 16415 w 16415"/>
              <a:gd name="T95" fmla="*/ 3995 h 4031"/>
              <a:gd name="T96" fmla="*/ 3887 w 16415"/>
              <a:gd name="T97" fmla="*/ 4031 h 4031"/>
              <a:gd name="T98" fmla="*/ 9796 w 16415"/>
              <a:gd name="T99" fmla="*/ 0 h 4031"/>
              <a:gd name="T100" fmla="*/ 15705 w 16415"/>
              <a:gd name="T101" fmla="*/ 1484 h 4031"/>
              <a:gd name="T102" fmla="*/ 197 w 16415"/>
              <a:gd name="T103" fmla="*/ 2751 h 4031"/>
              <a:gd name="T104" fmla="*/ 16415 w 16415"/>
              <a:gd name="T105" fmla="*/ 3833 h 4031"/>
              <a:gd name="T106" fmla="*/ 15166 w 16415"/>
              <a:gd name="T107" fmla="*/ 2576 h 4031"/>
              <a:gd name="T108" fmla="*/ 15166 w 16415"/>
              <a:gd name="T109" fmla="*/ 2977 h 4031"/>
              <a:gd name="T110" fmla="*/ 15000 w 16415"/>
              <a:gd name="T111" fmla="*/ 2165 h 4031"/>
              <a:gd name="T112" fmla="*/ 14324 w 16415"/>
              <a:gd name="T113" fmla="*/ 2477 h 4031"/>
              <a:gd name="T114" fmla="*/ 14315 w 16415"/>
              <a:gd name="T115" fmla="*/ 2230 h 4031"/>
              <a:gd name="T116" fmla="*/ 14727 w 16415"/>
              <a:gd name="T117" fmla="*/ 2415 h 4031"/>
              <a:gd name="T118" fmla="*/ 14065 w 16415"/>
              <a:gd name="T119" fmla="*/ 2991 h 4031"/>
              <a:gd name="T120" fmla="*/ 14760 w 16415"/>
              <a:gd name="T121" fmla="*/ 3104 h 4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415" h="4031">
                <a:moveTo>
                  <a:pt x="8553" y="1601"/>
                </a:moveTo>
                <a:lnTo>
                  <a:pt x="8553" y="1601"/>
                </a:lnTo>
                <a:cubicBezTo>
                  <a:pt x="8420" y="1626"/>
                  <a:pt x="8286" y="1662"/>
                  <a:pt x="8154" y="1710"/>
                </a:cubicBezTo>
                <a:cubicBezTo>
                  <a:pt x="8206" y="1564"/>
                  <a:pt x="8337" y="1201"/>
                  <a:pt x="8350" y="1167"/>
                </a:cubicBezTo>
                <a:cubicBezTo>
                  <a:pt x="8350" y="1167"/>
                  <a:pt x="8497" y="1482"/>
                  <a:pt x="8553" y="1601"/>
                </a:cubicBezTo>
                <a:close/>
                <a:moveTo>
                  <a:pt x="7806" y="2198"/>
                </a:moveTo>
                <a:lnTo>
                  <a:pt x="7806" y="2198"/>
                </a:lnTo>
                <a:cubicBezTo>
                  <a:pt x="7872" y="2174"/>
                  <a:pt x="7938" y="2151"/>
                  <a:pt x="8005" y="2128"/>
                </a:cubicBezTo>
                <a:cubicBezTo>
                  <a:pt x="8033" y="2050"/>
                  <a:pt x="8062" y="1969"/>
                  <a:pt x="8091" y="1889"/>
                </a:cubicBezTo>
                <a:cubicBezTo>
                  <a:pt x="8264" y="1820"/>
                  <a:pt x="8441" y="1769"/>
                  <a:pt x="8618" y="1739"/>
                </a:cubicBezTo>
                <a:cubicBezTo>
                  <a:pt x="8636" y="1778"/>
                  <a:pt x="8693" y="1899"/>
                  <a:pt x="8711" y="1938"/>
                </a:cubicBezTo>
                <a:cubicBezTo>
                  <a:pt x="8732" y="1932"/>
                  <a:pt x="8862" y="1909"/>
                  <a:pt x="8883" y="1905"/>
                </a:cubicBezTo>
                <a:cubicBezTo>
                  <a:pt x="8740" y="1608"/>
                  <a:pt x="8591" y="1306"/>
                  <a:pt x="8439" y="1007"/>
                </a:cubicBezTo>
                <a:cubicBezTo>
                  <a:pt x="8369" y="1022"/>
                  <a:pt x="8300" y="1038"/>
                  <a:pt x="8234" y="1055"/>
                </a:cubicBezTo>
                <a:cubicBezTo>
                  <a:pt x="8086" y="1440"/>
                  <a:pt x="7942" y="1825"/>
                  <a:pt x="7806" y="2198"/>
                </a:cubicBezTo>
                <a:close/>
                <a:moveTo>
                  <a:pt x="9866" y="1832"/>
                </a:moveTo>
                <a:lnTo>
                  <a:pt x="9866" y="1832"/>
                </a:lnTo>
                <a:cubicBezTo>
                  <a:pt x="9649" y="1579"/>
                  <a:pt x="9429" y="1337"/>
                  <a:pt x="9213" y="1102"/>
                </a:cubicBezTo>
                <a:cubicBezTo>
                  <a:pt x="9213" y="1355"/>
                  <a:pt x="9214" y="1608"/>
                  <a:pt x="9214" y="1860"/>
                </a:cubicBezTo>
                <a:cubicBezTo>
                  <a:pt x="9161" y="1866"/>
                  <a:pt x="9110" y="1872"/>
                  <a:pt x="9058" y="1879"/>
                </a:cubicBezTo>
                <a:lnTo>
                  <a:pt x="9058" y="910"/>
                </a:lnTo>
                <a:cubicBezTo>
                  <a:pt x="9119" y="904"/>
                  <a:pt x="9182" y="899"/>
                  <a:pt x="9245" y="894"/>
                </a:cubicBezTo>
                <a:cubicBezTo>
                  <a:pt x="9450" y="1114"/>
                  <a:pt x="9659" y="1340"/>
                  <a:pt x="9864" y="1576"/>
                </a:cubicBezTo>
                <a:cubicBezTo>
                  <a:pt x="9863" y="1342"/>
                  <a:pt x="9862" y="1108"/>
                  <a:pt x="9862" y="874"/>
                </a:cubicBezTo>
                <a:cubicBezTo>
                  <a:pt x="9914" y="875"/>
                  <a:pt x="9965" y="875"/>
                  <a:pt x="10016" y="877"/>
                </a:cubicBezTo>
                <a:lnTo>
                  <a:pt x="10016" y="1835"/>
                </a:lnTo>
                <a:cubicBezTo>
                  <a:pt x="9966" y="1833"/>
                  <a:pt x="9916" y="1832"/>
                  <a:pt x="9866" y="1832"/>
                </a:cubicBezTo>
                <a:close/>
                <a:moveTo>
                  <a:pt x="7008" y="1972"/>
                </a:moveTo>
                <a:lnTo>
                  <a:pt x="7008" y="1972"/>
                </a:lnTo>
                <a:cubicBezTo>
                  <a:pt x="7008" y="2193"/>
                  <a:pt x="7087" y="2335"/>
                  <a:pt x="7297" y="2266"/>
                </a:cubicBezTo>
                <a:cubicBezTo>
                  <a:pt x="7418" y="2227"/>
                  <a:pt x="7504" y="2140"/>
                  <a:pt x="7541" y="2023"/>
                </a:cubicBezTo>
                <a:lnTo>
                  <a:pt x="7710" y="1980"/>
                </a:lnTo>
                <a:cubicBezTo>
                  <a:pt x="7664" y="2186"/>
                  <a:pt x="7515" y="2350"/>
                  <a:pt x="7304" y="2418"/>
                </a:cubicBezTo>
                <a:cubicBezTo>
                  <a:pt x="7014" y="2512"/>
                  <a:pt x="6845" y="2339"/>
                  <a:pt x="6845" y="2023"/>
                </a:cubicBezTo>
                <a:cubicBezTo>
                  <a:pt x="6845" y="1700"/>
                  <a:pt x="7024" y="1433"/>
                  <a:pt x="7302" y="1343"/>
                </a:cubicBezTo>
                <a:cubicBezTo>
                  <a:pt x="7500" y="1279"/>
                  <a:pt x="7672" y="1333"/>
                  <a:pt x="7709" y="1539"/>
                </a:cubicBezTo>
                <a:lnTo>
                  <a:pt x="7553" y="1587"/>
                </a:lnTo>
                <a:cubicBezTo>
                  <a:pt x="7521" y="1476"/>
                  <a:pt x="7417" y="1467"/>
                  <a:pt x="7308" y="1503"/>
                </a:cubicBezTo>
                <a:cubicBezTo>
                  <a:pt x="7131" y="1560"/>
                  <a:pt x="7008" y="1796"/>
                  <a:pt x="7008" y="1972"/>
                </a:cubicBezTo>
                <a:close/>
                <a:moveTo>
                  <a:pt x="11031" y="1143"/>
                </a:moveTo>
                <a:lnTo>
                  <a:pt x="11031" y="1143"/>
                </a:lnTo>
                <a:lnTo>
                  <a:pt x="11031" y="1376"/>
                </a:lnTo>
                <a:cubicBezTo>
                  <a:pt x="11197" y="1415"/>
                  <a:pt x="11362" y="1461"/>
                  <a:pt x="11528" y="1514"/>
                </a:cubicBezTo>
                <a:lnTo>
                  <a:pt x="11528" y="1674"/>
                </a:lnTo>
                <a:cubicBezTo>
                  <a:pt x="11362" y="1621"/>
                  <a:pt x="11197" y="1575"/>
                  <a:pt x="11031" y="1536"/>
                </a:cubicBezTo>
                <a:lnTo>
                  <a:pt x="11031" y="1806"/>
                </a:lnTo>
                <a:cubicBezTo>
                  <a:pt x="11233" y="1854"/>
                  <a:pt x="11435" y="1912"/>
                  <a:pt x="11636" y="1980"/>
                </a:cubicBezTo>
                <a:cubicBezTo>
                  <a:pt x="11636" y="2035"/>
                  <a:pt x="11635" y="2090"/>
                  <a:pt x="11634" y="2145"/>
                </a:cubicBezTo>
                <a:cubicBezTo>
                  <a:pt x="11392" y="2062"/>
                  <a:pt x="11142" y="1990"/>
                  <a:pt x="10871" y="1936"/>
                </a:cubicBezTo>
                <a:lnTo>
                  <a:pt x="10871" y="954"/>
                </a:lnTo>
                <a:cubicBezTo>
                  <a:pt x="11138" y="997"/>
                  <a:pt x="11380" y="1055"/>
                  <a:pt x="11608" y="1122"/>
                </a:cubicBezTo>
                <a:cubicBezTo>
                  <a:pt x="11608" y="1177"/>
                  <a:pt x="11609" y="1231"/>
                  <a:pt x="11610" y="1286"/>
                </a:cubicBezTo>
                <a:cubicBezTo>
                  <a:pt x="11417" y="1229"/>
                  <a:pt x="11224" y="1181"/>
                  <a:pt x="11031" y="1143"/>
                </a:cubicBezTo>
                <a:close/>
                <a:moveTo>
                  <a:pt x="3820" y="3154"/>
                </a:moveTo>
                <a:lnTo>
                  <a:pt x="3820" y="3154"/>
                </a:lnTo>
                <a:cubicBezTo>
                  <a:pt x="3821" y="3005"/>
                  <a:pt x="3822" y="2436"/>
                  <a:pt x="3823" y="2319"/>
                </a:cubicBezTo>
                <a:cubicBezTo>
                  <a:pt x="3779" y="2440"/>
                  <a:pt x="3518" y="3024"/>
                  <a:pt x="3467" y="3139"/>
                </a:cubicBezTo>
                <a:cubicBezTo>
                  <a:pt x="3404" y="3135"/>
                  <a:pt x="3341" y="3129"/>
                  <a:pt x="3278" y="3123"/>
                </a:cubicBezTo>
                <a:cubicBezTo>
                  <a:pt x="3219" y="2981"/>
                  <a:pt x="2968" y="2379"/>
                  <a:pt x="2925" y="2260"/>
                </a:cubicBezTo>
                <a:cubicBezTo>
                  <a:pt x="2926" y="2373"/>
                  <a:pt x="2928" y="2905"/>
                  <a:pt x="2928" y="3077"/>
                </a:cubicBezTo>
                <a:cubicBezTo>
                  <a:pt x="2873" y="3068"/>
                  <a:pt x="2819" y="3058"/>
                  <a:pt x="2764" y="3047"/>
                </a:cubicBezTo>
                <a:lnTo>
                  <a:pt x="2771" y="2072"/>
                </a:lnTo>
                <a:cubicBezTo>
                  <a:pt x="2865" y="2093"/>
                  <a:pt x="2960" y="2112"/>
                  <a:pt x="3055" y="2128"/>
                </a:cubicBezTo>
                <a:cubicBezTo>
                  <a:pt x="3112" y="2273"/>
                  <a:pt x="3340" y="2856"/>
                  <a:pt x="3382" y="2972"/>
                </a:cubicBezTo>
                <a:lnTo>
                  <a:pt x="3694" y="2192"/>
                </a:lnTo>
                <a:cubicBezTo>
                  <a:pt x="3759" y="2195"/>
                  <a:pt x="3823" y="2198"/>
                  <a:pt x="3887" y="2198"/>
                </a:cubicBezTo>
                <a:cubicBezTo>
                  <a:pt x="3920" y="2198"/>
                  <a:pt x="3952" y="2197"/>
                  <a:pt x="3985" y="2196"/>
                </a:cubicBezTo>
                <a:lnTo>
                  <a:pt x="3985" y="3154"/>
                </a:lnTo>
                <a:cubicBezTo>
                  <a:pt x="3952" y="3154"/>
                  <a:pt x="3920" y="3156"/>
                  <a:pt x="3887" y="3156"/>
                </a:cubicBezTo>
                <a:cubicBezTo>
                  <a:pt x="3865" y="3156"/>
                  <a:pt x="3843" y="3154"/>
                  <a:pt x="3820" y="3154"/>
                </a:cubicBezTo>
                <a:close/>
                <a:moveTo>
                  <a:pt x="11751" y="2186"/>
                </a:moveTo>
                <a:lnTo>
                  <a:pt x="11751" y="2186"/>
                </a:lnTo>
                <a:lnTo>
                  <a:pt x="12156" y="1826"/>
                </a:lnTo>
                <a:lnTo>
                  <a:pt x="11783" y="1177"/>
                </a:lnTo>
                <a:cubicBezTo>
                  <a:pt x="11863" y="1204"/>
                  <a:pt x="11942" y="1231"/>
                  <a:pt x="12019" y="1259"/>
                </a:cubicBezTo>
                <a:lnTo>
                  <a:pt x="12295" y="1743"/>
                </a:lnTo>
                <a:lnTo>
                  <a:pt x="12562" y="1502"/>
                </a:lnTo>
                <a:lnTo>
                  <a:pt x="12738" y="1574"/>
                </a:lnTo>
                <a:lnTo>
                  <a:pt x="12378" y="1889"/>
                </a:lnTo>
                <a:lnTo>
                  <a:pt x="12772" y="2579"/>
                </a:lnTo>
                <a:lnTo>
                  <a:pt x="12529" y="2475"/>
                </a:lnTo>
                <a:lnTo>
                  <a:pt x="12241" y="1974"/>
                </a:lnTo>
                <a:lnTo>
                  <a:pt x="11923" y="2249"/>
                </a:lnTo>
                <a:cubicBezTo>
                  <a:pt x="11866" y="2228"/>
                  <a:pt x="11809" y="2207"/>
                  <a:pt x="11751" y="2186"/>
                </a:cubicBezTo>
                <a:close/>
                <a:moveTo>
                  <a:pt x="6466" y="2721"/>
                </a:moveTo>
                <a:lnTo>
                  <a:pt x="6466" y="2721"/>
                </a:lnTo>
                <a:lnTo>
                  <a:pt x="6466" y="1701"/>
                </a:lnTo>
                <a:cubicBezTo>
                  <a:pt x="6518" y="1680"/>
                  <a:pt x="6571" y="1660"/>
                  <a:pt x="6622" y="1639"/>
                </a:cubicBezTo>
                <a:lnTo>
                  <a:pt x="6622" y="2664"/>
                </a:lnTo>
                <a:cubicBezTo>
                  <a:pt x="6571" y="2683"/>
                  <a:pt x="6519" y="2702"/>
                  <a:pt x="6466" y="2721"/>
                </a:cubicBezTo>
                <a:close/>
                <a:moveTo>
                  <a:pt x="5804" y="2360"/>
                </a:moveTo>
                <a:lnTo>
                  <a:pt x="5804" y="2360"/>
                </a:lnTo>
                <a:cubicBezTo>
                  <a:pt x="5714" y="2381"/>
                  <a:pt x="5625" y="2400"/>
                  <a:pt x="5536" y="2418"/>
                </a:cubicBezTo>
                <a:lnTo>
                  <a:pt x="5536" y="2167"/>
                </a:lnTo>
                <a:cubicBezTo>
                  <a:pt x="5628" y="2146"/>
                  <a:pt x="5720" y="2124"/>
                  <a:pt x="5813" y="2099"/>
                </a:cubicBezTo>
                <a:cubicBezTo>
                  <a:pt x="5972" y="2056"/>
                  <a:pt x="6031" y="2049"/>
                  <a:pt x="6031" y="2165"/>
                </a:cubicBezTo>
                <a:cubicBezTo>
                  <a:pt x="6031" y="2216"/>
                  <a:pt x="5968" y="2316"/>
                  <a:pt x="5804" y="2360"/>
                </a:cubicBezTo>
                <a:close/>
                <a:moveTo>
                  <a:pt x="6212" y="2104"/>
                </a:moveTo>
                <a:lnTo>
                  <a:pt x="6212" y="2104"/>
                </a:lnTo>
                <a:cubicBezTo>
                  <a:pt x="6212" y="1919"/>
                  <a:pt x="6085" y="1866"/>
                  <a:pt x="5815" y="1939"/>
                </a:cubicBezTo>
                <a:cubicBezTo>
                  <a:pt x="5617" y="1991"/>
                  <a:pt x="5470" y="2020"/>
                  <a:pt x="5368" y="2043"/>
                </a:cubicBezTo>
                <a:lnTo>
                  <a:pt x="5368" y="3025"/>
                </a:lnTo>
                <a:cubicBezTo>
                  <a:pt x="5425" y="3014"/>
                  <a:pt x="5481" y="3002"/>
                  <a:pt x="5536" y="2990"/>
                </a:cubicBezTo>
                <a:lnTo>
                  <a:pt x="5536" y="2582"/>
                </a:lnTo>
                <a:cubicBezTo>
                  <a:pt x="5623" y="2563"/>
                  <a:pt x="5710" y="2542"/>
                  <a:pt x="5798" y="2520"/>
                </a:cubicBezTo>
                <a:cubicBezTo>
                  <a:pt x="5899" y="2631"/>
                  <a:pt x="6000" y="2739"/>
                  <a:pt x="6101" y="2843"/>
                </a:cubicBezTo>
                <a:cubicBezTo>
                  <a:pt x="6161" y="2824"/>
                  <a:pt x="6221" y="2805"/>
                  <a:pt x="6279" y="2786"/>
                </a:cubicBezTo>
                <a:cubicBezTo>
                  <a:pt x="6176" y="2679"/>
                  <a:pt x="6073" y="2569"/>
                  <a:pt x="5970" y="2455"/>
                </a:cubicBezTo>
                <a:cubicBezTo>
                  <a:pt x="6082" y="2396"/>
                  <a:pt x="6212" y="2287"/>
                  <a:pt x="6212" y="2104"/>
                </a:cubicBezTo>
                <a:close/>
                <a:moveTo>
                  <a:pt x="4451" y="2341"/>
                </a:moveTo>
                <a:lnTo>
                  <a:pt x="4451" y="2341"/>
                </a:lnTo>
                <a:lnTo>
                  <a:pt x="4451" y="2582"/>
                </a:lnTo>
                <a:cubicBezTo>
                  <a:pt x="4632" y="2569"/>
                  <a:pt x="4813" y="2549"/>
                  <a:pt x="4993" y="2521"/>
                </a:cubicBezTo>
                <a:lnTo>
                  <a:pt x="4993" y="2682"/>
                </a:lnTo>
                <a:cubicBezTo>
                  <a:pt x="4813" y="2709"/>
                  <a:pt x="4632" y="2729"/>
                  <a:pt x="4451" y="2742"/>
                </a:cubicBezTo>
                <a:lnTo>
                  <a:pt x="4451" y="2976"/>
                </a:lnTo>
                <a:cubicBezTo>
                  <a:pt x="4671" y="2965"/>
                  <a:pt x="4892" y="2943"/>
                  <a:pt x="5112" y="2911"/>
                </a:cubicBezTo>
                <a:cubicBezTo>
                  <a:pt x="5111" y="2963"/>
                  <a:pt x="5110" y="3016"/>
                  <a:pt x="5109" y="3068"/>
                </a:cubicBezTo>
                <a:cubicBezTo>
                  <a:pt x="4857" y="3107"/>
                  <a:pt x="4584" y="3133"/>
                  <a:pt x="4285" y="3146"/>
                </a:cubicBezTo>
                <a:lnTo>
                  <a:pt x="4285" y="2187"/>
                </a:lnTo>
                <a:cubicBezTo>
                  <a:pt x="4572" y="2172"/>
                  <a:pt x="4836" y="2142"/>
                  <a:pt x="5080" y="2100"/>
                </a:cubicBezTo>
                <a:cubicBezTo>
                  <a:pt x="5081" y="2156"/>
                  <a:pt x="5082" y="2211"/>
                  <a:pt x="5083" y="2267"/>
                </a:cubicBezTo>
                <a:cubicBezTo>
                  <a:pt x="4872" y="2302"/>
                  <a:pt x="4662" y="2327"/>
                  <a:pt x="4451" y="2341"/>
                </a:cubicBezTo>
                <a:close/>
                <a:moveTo>
                  <a:pt x="2248" y="2518"/>
                </a:moveTo>
                <a:lnTo>
                  <a:pt x="2248" y="2518"/>
                </a:lnTo>
                <a:cubicBezTo>
                  <a:pt x="2125" y="2475"/>
                  <a:pt x="2002" y="2428"/>
                  <a:pt x="1879" y="2375"/>
                </a:cubicBezTo>
                <a:cubicBezTo>
                  <a:pt x="1961" y="2193"/>
                  <a:pt x="2043" y="2012"/>
                  <a:pt x="2054" y="1984"/>
                </a:cubicBezTo>
                <a:lnTo>
                  <a:pt x="2248" y="2518"/>
                </a:lnTo>
                <a:close/>
                <a:moveTo>
                  <a:pt x="1562" y="2684"/>
                </a:moveTo>
                <a:lnTo>
                  <a:pt x="1562" y="2684"/>
                </a:lnTo>
                <a:cubicBezTo>
                  <a:pt x="1611" y="2705"/>
                  <a:pt x="1662" y="2724"/>
                  <a:pt x="1713" y="2744"/>
                </a:cubicBezTo>
                <a:cubicBezTo>
                  <a:pt x="1733" y="2699"/>
                  <a:pt x="1772" y="2612"/>
                  <a:pt x="1817" y="2513"/>
                </a:cubicBezTo>
                <a:cubicBezTo>
                  <a:pt x="1982" y="2582"/>
                  <a:pt x="2148" y="2643"/>
                  <a:pt x="2313" y="2695"/>
                </a:cubicBezTo>
                <a:lnTo>
                  <a:pt x="2412" y="2969"/>
                </a:lnTo>
                <a:cubicBezTo>
                  <a:pt x="2475" y="2985"/>
                  <a:pt x="2538" y="3000"/>
                  <a:pt x="2601" y="3014"/>
                </a:cubicBezTo>
                <a:lnTo>
                  <a:pt x="2201" y="1906"/>
                </a:lnTo>
                <a:cubicBezTo>
                  <a:pt x="2120" y="1877"/>
                  <a:pt x="2041" y="1846"/>
                  <a:pt x="1962" y="1813"/>
                </a:cubicBezTo>
                <a:lnTo>
                  <a:pt x="1562" y="2684"/>
                </a:lnTo>
                <a:close/>
                <a:moveTo>
                  <a:pt x="15998" y="2936"/>
                </a:moveTo>
                <a:lnTo>
                  <a:pt x="15998" y="2936"/>
                </a:lnTo>
                <a:lnTo>
                  <a:pt x="16193" y="2913"/>
                </a:lnTo>
                <a:cubicBezTo>
                  <a:pt x="16239" y="2981"/>
                  <a:pt x="16333" y="2999"/>
                  <a:pt x="16415" y="2993"/>
                </a:cubicBezTo>
                <a:lnTo>
                  <a:pt x="16415" y="3143"/>
                </a:lnTo>
                <a:cubicBezTo>
                  <a:pt x="16214" y="3162"/>
                  <a:pt x="16047" y="3083"/>
                  <a:pt x="15998" y="2936"/>
                </a:cubicBezTo>
                <a:close/>
                <a:moveTo>
                  <a:pt x="15705" y="1730"/>
                </a:moveTo>
                <a:lnTo>
                  <a:pt x="15705" y="1730"/>
                </a:lnTo>
                <a:cubicBezTo>
                  <a:pt x="15952" y="1730"/>
                  <a:pt x="16188" y="1712"/>
                  <a:pt x="16415" y="1677"/>
                </a:cubicBezTo>
                <a:lnTo>
                  <a:pt x="16415" y="1837"/>
                </a:lnTo>
                <a:cubicBezTo>
                  <a:pt x="16182" y="1873"/>
                  <a:pt x="15945" y="1891"/>
                  <a:pt x="15705" y="1891"/>
                </a:cubicBezTo>
                <a:cubicBezTo>
                  <a:pt x="13054" y="1891"/>
                  <a:pt x="12520" y="567"/>
                  <a:pt x="9796" y="567"/>
                </a:cubicBezTo>
                <a:cubicBezTo>
                  <a:pt x="7072" y="567"/>
                  <a:pt x="6537" y="1891"/>
                  <a:pt x="3887" y="1891"/>
                </a:cubicBezTo>
                <a:cubicBezTo>
                  <a:pt x="3026" y="1891"/>
                  <a:pt x="2197" y="1662"/>
                  <a:pt x="1484" y="1228"/>
                </a:cubicBezTo>
                <a:lnTo>
                  <a:pt x="837" y="2669"/>
                </a:lnTo>
                <a:cubicBezTo>
                  <a:pt x="1756" y="3188"/>
                  <a:pt x="2809" y="3462"/>
                  <a:pt x="3887" y="3462"/>
                </a:cubicBezTo>
                <a:cubicBezTo>
                  <a:pt x="6867" y="3462"/>
                  <a:pt x="7544" y="2138"/>
                  <a:pt x="9796" y="2138"/>
                </a:cubicBezTo>
                <a:cubicBezTo>
                  <a:pt x="12046" y="2138"/>
                  <a:pt x="12725" y="3462"/>
                  <a:pt x="15705" y="3462"/>
                </a:cubicBezTo>
                <a:cubicBezTo>
                  <a:pt x="15943" y="3462"/>
                  <a:pt x="16181" y="3449"/>
                  <a:pt x="16415" y="3422"/>
                </a:cubicBezTo>
                <a:lnTo>
                  <a:pt x="16415" y="3585"/>
                </a:lnTo>
                <a:cubicBezTo>
                  <a:pt x="16181" y="3610"/>
                  <a:pt x="15945" y="3623"/>
                  <a:pt x="15705" y="3623"/>
                </a:cubicBezTo>
                <a:cubicBezTo>
                  <a:pt x="12701" y="3623"/>
                  <a:pt x="11992" y="2299"/>
                  <a:pt x="9796" y="2299"/>
                </a:cubicBezTo>
                <a:cubicBezTo>
                  <a:pt x="7599" y="2299"/>
                  <a:pt x="6891" y="3623"/>
                  <a:pt x="3887" y="3623"/>
                </a:cubicBezTo>
                <a:cubicBezTo>
                  <a:pt x="2737" y="3623"/>
                  <a:pt x="1658" y="3332"/>
                  <a:pt x="631" y="2735"/>
                </a:cubicBezTo>
                <a:lnTo>
                  <a:pt x="1413" y="993"/>
                </a:lnTo>
                <a:cubicBezTo>
                  <a:pt x="2150" y="1463"/>
                  <a:pt x="2940" y="1730"/>
                  <a:pt x="3887" y="1730"/>
                </a:cubicBezTo>
                <a:cubicBezTo>
                  <a:pt x="6501" y="1730"/>
                  <a:pt x="7026" y="406"/>
                  <a:pt x="9796" y="406"/>
                </a:cubicBezTo>
                <a:cubicBezTo>
                  <a:pt x="12565" y="406"/>
                  <a:pt x="13091" y="1730"/>
                  <a:pt x="15705" y="1730"/>
                </a:cubicBezTo>
                <a:close/>
                <a:moveTo>
                  <a:pt x="13550" y="2146"/>
                </a:moveTo>
                <a:lnTo>
                  <a:pt x="13550" y="2146"/>
                </a:lnTo>
                <a:cubicBezTo>
                  <a:pt x="13550" y="2288"/>
                  <a:pt x="13439" y="2270"/>
                  <a:pt x="13270" y="2214"/>
                </a:cubicBezTo>
                <a:lnTo>
                  <a:pt x="13082" y="2155"/>
                </a:lnTo>
                <a:lnTo>
                  <a:pt x="13082" y="1861"/>
                </a:lnTo>
                <a:lnTo>
                  <a:pt x="13270" y="1920"/>
                </a:lnTo>
                <a:cubicBezTo>
                  <a:pt x="13443" y="1977"/>
                  <a:pt x="13550" y="2031"/>
                  <a:pt x="13550" y="2146"/>
                </a:cubicBezTo>
                <a:close/>
                <a:moveTo>
                  <a:pt x="12918" y="1640"/>
                </a:moveTo>
                <a:lnTo>
                  <a:pt x="12918" y="1640"/>
                </a:lnTo>
                <a:lnTo>
                  <a:pt x="12918" y="2639"/>
                </a:lnTo>
                <a:lnTo>
                  <a:pt x="13082" y="2701"/>
                </a:lnTo>
                <a:lnTo>
                  <a:pt x="13082" y="2310"/>
                </a:lnTo>
                <a:lnTo>
                  <a:pt x="13285" y="2375"/>
                </a:lnTo>
                <a:cubicBezTo>
                  <a:pt x="13582" y="2473"/>
                  <a:pt x="13714" y="2326"/>
                  <a:pt x="13714" y="2174"/>
                </a:cubicBezTo>
                <a:cubicBezTo>
                  <a:pt x="13714" y="2003"/>
                  <a:pt x="13620" y="1896"/>
                  <a:pt x="13414" y="1808"/>
                </a:cubicBezTo>
                <a:cubicBezTo>
                  <a:pt x="13356" y="1785"/>
                  <a:pt x="13252" y="1744"/>
                  <a:pt x="12918" y="1640"/>
                </a:cubicBezTo>
                <a:close/>
                <a:moveTo>
                  <a:pt x="16415" y="2110"/>
                </a:moveTo>
                <a:lnTo>
                  <a:pt x="16415" y="2110"/>
                </a:lnTo>
                <a:lnTo>
                  <a:pt x="16415" y="2253"/>
                </a:lnTo>
                <a:cubicBezTo>
                  <a:pt x="16278" y="2269"/>
                  <a:pt x="16193" y="2332"/>
                  <a:pt x="16193" y="2417"/>
                </a:cubicBezTo>
                <a:cubicBezTo>
                  <a:pt x="16193" y="2507"/>
                  <a:pt x="16292" y="2525"/>
                  <a:pt x="16415" y="2535"/>
                </a:cubicBezTo>
                <a:lnTo>
                  <a:pt x="16415" y="2691"/>
                </a:lnTo>
                <a:cubicBezTo>
                  <a:pt x="16410" y="2691"/>
                  <a:pt x="16404" y="2690"/>
                  <a:pt x="16398" y="2690"/>
                </a:cubicBezTo>
                <a:cubicBezTo>
                  <a:pt x="16285" y="2683"/>
                  <a:pt x="16003" y="2673"/>
                  <a:pt x="16003" y="2432"/>
                </a:cubicBezTo>
                <a:cubicBezTo>
                  <a:pt x="16003" y="2265"/>
                  <a:pt x="16165" y="2139"/>
                  <a:pt x="16415" y="2110"/>
                </a:cubicBezTo>
                <a:close/>
                <a:moveTo>
                  <a:pt x="16415" y="3995"/>
                </a:moveTo>
                <a:lnTo>
                  <a:pt x="16415" y="3995"/>
                </a:lnTo>
                <a:cubicBezTo>
                  <a:pt x="16181" y="4018"/>
                  <a:pt x="15944" y="4030"/>
                  <a:pt x="15705" y="4031"/>
                </a:cubicBezTo>
                <a:cubicBezTo>
                  <a:pt x="12676" y="4031"/>
                  <a:pt x="11815" y="2706"/>
                  <a:pt x="9796" y="2706"/>
                </a:cubicBezTo>
                <a:cubicBezTo>
                  <a:pt x="7775" y="2706"/>
                  <a:pt x="6915" y="4031"/>
                  <a:pt x="3887" y="4031"/>
                </a:cubicBezTo>
                <a:cubicBezTo>
                  <a:pt x="2504" y="4030"/>
                  <a:pt x="1193" y="3637"/>
                  <a:pt x="0" y="2810"/>
                </a:cubicBezTo>
                <a:lnTo>
                  <a:pt x="1076" y="194"/>
                </a:lnTo>
                <a:cubicBezTo>
                  <a:pt x="1895" y="963"/>
                  <a:pt x="2828" y="1323"/>
                  <a:pt x="3887" y="1323"/>
                </a:cubicBezTo>
                <a:cubicBezTo>
                  <a:pt x="6394" y="1323"/>
                  <a:pt x="6922" y="0"/>
                  <a:pt x="9796" y="0"/>
                </a:cubicBezTo>
                <a:cubicBezTo>
                  <a:pt x="12669" y="0"/>
                  <a:pt x="13197" y="1323"/>
                  <a:pt x="15705" y="1323"/>
                </a:cubicBezTo>
                <a:cubicBezTo>
                  <a:pt x="15948" y="1323"/>
                  <a:pt x="16185" y="1304"/>
                  <a:pt x="16415" y="1265"/>
                </a:cubicBezTo>
                <a:lnTo>
                  <a:pt x="16415" y="1426"/>
                </a:lnTo>
                <a:cubicBezTo>
                  <a:pt x="16183" y="1464"/>
                  <a:pt x="15946" y="1484"/>
                  <a:pt x="15705" y="1484"/>
                </a:cubicBezTo>
                <a:cubicBezTo>
                  <a:pt x="13151" y="1484"/>
                  <a:pt x="12632" y="159"/>
                  <a:pt x="9796" y="159"/>
                </a:cubicBezTo>
                <a:cubicBezTo>
                  <a:pt x="6959" y="159"/>
                  <a:pt x="6441" y="1484"/>
                  <a:pt x="3887" y="1484"/>
                </a:cubicBezTo>
                <a:cubicBezTo>
                  <a:pt x="2849" y="1484"/>
                  <a:pt x="1877" y="1124"/>
                  <a:pt x="1137" y="468"/>
                </a:cubicBezTo>
                <a:lnTo>
                  <a:pt x="197" y="2751"/>
                </a:lnTo>
                <a:cubicBezTo>
                  <a:pt x="1277" y="3483"/>
                  <a:pt x="2552" y="3870"/>
                  <a:pt x="3887" y="3870"/>
                </a:cubicBezTo>
                <a:cubicBezTo>
                  <a:pt x="6879" y="3870"/>
                  <a:pt x="7731" y="2545"/>
                  <a:pt x="9796" y="2545"/>
                </a:cubicBezTo>
                <a:cubicBezTo>
                  <a:pt x="11861" y="2545"/>
                  <a:pt x="12712" y="3870"/>
                  <a:pt x="15705" y="3870"/>
                </a:cubicBezTo>
                <a:cubicBezTo>
                  <a:pt x="15944" y="3870"/>
                  <a:pt x="16181" y="3857"/>
                  <a:pt x="16415" y="3833"/>
                </a:cubicBezTo>
                <a:lnTo>
                  <a:pt x="16415" y="3995"/>
                </a:lnTo>
                <a:close/>
                <a:moveTo>
                  <a:pt x="15166" y="2346"/>
                </a:moveTo>
                <a:lnTo>
                  <a:pt x="15166" y="2346"/>
                </a:lnTo>
                <a:lnTo>
                  <a:pt x="15166" y="2576"/>
                </a:lnTo>
                <a:cubicBezTo>
                  <a:pt x="15343" y="2590"/>
                  <a:pt x="15521" y="2597"/>
                  <a:pt x="15696" y="2597"/>
                </a:cubicBezTo>
                <a:lnTo>
                  <a:pt x="15696" y="2753"/>
                </a:lnTo>
                <a:cubicBezTo>
                  <a:pt x="15514" y="2753"/>
                  <a:pt x="15338" y="2746"/>
                  <a:pt x="15166" y="2732"/>
                </a:cubicBezTo>
                <a:lnTo>
                  <a:pt x="15166" y="2977"/>
                </a:lnTo>
                <a:cubicBezTo>
                  <a:pt x="15380" y="2995"/>
                  <a:pt x="15598" y="3002"/>
                  <a:pt x="15812" y="2998"/>
                </a:cubicBezTo>
                <a:cubicBezTo>
                  <a:pt x="15812" y="3010"/>
                  <a:pt x="15810" y="3140"/>
                  <a:pt x="15810" y="3152"/>
                </a:cubicBezTo>
                <a:cubicBezTo>
                  <a:pt x="15541" y="3157"/>
                  <a:pt x="15309" y="3152"/>
                  <a:pt x="15000" y="3127"/>
                </a:cubicBezTo>
                <a:lnTo>
                  <a:pt x="15000" y="2165"/>
                </a:lnTo>
                <a:cubicBezTo>
                  <a:pt x="15248" y="2189"/>
                  <a:pt x="15489" y="2200"/>
                  <a:pt x="15781" y="2196"/>
                </a:cubicBezTo>
                <a:cubicBezTo>
                  <a:pt x="15783" y="2308"/>
                  <a:pt x="15783" y="2332"/>
                  <a:pt x="15784" y="2359"/>
                </a:cubicBezTo>
                <a:cubicBezTo>
                  <a:pt x="15578" y="2363"/>
                  <a:pt x="15390" y="2361"/>
                  <a:pt x="15166" y="2346"/>
                </a:cubicBezTo>
                <a:close/>
                <a:moveTo>
                  <a:pt x="14324" y="2477"/>
                </a:moveTo>
                <a:lnTo>
                  <a:pt x="14324" y="2477"/>
                </a:lnTo>
                <a:lnTo>
                  <a:pt x="14065" y="2421"/>
                </a:lnTo>
                <a:lnTo>
                  <a:pt x="14065" y="2180"/>
                </a:lnTo>
                <a:lnTo>
                  <a:pt x="14315" y="2230"/>
                </a:lnTo>
                <a:cubicBezTo>
                  <a:pt x="14477" y="2261"/>
                  <a:pt x="14554" y="2281"/>
                  <a:pt x="14554" y="2389"/>
                </a:cubicBezTo>
                <a:cubicBezTo>
                  <a:pt x="14554" y="2504"/>
                  <a:pt x="14441" y="2499"/>
                  <a:pt x="14324" y="2477"/>
                </a:cubicBezTo>
                <a:close/>
                <a:moveTo>
                  <a:pt x="14727" y="2415"/>
                </a:moveTo>
                <a:lnTo>
                  <a:pt x="14727" y="2415"/>
                </a:lnTo>
                <a:cubicBezTo>
                  <a:pt x="14727" y="2230"/>
                  <a:pt x="14602" y="2120"/>
                  <a:pt x="14335" y="2069"/>
                </a:cubicBezTo>
                <a:cubicBezTo>
                  <a:pt x="14335" y="2069"/>
                  <a:pt x="14087" y="2014"/>
                  <a:pt x="13898" y="1961"/>
                </a:cubicBezTo>
                <a:lnTo>
                  <a:pt x="13898" y="2953"/>
                </a:lnTo>
                <a:cubicBezTo>
                  <a:pt x="13953" y="2966"/>
                  <a:pt x="14009" y="2979"/>
                  <a:pt x="14065" y="2991"/>
                </a:cubicBezTo>
                <a:lnTo>
                  <a:pt x="14065" y="2587"/>
                </a:lnTo>
                <a:lnTo>
                  <a:pt x="14279" y="2628"/>
                </a:lnTo>
                <a:lnTo>
                  <a:pt x="14546" y="3077"/>
                </a:lnTo>
                <a:cubicBezTo>
                  <a:pt x="14616" y="3087"/>
                  <a:pt x="14687" y="3096"/>
                  <a:pt x="14760" y="3104"/>
                </a:cubicBezTo>
                <a:lnTo>
                  <a:pt x="14485" y="2642"/>
                </a:lnTo>
                <a:cubicBezTo>
                  <a:pt x="14627" y="2629"/>
                  <a:pt x="14727" y="2561"/>
                  <a:pt x="14727" y="2415"/>
                </a:cubicBez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9266767" cy="2255519"/>
          </a:xfrm>
        </p:spPr>
        <p:txBody>
          <a:bodyPr anchor="b" anchorCtr="0"/>
          <a:lstStyle>
            <a:lvl1pPr>
              <a:defRPr sz="4267" spc="-80" baseline="0"/>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1" y="2987041"/>
            <a:ext cx="5304367" cy="608356"/>
          </a:xfrm>
        </p:spPr>
        <p:txBody>
          <a:bodyPr>
            <a:noAutofit/>
          </a:bodyPr>
          <a:lstStyle>
            <a:lvl1pPr marL="0" indent="0">
              <a:spcBef>
                <a:spcPts val="0"/>
              </a:spcBef>
              <a:buNone/>
              <a:defRPr sz="1400" cap="all" baseline="0">
                <a:solidFill>
                  <a:schemeClr val="tx1"/>
                </a:solidFill>
              </a:defRPr>
            </a:lvl1pPr>
            <a:lvl2pPr marL="0" indent="0">
              <a:spcBef>
                <a:spcPts val="0"/>
              </a:spcBef>
              <a:buNone/>
              <a:defRPr sz="1333" cap="all" baseline="0">
                <a:solidFill>
                  <a:schemeClr val="tx1"/>
                </a:solidFill>
              </a:defRPr>
            </a:lvl2pPr>
            <a:lvl3pPr marL="0" indent="0">
              <a:spcBef>
                <a:spcPts val="0"/>
              </a:spcBef>
              <a:buNone/>
              <a:defRPr sz="1333" cap="all" baseline="0">
                <a:solidFill>
                  <a:schemeClr val="tx1"/>
                </a:solidFill>
              </a:defRPr>
            </a:lvl3pPr>
            <a:lvl4pPr marL="0" indent="0">
              <a:spcBef>
                <a:spcPts val="0"/>
              </a:spcBef>
              <a:buNone/>
              <a:defRPr sz="1333" cap="all" baseline="0">
                <a:solidFill>
                  <a:schemeClr val="tx1"/>
                </a:solidFill>
              </a:defRPr>
            </a:lvl4pPr>
            <a:lvl5pPr marL="0" indent="0">
              <a:spcBef>
                <a:spcPts val="0"/>
              </a:spcBef>
              <a:buNone/>
              <a:defRPr sz="1333" cap="all" baseline="0">
                <a:solidFill>
                  <a:schemeClr val="tx1"/>
                </a:solidFill>
              </a:defRPr>
            </a:lvl5pPr>
            <a:lvl6pPr marL="0" indent="0">
              <a:spcBef>
                <a:spcPts val="0"/>
              </a:spcBef>
              <a:buNone/>
              <a:defRPr sz="1333" cap="all" baseline="0">
                <a:solidFill>
                  <a:schemeClr val="tx1"/>
                </a:solidFill>
              </a:defRPr>
            </a:lvl6pPr>
            <a:lvl7pPr marL="0" indent="0">
              <a:spcBef>
                <a:spcPts val="0"/>
              </a:spcBef>
              <a:buNone/>
              <a:defRPr sz="1333" cap="all" baseline="0">
                <a:solidFill>
                  <a:schemeClr val="tx1"/>
                </a:solidFill>
              </a:defRPr>
            </a:lvl7pPr>
            <a:lvl8pPr marL="0" indent="0">
              <a:spcBef>
                <a:spcPts val="0"/>
              </a:spcBef>
              <a:buNone/>
              <a:defRPr sz="1333" cap="all" baseline="0">
                <a:solidFill>
                  <a:schemeClr val="tx1"/>
                </a:solidFill>
              </a:defRPr>
            </a:lvl8pPr>
            <a:lvl9pPr marL="0" indent="0">
              <a:spcBef>
                <a:spcPts val="0"/>
              </a:spcBef>
              <a:buNone/>
              <a:defRPr sz="1333" cap="all" baseline="0">
                <a:solidFill>
                  <a:schemeClr val="tx1"/>
                </a:solidFill>
              </a:defRPr>
            </a:lvl9pPr>
          </a:lstStyle>
          <a:p>
            <a:pPr lvl="0"/>
            <a:r>
              <a:rPr lang="en-US" dirty="0"/>
              <a:t>OPTIONAL SUBTITLE</a:t>
            </a:r>
          </a:p>
        </p:txBody>
      </p:sp>
    </p:spTree>
    <p:extLst>
      <p:ext uri="{BB962C8B-B14F-4D97-AF65-F5344CB8AC3E}">
        <p14:creationId xmlns:p14="http://schemas.microsoft.com/office/powerpoint/2010/main" val="1852999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secHead" preserve="1">
  <p:cSld name="Section Header 01 Blue">
    <p:bg>
      <p:bgPr>
        <a:solidFill>
          <a:srgbClr val="00175A"/>
        </a:solidFill>
        <a:effectLst/>
      </p:bgPr>
    </p:bg>
    <p:spTree>
      <p:nvGrpSpPr>
        <p:cNvPr id="1" name=""/>
        <p:cNvGrpSpPr/>
        <p:nvPr/>
      </p:nvGrpSpPr>
      <p:grpSpPr>
        <a:xfrm>
          <a:off x="0" y="0"/>
          <a:ext cx="0" cy="0"/>
          <a:chOff x="0" y="0"/>
          <a:chExt cx="0" cy="0"/>
        </a:xfrm>
      </p:grpSpPr>
      <p:sp>
        <p:nvSpPr>
          <p:cNvPr id="4" name="Freeform 5">
            <a:extLst>
              <a:ext uri="{FF2B5EF4-FFF2-40B4-BE49-F238E27FC236}">
                <a16:creationId xmlns:a16="http://schemas.microsoft.com/office/drawing/2014/main" id="{E01E55ED-B9BC-124E-93D5-EC36F4D89B7C}"/>
              </a:ext>
            </a:extLst>
          </p:cNvPr>
          <p:cNvSpPr>
            <a:spLocks noEditPoints="1"/>
          </p:cNvSpPr>
          <p:nvPr userDrawn="1"/>
        </p:nvSpPr>
        <p:spPr bwMode="hidden">
          <a:xfrm>
            <a:off x="1771650" y="3711825"/>
            <a:ext cx="10420351" cy="2563284"/>
          </a:xfrm>
          <a:custGeom>
            <a:avLst/>
            <a:gdLst>
              <a:gd name="T0" fmla="*/ 8350 w 16415"/>
              <a:gd name="T1" fmla="*/ 1167 h 4031"/>
              <a:gd name="T2" fmla="*/ 8005 w 16415"/>
              <a:gd name="T3" fmla="*/ 2128 h 4031"/>
              <a:gd name="T4" fmla="*/ 8883 w 16415"/>
              <a:gd name="T5" fmla="*/ 1905 h 4031"/>
              <a:gd name="T6" fmla="*/ 9866 w 16415"/>
              <a:gd name="T7" fmla="*/ 1832 h 4031"/>
              <a:gd name="T8" fmla="*/ 9058 w 16415"/>
              <a:gd name="T9" fmla="*/ 1879 h 4031"/>
              <a:gd name="T10" fmla="*/ 9862 w 16415"/>
              <a:gd name="T11" fmla="*/ 874 h 4031"/>
              <a:gd name="T12" fmla="*/ 7008 w 16415"/>
              <a:gd name="T13" fmla="*/ 1972 h 4031"/>
              <a:gd name="T14" fmla="*/ 7710 w 16415"/>
              <a:gd name="T15" fmla="*/ 1980 h 4031"/>
              <a:gd name="T16" fmla="*/ 7709 w 16415"/>
              <a:gd name="T17" fmla="*/ 1539 h 4031"/>
              <a:gd name="T18" fmla="*/ 11031 w 16415"/>
              <a:gd name="T19" fmla="*/ 1143 h 4031"/>
              <a:gd name="T20" fmla="*/ 11528 w 16415"/>
              <a:gd name="T21" fmla="*/ 1674 h 4031"/>
              <a:gd name="T22" fmla="*/ 11634 w 16415"/>
              <a:gd name="T23" fmla="*/ 2145 h 4031"/>
              <a:gd name="T24" fmla="*/ 11610 w 16415"/>
              <a:gd name="T25" fmla="*/ 1286 h 4031"/>
              <a:gd name="T26" fmla="*/ 3823 w 16415"/>
              <a:gd name="T27" fmla="*/ 2319 h 4031"/>
              <a:gd name="T28" fmla="*/ 2928 w 16415"/>
              <a:gd name="T29" fmla="*/ 3077 h 4031"/>
              <a:gd name="T30" fmla="*/ 3382 w 16415"/>
              <a:gd name="T31" fmla="*/ 2972 h 4031"/>
              <a:gd name="T32" fmla="*/ 3985 w 16415"/>
              <a:gd name="T33" fmla="*/ 3154 h 4031"/>
              <a:gd name="T34" fmla="*/ 11751 w 16415"/>
              <a:gd name="T35" fmla="*/ 2186 h 4031"/>
              <a:gd name="T36" fmla="*/ 12295 w 16415"/>
              <a:gd name="T37" fmla="*/ 1743 h 4031"/>
              <a:gd name="T38" fmla="*/ 12772 w 16415"/>
              <a:gd name="T39" fmla="*/ 2579 h 4031"/>
              <a:gd name="T40" fmla="*/ 11751 w 16415"/>
              <a:gd name="T41" fmla="*/ 2186 h 4031"/>
              <a:gd name="T42" fmla="*/ 6622 w 16415"/>
              <a:gd name="T43" fmla="*/ 1639 h 4031"/>
              <a:gd name="T44" fmla="*/ 5804 w 16415"/>
              <a:gd name="T45" fmla="*/ 2360 h 4031"/>
              <a:gd name="T46" fmla="*/ 6031 w 16415"/>
              <a:gd name="T47" fmla="*/ 2165 h 4031"/>
              <a:gd name="T48" fmla="*/ 5815 w 16415"/>
              <a:gd name="T49" fmla="*/ 1939 h 4031"/>
              <a:gd name="T50" fmla="*/ 5536 w 16415"/>
              <a:gd name="T51" fmla="*/ 2582 h 4031"/>
              <a:gd name="T52" fmla="*/ 5970 w 16415"/>
              <a:gd name="T53" fmla="*/ 2455 h 4031"/>
              <a:gd name="T54" fmla="*/ 4451 w 16415"/>
              <a:gd name="T55" fmla="*/ 2582 h 4031"/>
              <a:gd name="T56" fmla="*/ 4451 w 16415"/>
              <a:gd name="T57" fmla="*/ 2976 h 4031"/>
              <a:gd name="T58" fmla="*/ 4285 w 16415"/>
              <a:gd name="T59" fmla="*/ 2187 h 4031"/>
              <a:gd name="T60" fmla="*/ 2248 w 16415"/>
              <a:gd name="T61" fmla="*/ 2518 h 4031"/>
              <a:gd name="T62" fmla="*/ 2248 w 16415"/>
              <a:gd name="T63" fmla="*/ 2518 h 4031"/>
              <a:gd name="T64" fmla="*/ 1817 w 16415"/>
              <a:gd name="T65" fmla="*/ 2513 h 4031"/>
              <a:gd name="T66" fmla="*/ 2201 w 16415"/>
              <a:gd name="T67" fmla="*/ 1906 h 4031"/>
              <a:gd name="T68" fmla="*/ 15998 w 16415"/>
              <a:gd name="T69" fmla="*/ 2936 h 4031"/>
              <a:gd name="T70" fmla="*/ 15998 w 16415"/>
              <a:gd name="T71" fmla="*/ 2936 h 4031"/>
              <a:gd name="T72" fmla="*/ 16415 w 16415"/>
              <a:gd name="T73" fmla="*/ 1837 h 4031"/>
              <a:gd name="T74" fmla="*/ 1484 w 16415"/>
              <a:gd name="T75" fmla="*/ 1228 h 4031"/>
              <a:gd name="T76" fmla="*/ 15705 w 16415"/>
              <a:gd name="T77" fmla="*/ 3462 h 4031"/>
              <a:gd name="T78" fmla="*/ 9796 w 16415"/>
              <a:gd name="T79" fmla="*/ 2299 h 4031"/>
              <a:gd name="T80" fmla="*/ 3887 w 16415"/>
              <a:gd name="T81" fmla="*/ 1730 h 4031"/>
              <a:gd name="T82" fmla="*/ 13550 w 16415"/>
              <a:gd name="T83" fmla="*/ 2146 h 4031"/>
              <a:gd name="T84" fmla="*/ 13270 w 16415"/>
              <a:gd name="T85" fmla="*/ 1920 h 4031"/>
              <a:gd name="T86" fmla="*/ 12918 w 16415"/>
              <a:gd name="T87" fmla="*/ 2639 h 4031"/>
              <a:gd name="T88" fmla="*/ 13714 w 16415"/>
              <a:gd name="T89" fmla="*/ 2174 h 4031"/>
              <a:gd name="T90" fmla="*/ 16415 w 16415"/>
              <a:gd name="T91" fmla="*/ 2110 h 4031"/>
              <a:gd name="T92" fmla="*/ 16415 w 16415"/>
              <a:gd name="T93" fmla="*/ 2691 h 4031"/>
              <a:gd name="T94" fmla="*/ 16415 w 16415"/>
              <a:gd name="T95" fmla="*/ 3995 h 4031"/>
              <a:gd name="T96" fmla="*/ 3887 w 16415"/>
              <a:gd name="T97" fmla="*/ 4031 h 4031"/>
              <a:gd name="T98" fmla="*/ 9796 w 16415"/>
              <a:gd name="T99" fmla="*/ 0 h 4031"/>
              <a:gd name="T100" fmla="*/ 15705 w 16415"/>
              <a:gd name="T101" fmla="*/ 1484 h 4031"/>
              <a:gd name="T102" fmla="*/ 197 w 16415"/>
              <a:gd name="T103" fmla="*/ 2751 h 4031"/>
              <a:gd name="T104" fmla="*/ 16415 w 16415"/>
              <a:gd name="T105" fmla="*/ 3833 h 4031"/>
              <a:gd name="T106" fmla="*/ 15166 w 16415"/>
              <a:gd name="T107" fmla="*/ 2576 h 4031"/>
              <a:gd name="T108" fmla="*/ 15166 w 16415"/>
              <a:gd name="T109" fmla="*/ 2977 h 4031"/>
              <a:gd name="T110" fmla="*/ 15000 w 16415"/>
              <a:gd name="T111" fmla="*/ 2165 h 4031"/>
              <a:gd name="T112" fmla="*/ 14324 w 16415"/>
              <a:gd name="T113" fmla="*/ 2477 h 4031"/>
              <a:gd name="T114" fmla="*/ 14315 w 16415"/>
              <a:gd name="T115" fmla="*/ 2230 h 4031"/>
              <a:gd name="T116" fmla="*/ 14727 w 16415"/>
              <a:gd name="T117" fmla="*/ 2415 h 4031"/>
              <a:gd name="T118" fmla="*/ 14065 w 16415"/>
              <a:gd name="T119" fmla="*/ 2991 h 4031"/>
              <a:gd name="T120" fmla="*/ 14760 w 16415"/>
              <a:gd name="T121" fmla="*/ 3104 h 4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415" h="4031">
                <a:moveTo>
                  <a:pt x="8553" y="1601"/>
                </a:moveTo>
                <a:lnTo>
                  <a:pt x="8553" y="1601"/>
                </a:lnTo>
                <a:cubicBezTo>
                  <a:pt x="8420" y="1626"/>
                  <a:pt x="8286" y="1662"/>
                  <a:pt x="8154" y="1710"/>
                </a:cubicBezTo>
                <a:cubicBezTo>
                  <a:pt x="8206" y="1564"/>
                  <a:pt x="8337" y="1201"/>
                  <a:pt x="8350" y="1167"/>
                </a:cubicBezTo>
                <a:cubicBezTo>
                  <a:pt x="8350" y="1167"/>
                  <a:pt x="8497" y="1482"/>
                  <a:pt x="8553" y="1601"/>
                </a:cubicBezTo>
                <a:close/>
                <a:moveTo>
                  <a:pt x="7806" y="2198"/>
                </a:moveTo>
                <a:lnTo>
                  <a:pt x="7806" y="2198"/>
                </a:lnTo>
                <a:cubicBezTo>
                  <a:pt x="7872" y="2174"/>
                  <a:pt x="7938" y="2151"/>
                  <a:pt x="8005" y="2128"/>
                </a:cubicBezTo>
                <a:cubicBezTo>
                  <a:pt x="8033" y="2050"/>
                  <a:pt x="8062" y="1969"/>
                  <a:pt x="8091" y="1889"/>
                </a:cubicBezTo>
                <a:cubicBezTo>
                  <a:pt x="8264" y="1820"/>
                  <a:pt x="8441" y="1769"/>
                  <a:pt x="8618" y="1739"/>
                </a:cubicBezTo>
                <a:cubicBezTo>
                  <a:pt x="8636" y="1778"/>
                  <a:pt x="8693" y="1899"/>
                  <a:pt x="8711" y="1938"/>
                </a:cubicBezTo>
                <a:cubicBezTo>
                  <a:pt x="8732" y="1932"/>
                  <a:pt x="8862" y="1909"/>
                  <a:pt x="8883" y="1905"/>
                </a:cubicBezTo>
                <a:cubicBezTo>
                  <a:pt x="8740" y="1608"/>
                  <a:pt x="8591" y="1306"/>
                  <a:pt x="8439" y="1007"/>
                </a:cubicBezTo>
                <a:cubicBezTo>
                  <a:pt x="8369" y="1022"/>
                  <a:pt x="8300" y="1038"/>
                  <a:pt x="8234" y="1055"/>
                </a:cubicBezTo>
                <a:cubicBezTo>
                  <a:pt x="8086" y="1440"/>
                  <a:pt x="7942" y="1825"/>
                  <a:pt x="7806" y="2198"/>
                </a:cubicBezTo>
                <a:close/>
                <a:moveTo>
                  <a:pt x="9866" y="1832"/>
                </a:moveTo>
                <a:lnTo>
                  <a:pt x="9866" y="1832"/>
                </a:lnTo>
                <a:cubicBezTo>
                  <a:pt x="9649" y="1579"/>
                  <a:pt x="9429" y="1337"/>
                  <a:pt x="9213" y="1102"/>
                </a:cubicBezTo>
                <a:cubicBezTo>
                  <a:pt x="9213" y="1355"/>
                  <a:pt x="9214" y="1608"/>
                  <a:pt x="9214" y="1860"/>
                </a:cubicBezTo>
                <a:cubicBezTo>
                  <a:pt x="9161" y="1866"/>
                  <a:pt x="9110" y="1872"/>
                  <a:pt x="9058" y="1879"/>
                </a:cubicBezTo>
                <a:lnTo>
                  <a:pt x="9058" y="910"/>
                </a:lnTo>
                <a:cubicBezTo>
                  <a:pt x="9119" y="904"/>
                  <a:pt x="9182" y="899"/>
                  <a:pt x="9245" y="894"/>
                </a:cubicBezTo>
                <a:cubicBezTo>
                  <a:pt x="9450" y="1114"/>
                  <a:pt x="9659" y="1340"/>
                  <a:pt x="9864" y="1576"/>
                </a:cubicBezTo>
                <a:cubicBezTo>
                  <a:pt x="9863" y="1342"/>
                  <a:pt x="9862" y="1108"/>
                  <a:pt x="9862" y="874"/>
                </a:cubicBezTo>
                <a:cubicBezTo>
                  <a:pt x="9914" y="875"/>
                  <a:pt x="9965" y="875"/>
                  <a:pt x="10016" y="877"/>
                </a:cubicBezTo>
                <a:lnTo>
                  <a:pt x="10016" y="1835"/>
                </a:lnTo>
                <a:cubicBezTo>
                  <a:pt x="9966" y="1833"/>
                  <a:pt x="9916" y="1832"/>
                  <a:pt x="9866" y="1832"/>
                </a:cubicBezTo>
                <a:close/>
                <a:moveTo>
                  <a:pt x="7008" y="1972"/>
                </a:moveTo>
                <a:lnTo>
                  <a:pt x="7008" y="1972"/>
                </a:lnTo>
                <a:cubicBezTo>
                  <a:pt x="7008" y="2193"/>
                  <a:pt x="7087" y="2335"/>
                  <a:pt x="7297" y="2266"/>
                </a:cubicBezTo>
                <a:cubicBezTo>
                  <a:pt x="7418" y="2227"/>
                  <a:pt x="7504" y="2140"/>
                  <a:pt x="7541" y="2023"/>
                </a:cubicBezTo>
                <a:lnTo>
                  <a:pt x="7710" y="1980"/>
                </a:lnTo>
                <a:cubicBezTo>
                  <a:pt x="7664" y="2186"/>
                  <a:pt x="7515" y="2350"/>
                  <a:pt x="7304" y="2418"/>
                </a:cubicBezTo>
                <a:cubicBezTo>
                  <a:pt x="7014" y="2512"/>
                  <a:pt x="6845" y="2339"/>
                  <a:pt x="6845" y="2023"/>
                </a:cubicBezTo>
                <a:cubicBezTo>
                  <a:pt x="6845" y="1700"/>
                  <a:pt x="7024" y="1433"/>
                  <a:pt x="7302" y="1343"/>
                </a:cubicBezTo>
                <a:cubicBezTo>
                  <a:pt x="7500" y="1279"/>
                  <a:pt x="7672" y="1333"/>
                  <a:pt x="7709" y="1539"/>
                </a:cubicBezTo>
                <a:lnTo>
                  <a:pt x="7553" y="1587"/>
                </a:lnTo>
                <a:cubicBezTo>
                  <a:pt x="7521" y="1476"/>
                  <a:pt x="7417" y="1467"/>
                  <a:pt x="7308" y="1503"/>
                </a:cubicBezTo>
                <a:cubicBezTo>
                  <a:pt x="7131" y="1560"/>
                  <a:pt x="7008" y="1796"/>
                  <a:pt x="7008" y="1972"/>
                </a:cubicBezTo>
                <a:close/>
                <a:moveTo>
                  <a:pt x="11031" y="1143"/>
                </a:moveTo>
                <a:lnTo>
                  <a:pt x="11031" y="1143"/>
                </a:lnTo>
                <a:lnTo>
                  <a:pt x="11031" y="1376"/>
                </a:lnTo>
                <a:cubicBezTo>
                  <a:pt x="11197" y="1415"/>
                  <a:pt x="11362" y="1461"/>
                  <a:pt x="11528" y="1514"/>
                </a:cubicBezTo>
                <a:lnTo>
                  <a:pt x="11528" y="1674"/>
                </a:lnTo>
                <a:cubicBezTo>
                  <a:pt x="11362" y="1621"/>
                  <a:pt x="11197" y="1575"/>
                  <a:pt x="11031" y="1536"/>
                </a:cubicBezTo>
                <a:lnTo>
                  <a:pt x="11031" y="1806"/>
                </a:lnTo>
                <a:cubicBezTo>
                  <a:pt x="11233" y="1854"/>
                  <a:pt x="11435" y="1912"/>
                  <a:pt x="11636" y="1980"/>
                </a:cubicBezTo>
                <a:cubicBezTo>
                  <a:pt x="11636" y="2035"/>
                  <a:pt x="11635" y="2090"/>
                  <a:pt x="11634" y="2145"/>
                </a:cubicBezTo>
                <a:cubicBezTo>
                  <a:pt x="11392" y="2062"/>
                  <a:pt x="11142" y="1990"/>
                  <a:pt x="10871" y="1936"/>
                </a:cubicBezTo>
                <a:lnTo>
                  <a:pt x="10871" y="954"/>
                </a:lnTo>
                <a:cubicBezTo>
                  <a:pt x="11138" y="997"/>
                  <a:pt x="11380" y="1055"/>
                  <a:pt x="11608" y="1122"/>
                </a:cubicBezTo>
                <a:cubicBezTo>
                  <a:pt x="11608" y="1177"/>
                  <a:pt x="11609" y="1231"/>
                  <a:pt x="11610" y="1286"/>
                </a:cubicBezTo>
                <a:cubicBezTo>
                  <a:pt x="11417" y="1229"/>
                  <a:pt x="11224" y="1181"/>
                  <a:pt x="11031" y="1143"/>
                </a:cubicBezTo>
                <a:close/>
                <a:moveTo>
                  <a:pt x="3820" y="3154"/>
                </a:moveTo>
                <a:lnTo>
                  <a:pt x="3820" y="3154"/>
                </a:lnTo>
                <a:cubicBezTo>
                  <a:pt x="3821" y="3005"/>
                  <a:pt x="3822" y="2436"/>
                  <a:pt x="3823" y="2319"/>
                </a:cubicBezTo>
                <a:cubicBezTo>
                  <a:pt x="3779" y="2440"/>
                  <a:pt x="3518" y="3024"/>
                  <a:pt x="3467" y="3139"/>
                </a:cubicBezTo>
                <a:cubicBezTo>
                  <a:pt x="3404" y="3135"/>
                  <a:pt x="3341" y="3129"/>
                  <a:pt x="3278" y="3123"/>
                </a:cubicBezTo>
                <a:cubicBezTo>
                  <a:pt x="3219" y="2981"/>
                  <a:pt x="2968" y="2379"/>
                  <a:pt x="2925" y="2260"/>
                </a:cubicBezTo>
                <a:cubicBezTo>
                  <a:pt x="2926" y="2373"/>
                  <a:pt x="2928" y="2905"/>
                  <a:pt x="2928" y="3077"/>
                </a:cubicBezTo>
                <a:cubicBezTo>
                  <a:pt x="2873" y="3068"/>
                  <a:pt x="2819" y="3058"/>
                  <a:pt x="2764" y="3047"/>
                </a:cubicBezTo>
                <a:lnTo>
                  <a:pt x="2771" y="2072"/>
                </a:lnTo>
                <a:cubicBezTo>
                  <a:pt x="2865" y="2093"/>
                  <a:pt x="2960" y="2112"/>
                  <a:pt x="3055" y="2128"/>
                </a:cubicBezTo>
                <a:cubicBezTo>
                  <a:pt x="3112" y="2273"/>
                  <a:pt x="3340" y="2856"/>
                  <a:pt x="3382" y="2972"/>
                </a:cubicBezTo>
                <a:lnTo>
                  <a:pt x="3694" y="2192"/>
                </a:lnTo>
                <a:cubicBezTo>
                  <a:pt x="3759" y="2195"/>
                  <a:pt x="3823" y="2198"/>
                  <a:pt x="3887" y="2198"/>
                </a:cubicBezTo>
                <a:cubicBezTo>
                  <a:pt x="3920" y="2198"/>
                  <a:pt x="3952" y="2197"/>
                  <a:pt x="3985" y="2196"/>
                </a:cubicBezTo>
                <a:lnTo>
                  <a:pt x="3985" y="3154"/>
                </a:lnTo>
                <a:cubicBezTo>
                  <a:pt x="3952" y="3154"/>
                  <a:pt x="3920" y="3156"/>
                  <a:pt x="3887" y="3156"/>
                </a:cubicBezTo>
                <a:cubicBezTo>
                  <a:pt x="3865" y="3156"/>
                  <a:pt x="3843" y="3154"/>
                  <a:pt x="3820" y="3154"/>
                </a:cubicBezTo>
                <a:close/>
                <a:moveTo>
                  <a:pt x="11751" y="2186"/>
                </a:moveTo>
                <a:lnTo>
                  <a:pt x="11751" y="2186"/>
                </a:lnTo>
                <a:lnTo>
                  <a:pt x="12156" y="1826"/>
                </a:lnTo>
                <a:lnTo>
                  <a:pt x="11783" y="1177"/>
                </a:lnTo>
                <a:cubicBezTo>
                  <a:pt x="11863" y="1204"/>
                  <a:pt x="11942" y="1231"/>
                  <a:pt x="12019" y="1259"/>
                </a:cubicBezTo>
                <a:lnTo>
                  <a:pt x="12295" y="1743"/>
                </a:lnTo>
                <a:lnTo>
                  <a:pt x="12562" y="1502"/>
                </a:lnTo>
                <a:lnTo>
                  <a:pt x="12738" y="1574"/>
                </a:lnTo>
                <a:lnTo>
                  <a:pt x="12378" y="1889"/>
                </a:lnTo>
                <a:lnTo>
                  <a:pt x="12772" y="2579"/>
                </a:lnTo>
                <a:lnTo>
                  <a:pt x="12529" y="2475"/>
                </a:lnTo>
                <a:lnTo>
                  <a:pt x="12241" y="1974"/>
                </a:lnTo>
                <a:lnTo>
                  <a:pt x="11923" y="2249"/>
                </a:lnTo>
                <a:cubicBezTo>
                  <a:pt x="11866" y="2228"/>
                  <a:pt x="11809" y="2207"/>
                  <a:pt x="11751" y="2186"/>
                </a:cubicBezTo>
                <a:close/>
                <a:moveTo>
                  <a:pt x="6466" y="2721"/>
                </a:moveTo>
                <a:lnTo>
                  <a:pt x="6466" y="2721"/>
                </a:lnTo>
                <a:lnTo>
                  <a:pt x="6466" y="1701"/>
                </a:lnTo>
                <a:cubicBezTo>
                  <a:pt x="6518" y="1680"/>
                  <a:pt x="6571" y="1660"/>
                  <a:pt x="6622" y="1639"/>
                </a:cubicBezTo>
                <a:lnTo>
                  <a:pt x="6622" y="2664"/>
                </a:lnTo>
                <a:cubicBezTo>
                  <a:pt x="6571" y="2683"/>
                  <a:pt x="6519" y="2702"/>
                  <a:pt x="6466" y="2721"/>
                </a:cubicBezTo>
                <a:close/>
                <a:moveTo>
                  <a:pt x="5804" y="2360"/>
                </a:moveTo>
                <a:lnTo>
                  <a:pt x="5804" y="2360"/>
                </a:lnTo>
                <a:cubicBezTo>
                  <a:pt x="5714" y="2381"/>
                  <a:pt x="5625" y="2400"/>
                  <a:pt x="5536" y="2418"/>
                </a:cubicBezTo>
                <a:lnTo>
                  <a:pt x="5536" y="2167"/>
                </a:lnTo>
                <a:cubicBezTo>
                  <a:pt x="5628" y="2146"/>
                  <a:pt x="5720" y="2124"/>
                  <a:pt x="5813" y="2099"/>
                </a:cubicBezTo>
                <a:cubicBezTo>
                  <a:pt x="5972" y="2056"/>
                  <a:pt x="6031" y="2049"/>
                  <a:pt x="6031" y="2165"/>
                </a:cubicBezTo>
                <a:cubicBezTo>
                  <a:pt x="6031" y="2216"/>
                  <a:pt x="5968" y="2316"/>
                  <a:pt x="5804" y="2360"/>
                </a:cubicBezTo>
                <a:close/>
                <a:moveTo>
                  <a:pt x="6212" y="2104"/>
                </a:moveTo>
                <a:lnTo>
                  <a:pt x="6212" y="2104"/>
                </a:lnTo>
                <a:cubicBezTo>
                  <a:pt x="6212" y="1919"/>
                  <a:pt x="6085" y="1866"/>
                  <a:pt x="5815" y="1939"/>
                </a:cubicBezTo>
                <a:cubicBezTo>
                  <a:pt x="5617" y="1991"/>
                  <a:pt x="5470" y="2020"/>
                  <a:pt x="5368" y="2043"/>
                </a:cubicBezTo>
                <a:lnTo>
                  <a:pt x="5368" y="3025"/>
                </a:lnTo>
                <a:cubicBezTo>
                  <a:pt x="5425" y="3014"/>
                  <a:pt x="5481" y="3002"/>
                  <a:pt x="5536" y="2990"/>
                </a:cubicBezTo>
                <a:lnTo>
                  <a:pt x="5536" y="2582"/>
                </a:lnTo>
                <a:cubicBezTo>
                  <a:pt x="5623" y="2563"/>
                  <a:pt x="5710" y="2542"/>
                  <a:pt x="5798" y="2520"/>
                </a:cubicBezTo>
                <a:cubicBezTo>
                  <a:pt x="5899" y="2631"/>
                  <a:pt x="6000" y="2739"/>
                  <a:pt x="6101" y="2843"/>
                </a:cubicBezTo>
                <a:cubicBezTo>
                  <a:pt x="6161" y="2824"/>
                  <a:pt x="6221" y="2805"/>
                  <a:pt x="6279" y="2786"/>
                </a:cubicBezTo>
                <a:cubicBezTo>
                  <a:pt x="6176" y="2679"/>
                  <a:pt x="6073" y="2569"/>
                  <a:pt x="5970" y="2455"/>
                </a:cubicBezTo>
                <a:cubicBezTo>
                  <a:pt x="6082" y="2396"/>
                  <a:pt x="6212" y="2287"/>
                  <a:pt x="6212" y="2104"/>
                </a:cubicBezTo>
                <a:close/>
                <a:moveTo>
                  <a:pt x="4451" y="2341"/>
                </a:moveTo>
                <a:lnTo>
                  <a:pt x="4451" y="2341"/>
                </a:lnTo>
                <a:lnTo>
                  <a:pt x="4451" y="2582"/>
                </a:lnTo>
                <a:cubicBezTo>
                  <a:pt x="4632" y="2569"/>
                  <a:pt x="4813" y="2549"/>
                  <a:pt x="4993" y="2521"/>
                </a:cubicBezTo>
                <a:lnTo>
                  <a:pt x="4993" y="2682"/>
                </a:lnTo>
                <a:cubicBezTo>
                  <a:pt x="4813" y="2709"/>
                  <a:pt x="4632" y="2729"/>
                  <a:pt x="4451" y="2742"/>
                </a:cubicBezTo>
                <a:lnTo>
                  <a:pt x="4451" y="2976"/>
                </a:lnTo>
                <a:cubicBezTo>
                  <a:pt x="4671" y="2965"/>
                  <a:pt x="4892" y="2943"/>
                  <a:pt x="5112" y="2911"/>
                </a:cubicBezTo>
                <a:cubicBezTo>
                  <a:pt x="5111" y="2963"/>
                  <a:pt x="5110" y="3016"/>
                  <a:pt x="5109" y="3068"/>
                </a:cubicBezTo>
                <a:cubicBezTo>
                  <a:pt x="4857" y="3107"/>
                  <a:pt x="4584" y="3133"/>
                  <a:pt x="4285" y="3146"/>
                </a:cubicBezTo>
                <a:lnTo>
                  <a:pt x="4285" y="2187"/>
                </a:lnTo>
                <a:cubicBezTo>
                  <a:pt x="4572" y="2172"/>
                  <a:pt x="4836" y="2142"/>
                  <a:pt x="5080" y="2100"/>
                </a:cubicBezTo>
                <a:cubicBezTo>
                  <a:pt x="5081" y="2156"/>
                  <a:pt x="5082" y="2211"/>
                  <a:pt x="5083" y="2267"/>
                </a:cubicBezTo>
                <a:cubicBezTo>
                  <a:pt x="4872" y="2302"/>
                  <a:pt x="4662" y="2327"/>
                  <a:pt x="4451" y="2341"/>
                </a:cubicBezTo>
                <a:close/>
                <a:moveTo>
                  <a:pt x="2248" y="2518"/>
                </a:moveTo>
                <a:lnTo>
                  <a:pt x="2248" y="2518"/>
                </a:lnTo>
                <a:cubicBezTo>
                  <a:pt x="2125" y="2475"/>
                  <a:pt x="2002" y="2428"/>
                  <a:pt x="1879" y="2375"/>
                </a:cubicBezTo>
                <a:cubicBezTo>
                  <a:pt x="1961" y="2193"/>
                  <a:pt x="2043" y="2012"/>
                  <a:pt x="2054" y="1984"/>
                </a:cubicBezTo>
                <a:lnTo>
                  <a:pt x="2248" y="2518"/>
                </a:lnTo>
                <a:close/>
                <a:moveTo>
                  <a:pt x="1562" y="2684"/>
                </a:moveTo>
                <a:lnTo>
                  <a:pt x="1562" y="2684"/>
                </a:lnTo>
                <a:cubicBezTo>
                  <a:pt x="1611" y="2705"/>
                  <a:pt x="1662" y="2724"/>
                  <a:pt x="1713" y="2744"/>
                </a:cubicBezTo>
                <a:cubicBezTo>
                  <a:pt x="1733" y="2699"/>
                  <a:pt x="1772" y="2612"/>
                  <a:pt x="1817" y="2513"/>
                </a:cubicBezTo>
                <a:cubicBezTo>
                  <a:pt x="1982" y="2582"/>
                  <a:pt x="2148" y="2643"/>
                  <a:pt x="2313" y="2695"/>
                </a:cubicBezTo>
                <a:lnTo>
                  <a:pt x="2412" y="2969"/>
                </a:lnTo>
                <a:cubicBezTo>
                  <a:pt x="2475" y="2985"/>
                  <a:pt x="2538" y="3000"/>
                  <a:pt x="2601" y="3014"/>
                </a:cubicBezTo>
                <a:lnTo>
                  <a:pt x="2201" y="1906"/>
                </a:lnTo>
                <a:cubicBezTo>
                  <a:pt x="2120" y="1877"/>
                  <a:pt x="2041" y="1846"/>
                  <a:pt x="1962" y="1813"/>
                </a:cubicBezTo>
                <a:lnTo>
                  <a:pt x="1562" y="2684"/>
                </a:lnTo>
                <a:close/>
                <a:moveTo>
                  <a:pt x="15998" y="2936"/>
                </a:moveTo>
                <a:lnTo>
                  <a:pt x="15998" y="2936"/>
                </a:lnTo>
                <a:lnTo>
                  <a:pt x="16193" y="2913"/>
                </a:lnTo>
                <a:cubicBezTo>
                  <a:pt x="16239" y="2981"/>
                  <a:pt x="16333" y="2999"/>
                  <a:pt x="16415" y="2993"/>
                </a:cubicBezTo>
                <a:lnTo>
                  <a:pt x="16415" y="3143"/>
                </a:lnTo>
                <a:cubicBezTo>
                  <a:pt x="16214" y="3162"/>
                  <a:pt x="16047" y="3083"/>
                  <a:pt x="15998" y="2936"/>
                </a:cubicBezTo>
                <a:close/>
                <a:moveTo>
                  <a:pt x="15705" y="1730"/>
                </a:moveTo>
                <a:lnTo>
                  <a:pt x="15705" y="1730"/>
                </a:lnTo>
                <a:cubicBezTo>
                  <a:pt x="15952" y="1730"/>
                  <a:pt x="16188" y="1712"/>
                  <a:pt x="16415" y="1677"/>
                </a:cubicBezTo>
                <a:lnTo>
                  <a:pt x="16415" y="1837"/>
                </a:lnTo>
                <a:cubicBezTo>
                  <a:pt x="16182" y="1873"/>
                  <a:pt x="15945" y="1891"/>
                  <a:pt x="15705" y="1891"/>
                </a:cubicBezTo>
                <a:cubicBezTo>
                  <a:pt x="13054" y="1891"/>
                  <a:pt x="12520" y="567"/>
                  <a:pt x="9796" y="567"/>
                </a:cubicBezTo>
                <a:cubicBezTo>
                  <a:pt x="7072" y="567"/>
                  <a:pt x="6537" y="1891"/>
                  <a:pt x="3887" y="1891"/>
                </a:cubicBezTo>
                <a:cubicBezTo>
                  <a:pt x="3026" y="1891"/>
                  <a:pt x="2197" y="1662"/>
                  <a:pt x="1484" y="1228"/>
                </a:cubicBezTo>
                <a:lnTo>
                  <a:pt x="837" y="2669"/>
                </a:lnTo>
                <a:cubicBezTo>
                  <a:pt x="1756" y="3188"/>
                  <a:pt x="2809" y="3462"/>
                  <a:pt x="3887" y="3462"/>
                </a:cubicBezTo>
                <a:cubicBezTo>
                  <a:pt x="6867" y="3462"/>
                  <a:pt x="7544" y="2138"/>
                  <a:pt x="9796" y="2138"/>
                </a:cubicBezTo>
                <a:cubicBezTo>
                  <a:pt x="12046" y="2138"/>
                  <a:pt x="12725" y="3462"/>
                  <a:pt x="15705" y="3462"/>
                </a:cubicBezTo>
                <a:cubicBezTo>
                  <a:pt x="15943" y="3462"/>
                  <a:pt x="16181" y="3449"/>
                  <a:pt x="16415" y="3422"/>
                </a:cubicBezTo>
                <a:lnTo>
                  <a:pt x="16415" y="3585"/>
                </a:lnTo>
                <a:cubicBezTo>
                  <a:pt x="16181" y="3610"/>
                  <a:pt x="15945" y="3623"/>
                  <a:pt x="15705" y="3623"/>
                </a:cubicBezTo>
                <a:cubicBezTo>
                  <a:pt x="12701" y="3623"/>
                  <a:pt x="11992" y="2299"/>
                  <a:pt x="9796" y="2299"/>
                </a:cubicBezTo>
                <a:cubicBezTo>
                  <a:pt x="7599" y="2299"/>
                  <a:pt x="6891" y="3623"/>
                  <a:pt x="3887" y="3623"/>
                </a:cubicBezTo>
                <a:cubicBezTo>
                  <a:pt x="2737" y="3623"/>
                  <a:pt x="1658" y="3332"/>
                  <a:pt x="631" y="2735"/>
                </a:cubicBezTo>
                <a:lnTo>
                  <a:pt x="1413" y="993"/>
                </a:lnTo>
                <a:cubicBezTo>
                  <a:pt x="2150" y="1463"/>
                  <a:pt x="2940" y="1730"/>
                  <a:pt x="3887" y="1730"/>
                </a:cubicBezTo>
                <a:cubicBezTo>
                  <a:pt x="6501" y="1730"/>
                  <a:pt x="7026" y="406"/>
                  <a:pt x="9796" y="406"/>
                </a:cubicBezTo>
                <a:cubicBezTo>
                  <a:pt x="12565" y="406"/>
                  <a:pt x="13091" y="1730"/>
                  <a:pt x="15705" y="1730"/>
                </a:cubicBezTo>
                <a:close/>
                <a:moveTo>
                  <a:pt x="13550" y="2146"/>
                </a:moveTo>
                <a:lnTo>
                  <a:pt x="13550" y="2146"/>
                </a:lnTo>
                <a:cubicBezTo>
                  <a:pt x="13550" y="2288"/>
                  <a:pt x="13439" y="2270"/>
                  <a:pt x="13270" y="2214"/>
                </a:cubicBezTo>
                <a:lnTo>
                  <a:pt x="13082" y="2155"/>
                </a:lnTo>
                <a:lnTo>
                  <a:pt x="13082" y="1861"/>
                </a:lnTo>
                <a:lnTo>
                  <a:pt x="13270" y="1920"/>
                </a:lnTo>
                <a:cubicBezTo>
                  <a:pt x="13443" y="1977"/>
                  <a:pt x="13550" y="2031"/>
                  <a:pt x="13550" y="2146"/>
                </a:cubicBezTo>
                <a:close/>
                <a:moveTo>
                  <a:pt x="12918" y="1640"/>
                </a:moveTo>
                <a:lnTo>
                  <a:pt x="12918" y="1640"/>
                </a:lnTo>
                <a:lnTo>
                  <a:pt x="12918" y="2639"/>
                </a:lnTo>
                <a:lnTo>
                  <a:pt x="13082" y="2701"/>
                </a:lnTo>
                <a:lnTo>
                  <a:pt x="13082" y="2310"/>
                </a:lnTo>
                <a:lnTo>
                  <a:pt x="13285" y="2375"/>
                </a:lnTo>
                <a:cubicBezTo>
                  <a:pt x="13582" y="2473"/>
                  <a:pt x="13714" y="2326"/>
                  <a:pt x="13714" y="2174"/>
                </a:cubicBezTo>
                <a:cubicBezTo>
                  <a:pt x="13714" y="2003"/>
                  <a:pt x="13620" y="1896"/>
                  <a:pt x="13414" y="1808"/>
                </a:cubicBezTo>
                <a:cubicBezTo>
                  <a:pt x="13356" y="1785"/>
                  <a:pt x="13252" y="1744"/>
                  <a:pt x="12918" y="1640"/>
                </a:cubicBezTo>
                <a:close/>
                <a:moveTo>
                  <a:pt x="16415" y="2110"/>
                </a:moveTo>
                <a:lnTo>
                  <a:pt x="16415" y="2110"/>
                </a:lnTo>
                <a:lnTo>
                  <a:pt x="16415" y="2253"/>
                </a:lnTo>
                <a:cubicBezTo>
                  <a:pt x="16278" y="2269"/>
                  <a:pt x="16193" y="2332"/>
                  <a:pt x="16193" y="2417"/>
                </a:cubicBezTo>
                <a:cubicBezTo>
                  <a:pt x="16193" y="2507"/>
                  <a:pt x="16292" y="2525"/>
                  <a:pt x="16415" y="2535"/>
                </a:cubicBezTo>
                <a:lnTo>
                  <a:pt x="16415" y="2691"/>
                </a:lnTo>
                <a:cubicBezTo>
                  <a:pt x="16410" y="2691"/>
                  <a:pt x="16404" y="2690"/>
                  <a:pt x="16398" y="2690"/>
                </a:cubicBezTo>
                <a:cubicBezTo>
                  <a:pt x="16285" y="2683"/>
                  <a:pt x="16003" y="2673"/>
                  <a:pt x="16003" y="2432"/>
                </a:cubicBezTo>
                <a:cubicBezTo>
                  <a:pt x="16003" y="2265"/>
                  <a:pt x="16165" y="2139"/>
                  <a:pt x="16415" y="2110"/>
                </a:cubicBezTo>
                <a:close/>
                <a:moveTo>
                  <a:pt x="16415" y="3995"/>
                </a:moveTo>
                <a:lnTo>
                  <a:pt x="16415" y="3995"/>
                </a:lnTo>
                <a:cubicBezTo>
                  <a:pt x="16181" y="4018"/>
                  <a:pt x="15944" y="4030"/>
                  <a:pt x="15705" y="4031"/>
                </a:cubicBezTo>
                <a:cubicBezTo>
                  <a:pt x="12676" y="4031"/>
                  <a:pt x="11815" y="2706"/>
                  <a:pt x="9796" y="2706"/>
                </a:cubicBezTo>
                <a:cubicBezTo>
                  <a:pt x="7775" y="2706"/>
                  <a:pt x="6915" y="4031"/>
                  <a:pt x="3887" y="4031"/>
                </a:cubicBezTo>
                <a:cubicBezTo>
                  <a:pt x="2504" y="4030"/>
                  <a:pt x="1193" y="3637"/>
                  <a:pt x="0" y="2810"/>
                </a:cubicBezTo>
                <a:lnTo>
                  <a:pt x="1076" y="194"/>
                </a:lnTo>
                <a:cubicBezTo>
                  <a:pt x="1895" y="963"/>
                  <a:pt x="2828" y="1323"/>
                  <a:pt x="3887" y="1323"/>
                </a:cubicBezTo>
                <a:cubicBezTo>
                  <a:pt x="6394" y="1323"/>
                  <a:pt x="6922" y="0"/>
                  <a:pt x="9796" y="0"/>
                </a:cubicBezTo>
                <a:cubicBezTo>
                  <a:pt x="12669" y="0"/>
                  <a:pt x="13197" y="1323"/>
                  <a:pt x="15705" y="1323"/>
                </a:cubicBezTo>
                <a:cubicBezTo>
                  <a:pt x="15948" y="1323"/>
                  <a:pt x="16185" y="1304"/>
                  <a:pt x="16415" y="1265"/>
                </a:cubicBezTo>
                <a:lnTo>
                  <a:pt x="16415" y="1426"/>
                </a:lnTo>
                <a:cubicBezTo>
                  <a:pt x="16183" y="1464"/>
                  <a:pt x="15946" y="1484"/>
                  <a:pt x="15705" y="1484"/>
                </a:cubicBezTo>
                <a:cubicBezTo>
                  <a:pt x="13151" y="1484"/>
                  <a:pt x="12632" y="159"/>
                  <a:pt x="9796" y="159"/>
                </a:cubicBezTo>
                <a:cubicBezTo>
                  <a:pt x="6959" y="159"/>
                  <a:pt x="6441" y="1484"/>
                  <a:pt x="3887" y="1484"/>
                </a:cubicBezTo>
                <a:cubicBezTo>
                  <a:pt x="2849" y="1484"/>
                  <a:pt x="1877" y="1124"/>
                  <a:pt x="1137" y="468"/>
                </a:cubicBezTo>
                <a:lnTo>
                  <a:pt x="197" y="2751"/>
                </a:lnTo>
                <a:cubicBezTo>
                  <a:pt x="1277" y="3483"/>
                  <a:pt x="2552" y="3870"/>
                  <a:pt x="3887" y="3870"/>
                </a:cubicBezTo>
                <a:cubicBezTo>
                  <a:pt x="6879" y="3870"/>
                  <a:pt x="7731" y="2545"/>
                  <a:pt x="9796" y="2545"/>
                </a:cubicBezTo>
                <a:cubicBezTo>
                  <a:pt x="11861" y="2545"/>
                  <a:pt x="12712" y="3870"/>
                  <a:pt x="15705" y="3870"/>
                </a:cubicBezTo>
                <a:cubicBezTo>
                  <a:pt x="15944" y="3870"/>
                  <a:pt x="16181" y="3857"/>
                  <a:pt x="16415" y="3833"/>
                </a:cubicBezTo>
                <a:lnTo>
                  <a:pt x="16415" y="3995"/>
                </a:lnTo>
                <a:close/>
                <a:moveTo>
                  <a:pt x="15166" y="2346"/>
                </a:moveTo>
                <a:lnTo>
                  <a:pt x="15166" y="2346"/>
                </a:lnTo>
                <a:lnTo>
                  <a:pt x="15166" y="2576"/>
                </a:lnTo>
                <a:cubicBezTo>
                  <a:pt x="15343" y="2590"/>
                  <a:pt x="15521" y="2597"/>
                  <a:pt x="15696" y="2597"/>
                </a:cubicBezTo>
                <a:lnTo>
                  <a:pt x="15696" y="2753"/>
                </a:lnTo>
                <a:cubicBezTo>
                  <a:pt x="15514" y="2753"/>
                  <a:pt x="15338" y="2746"/>
                  <a:pt x="15166" y="2732"/>
                </a:cubicBezTo>
                <a:lnTo>
                  <a:pt x="15166" y="2977"/>
                </a:lnTo>
                <a:cubicBezTo>
                  <a:pt x="15380" y="2995"/>
                  <a:pt x="15598" y="3002"/>
                  <a:pt x="15812" y="2998"/>
                </a:cubicBezTo>
                <a:cubicBezTo>
                  <a:pt x="15812" y="3010"/>
                  <a:pt x="15810" y="3140"/>
                  <a:pt x="15810" y="3152"/>
                </a:cubicBezTo>
                <a:cubicBezTo>
                  <a:pt x="15541" y="3157"/>
                  <a:pt x="15309" y="3152"/>
                  <a:pt x="15000" y="3127"/>
                </a:cubicBezTo>
                <a:lnTo>
                  <a:pt x="15000" y="2165"/>
                </a:lnTo>
                <a:cubicBezTo>
                  <a:pt x="15248" y="2189"/>
                  <a:pt x="15489" y="2200"/>
                  <a:pt x="15781" y="2196"/>
                </a:cubicBezTo>
                <a:cubicBezTo>
                  <a:pt x="15783" y="2308"/>
                  <a:pt x="15783" y="2332"/>
                  <a:pt x="15784" y="2359"/>
                </a:cubicBezTo>
                <a:cubicBezTo>
                  <a:pt x="15578" y="2363"/>
                  <a:pt x="15390" y="2361"/>
                  <a:pt x="15166" y="2346"/>
                </a:cubicBezTo>
                <a:close/>
                <a:moveTo>
                  <a:pt x="14324" y="2477"/>
                </a:moveTo>
                <a:lnTo>
                  <a:pt x="14324" y="2477"/>
                </a:lnTo>
                <a:lnTo>
                  <a:pt x="14065" y="2421"/>
                </a:lnTo>
                <a:lnTo>
                  <a:pt x="14065" y="2180"/>
                </a:lnTo>
                <a:lnTo>
                  <a:pt x="14315" y="2230"/>
                </a:lnTo>
                <a:cubicBezTo>
                  <a:pt x="14477" y="2261"/>
                  <a:pt x="14554" y="2281"/>
                  <a:pt x="14554" y="2389"/>
                </a:cubicBezTo>
                <a:cubicBezTo>
                  <a:pt x="14554" y="2504"/>
                  <a:pt x="14441" y="2499"/>
                  <a:pt x="14324" y="2477"/>
                </a:cubicBezTo>
                <a:close/>
                <a:moveTo>
                  <a:pt x="14727" y="2415"/>
                </a:moveTo>
                <a:lnTo>
                  <a:pt x="14727" y="2415"/>
                </a:lnTo>
                <a:cubicBezTo>
                  <a:pt x="14727" y="2230"/>
                  <a:pt x="14602" y="2120"/>
                  <a:pt x="14335" y="2069"/>
                </a:cubicBezTo>
                <a:cubicBezTo>
                  <a:pt x="14335" y="2069"/>
                  <a:pt x="14087" y="2014"/>
                  <a:pt x="13898" y="1961"/>
                </a:cubicBezTo>
                <a:lnTo>
                  <a:pt x="13898" y="2953"/>
                </a:lnTo>
                <a:cubicBezTo>
                  <a:pt x="13953" y="2966"/>
                  <a:pt x="14009" y="2979"/>
                  <a:pt x="14065" y="2991"/>
                </a:cubicBezTo>
                <a:lnTo>
                  <a:pt x="14065" y="2587"/>
                </a:lnTo>
                <a:lnTo>
                  <a:pt x="14279" y="2628"/>
                </a:lnTo>
                <a:lnTo>
                  <a:pt x="14546" y="3077"/>
                </a:lnTo>
                <a:cubicBezTo>
                  <a:pt x="14616" y="3087"/>
                  <a:pt x="14687" y="3096"/>
                  <a:pt x="14760" y="3104"/>
                </a:cubicBezTo>
                <a:lnTo>
                  <a:pt x="14485" y="2642"/>
                </a:lnTo>
                <a:cubicBezTo>
                  <a:pt x="14627" y="2629"/>
                  <a:pt x="14727" y="2561"/>
                  <a:pt x="14727" y="2415"/>
                </a:cubicBez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9266767" cy="2255519"/>
          </a:xfrm>
        </p:spPr>
        <p:txBody>
          <a:bodyPr anchor="b" anchorCtr="0"/>
          <a:lstStyle>
            <a:lvl1pPr>
              <a:defRPr sz="4267" spc="-80" baseline="0">
                <a:solidFill>
                  <a:schemeClr val="bg1"/>
                </a:solidFill>
              </a:defRPr>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1" y="2987041"/>
            <a:ext cx="5304367" cy="608356"/>
          </a:xfrm>
        </p:spPr>
        <p:txBody>
          <a:bodyPr>
            <a:noAutofit/>
          </a:bodyPr>
          <a:lstStyle>
            <a:lvl1pPr marL="0" indent="0">
              <a:spcBef>
                <a:spcPts val="0"/>
              </a:spcBef>
              <a:buNone/>
              <a:defRPr sz="1400" cap="all" baseline="0">
                <a:solidFill>
                  <a:schemeClr val="bg2"/>
                </a:solidFill>
              </a:defRPr>
            </a:lvl1pPr>
            <a:lvl2pPr marL="0" indent="0">
              <a:spcBef>
                <a:spcPts val="0"/>
              </a:spcBef>
              <a:buNone/>
              <a:defRPr sz="1333" cap="all" baseline="0">
                <a:solidFill>
                  <a:schemeClr val="bg2"/>
                </a:solidFill>
              </a:defRPr>
            </a:lvl2pPr>
            <a:lvl3pPr marL="0" indent="0">
              <a:spcBef>
                <a:spcPts val="0"/>
              </a:spcBef>
              <a:buNone/>
              <a:defRPr sz="1333" cap="all" baseline="0">
                <a:solidFill>
                  <a:schemeClr val="bg2"/>
                </a:solidFill>
              </a:defRPr>
            </a:lvl3pPr>
            <a:lvl4pPr marL="0" indent="0">
              <a:spcBef>
                <a:spcPts val="0"/>
              </a:spcBef>
              <a:buNone/>
              <a:defRPr sz="1333" cap="all" baseline="0">
                <a:solidFill>
                  <a:schemeClr val="bg2"/>
                </a:solidFill>
              </a:defRPr>
            </a:lvl4pPr>
            <a:lvl5pPr marL="0" indent="0">
              <a:spcBef>
                <a:spcPts val="0"/>
              </a:spcBef>
              <a:buNone/>
              <a:defRPr sz="1333" cap="all" baseline="0">
                <a:solidFill>
                  <a:schemeClr val="bg2"/>
                </a:solidFill>
              </a:defRPr>
            </a:lvl5pPr>
            <a:lvl6pPr marL="0" indent="0">
              <a:spcBef>
                <a:spcPts val="0"/>
              </a:spcBef>
              <a:buNone/>
              <a:defRPr sz="1333" cap="all" baseline="0">
                <a:solidFill>
                  <a:schemeClr val="bg2"/>
                </a:solidFill>
              </a:defRPr>
            </a:lvl6pPr>
            <a:lvl7pPr marL="0" indent="0">
              <a:spcBef>
                <a:spcPts val="0"/>
              </a:spcBef>
              <a:buNone/>
              <a:defRPr sz="1333" cap="all" baseline="0">
                <a:solidFill>
                  <a:schemeClr val="bg2"/>
                </a:solidFill>
              </a:defRPr>
            </a:lvl7pPr>
            <a:lvl8pPr marL="0" indent="0">
              <a:spcBef>
                <a:spcPts val="0"/>
              </a:spcBef>
              <a:buNone/>
              <a:defRPr sz="1333" cap="all" baseline="0">
                <a:solidFill>
                  <a:schemeClr val="bg2"/>
                </a:solidFill>
              </a:defRPr>
            </a:lvl8pPr>
            <a:lvl9pPr marL="0" indent="0">
              <a:spcBef>
                <a:spcPts val="0"/>
              </a:spcBef>
              <a:buNone/>
              <a:defRPr sz="1333" cap="all" baseline="0">
                <a:solidFill>
                  <a:schemeClr val="bg2"/>
                </a:solidFill>
              </a:defRPr>
            </a:lvl9pPr>
          </a:lstStyle>
          <a:p>
            <a:pPr lvl="0"/>
            <a:r>
              <a:rPr lang="en-US" dirty="0"/>
              <a:t>OPTIONAL SUBTITLE</a:t>
            </a:r>
          </a:p>
        </p:txBody>
      </p:sp>
    </p:spTree>
    <p:extLst>
      <p:ext uri="{BB962C8B-B14F-4D97-AF65-F5344CB8AC3E}">
        <p14:creationId xmlns:p14="http://schemas.microsoft.com/office/powerpoint/2010/main" val="3129648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secHead" preserve="1">
  <p:cSld name="Section Header 02 White">
    <p:spTree>
      <p:nvGrpSpPr>
        <p:cNvPr id="1" name=""/>
        <p:cNvGrpSpPr/>
        <p:nvPr/>
      </p:nvGrpSpPr>
      <p:grpSpPr>
        <a:xfrm>
          <a:off x="0" y="0"/>
          <a:ext cx="0" cy="0"/>
          <a:chOff x="0" y="0"/>
          <a:chExt cx="0" cy="0"/>
        </a:xfrm>
      </p:grpSpPr>
      <p:sp>
        <p:nvSpPr>
          <p:cNvPr id="7" name="Freeform 5"/>
          <p:cNvSpPr>
            <a:spLocks noEditPoints="1"/>
          </p:cNvSpPr>
          <p:nvPr userDrawn="1"/>
        </p:nvSpPr>
        <p:spPr bwMode="hidden">
          <a:xfrm>
            <a:off x="3274483" y="2089149"/>
            <a:ext cx="8917517" cy="4768851"/>
          </a:xfrm>
          <a:custGeom>
            <a:avLst/>
            <a:gdLst>
              <a:gd name="T0" fmla="*/ 8637 w 14020"/>
              <a:gd name="T1" fmla="*/ 1280 h 7492"/>
              <a:gd name="T2" fmla="*/ 8503 w 14020"/>
              <a:gd name="T3" fmla="*/ 4342 h 7492"/>
              <a:gd name="T4" fmla="*/ 10437 w 14020"/>
              <a:gd name="T5" fmla="*/ 7492 h 7492"/>
              <a:gd name="T6" fmla="*/ 7332 w 14020"/>
              <a:gd name="T7" fmla="*/ 6003 h 7492"/>
              <a:gd name="T8" fmla="*/ 9570 w 14020"/>
              <a:gd name="T9" fmla="*/ 6003 h 7492"/>
              <a:gd name="T10" fmla="*/ 9570 w 14020"/>
              <a:gd name="T11" fmla="*/ 6003 h 7492"/>
              <a:gd name="T12" fmla="*/ 11060 w 14020"/>
              <a:gd name="T13" fmla="*/ 4342 h 7492"/>
              <a:gd name="T14" fmla="*/ 10697 w 14020"/>
              <a:gd name="T15" fmla="*/ 5671 h 7492"/>
              <a:gd name="T16" fmla="*/ 10511 w 14020"/>
              <a:gd name="T17" fmla="*/ 4676 h 7492"/>
              <a:gd name="T18" fmla="*/ 12601 w 14020"/>
              <a:gd name="T19" fmla="*/ 5515 h 7492"/>
              <a:gd name="T20" fmla="*/ 12605 w 14020"/>
              <a:gd name="T21" fmla="*/ 4657 h 7492"/>
              <a:gd name="T22" fmla="*/ 12139 w 14020"/>
              <a:gd name="T23" fmla="*/ 6003 h 7492"/>
              <a:gd name="T24" fmla="*/ 14020 w 14020"/>
              <a:gd name="T25" fmla="*/ 5486 h 7492"/>
              <a:gd name="T26" fmla="*/ 13558 w 14020"/>
              <a:gd name="T27" fmla="*/ 5072 h 7492"/>
              <a:gd name="T28" fmla="*/ 13344 w 14020"/>
              <a:gd name="T29" fmla="*/ 5671 h 7492"/>
              <a:gd name="T30" fmla="*/ 7227 w 14020"/>
              <a:gd name="T31" fmla="*/ 0 h 7492"/>
              <a:gd name="T32" fmla="*/ 12347 w 14020"/>
              <a:gd name="T33" fmla="*/ 4342 h 7492"/>
              <a:gd name="T34" fmla="*/ 2813 w 14020"/>
              <a:gd name="T35" fmla="*/ 7492 h 7492"/>
              <a:gd name="T36" fmla="*/ 11619 w 14020"/>
              <a:gd name="T37" fmla="*/ 5671 h 7492"/>
              <a:gd name="T38" fmla="*/ 759 w 14020"/>
              <a:gd name="T39" fmla="*/ 4877 h 7492"/>
              <a:gd name="T40" fmla="*/ 1300 w 14020"/>
              <a:gd name="T41" fmla="*/ 4676 h 7492"/>
              <a:gd name="T42" fmla="*/ 454 w 14020"/>
              <a:gd name="T43" fmla="*/ 5449 h 7492"/>
              <a:gd name="T44" fmla="*/ 596 w 14020"/>
              <a:gd name="T45" fmla="*/ 5669 h 7492"/>
              <a:gd name="T46" fmla="*/ 2512 w 14020"/>
              <a:gd name="T47" fmla="*/ 5175 h 7492"/>
              <a:gd name="T48" fmla="*/ 2208 w 14020"/>
              <a:gd name="T49" fmla="*/ 5694 h 7492"/>
              <a:gd name="T50" fmla="*/ 9693 w 14020"/>
              <a:gd name="T51" fmla="*/ 4861 h 7492"/>
              <a:gd name="T52" fmla="*/ 9882 w 14020"/>
              <a:gd name="T53" fmla="*/ 5290 h 7492"/>
              <a:gd name="T54" fmla="*/ 9454 w 14020"/>
              <a:gd name="T55" fmla="*/ 5316 h 7492"/>
              <a:gd name="T56" fmla="*/ 10111 w 14020"/>
              <a:gd name="T57" fmla="*/ 4992 h 7492"/>
              <a:gd name="T58" fmla="*/ 5368 w 14020"/>
              <a:gd name="T59" fmla="*/ 1122 h 7492"/>
              <a:gd name="T60" fmla="*/ 4237 w 14020"/>
              <a:gd name="T61" fmla="*/ 5671 h 7492"/>
              <a:gd name="T62" fmla="*/ 4237 w 14020"/>
              <a:gd name="T63" fmla="*/ 4676 h 7492"/>
              <a:gd name="T64" fmla="*/ 3473 w 14020"/>
              <a:gd name="T65" fmla="*/ 4861 h 7492"/>
              <a:gd name="T66" fmla="*/ 3475 w 14020"/>
              <a:gd name="T67" fmla="*/ 4676 h 7492"/>
              <a:gd name="T68" fmla="*/ 3439 w 14020"/>
              <a:gd name="T69" fmla="*/ 5316 h 7492"/>
              <a:gd name="T70" fmla="*/ 4675 w 14020"/>
              <a:gd name="T71" fmla="*/ 4342 h 7492"/>
              <a:gd name="T72" fmla="*/ 4675 w 14020"/>
              <a:gd name="T73" fmla="*/ 4342 h 7492"/>
              <a:gd name="T74" fmla="*/ 5584 w 14020"/>
              <a:gd name="T75" fmla="*/ 5479 h 7492"/>
              <a:gd name="T76" fmla="*/ 6146 w 14020"/>
              <a:gd name="T77" fmla="*/ 5175 h 7492"/>
              <a:gd name="T78" fmla="*/ 5949 w 14020"/>
              <a:gd name="T79" fmla="*/ 6003 h 7492"/>
              <a:gd name="T80" fmla="*/ 5949 w 14020"/>
              <a:gd name="T81" fmla="*/ 6003 h 7492"/>
              <a:gd name="T82" fmla="*/ 6161 w 14020"/>
              <a:gd name="T83" fmla="*/ 4342 h 7492"/>
              <a:gd name="T84" fmla="*/ 3787 w 14020"/>
              <a:gd name="T85" fmla="*/ 7492 h 7492"/>
              <a:gd name="T86" fmla="*/ 7230 w 14020"/>
              <a:gd name="T87" fmla="*/ 5391 h 7492"/>
              <a:gd name="T88" fmla="*/ 7252 w 14020"/>
              <a:gd name="T89" fmla="*/ 4910 h 7492"/>
              <a:gd name="T90" fmla="*/ 7030 w 14020"/>
              <a:gd name="T91" fmla="*/ 4926 h 7492"/>
              <a:gd name="T92" fmla="*/ 7122 w 14020"/>
              <a:gd name="T93" fmla="*/ 1461 h 7492"/>
              <a:gd name="T94" fmla="*/ 8911 w 14020"/>
              <a:gd name="T95" fmla="*/ 4865 h 7492"/>
              <a:gd name="T96" fmla="*/ 8935 w 14020"/>
              <a:gd name="T97" fmla="*/ 5671 h 7492"/>
              <a:gd name="T98" fmla="*/ 8823 w 14020"/>
              <a:gd name="T99" fmla="*/ 5072 h 7492"/>
              <a:gd name="T100" fmla="*/ 8294 w 14020"/>
              <a:gd name="T101" fmla="*/ 6003 h 7492"/>
              <a:gd name="T102" fmla="*/ 4883 w 14020"/>
              <a:gd name="T103" fmla="*/ 6003 h 7492"/>
              <a:gd name="T104" fmla="*/ 4883 w 14020"/>
              <a:gd name="T105" fmla="*/ 6003 h 7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020" h="7492">
                <a:moveTo>
                  <a:pt x="8409" y="1337"/>
                </a:moveTo>
                <a:lnTo>
                  <a:pt x="8409" y="1337"/>
                </a:lnTo>
                <a:cubicBezTo>
                  <a:pt x="9112" y="2098"/>
                  <a:pt x="9460" y="3312"/>
                  <a:pt x="9567" y="4342"/>
                </a:cubicBezTo>
                <a:lnTo>
                  <a:pt x="9778" y="4342"/>
                </a:lnTo>
                <a:cubicBezTo>
                  <a:pt x="9647" y="3061"/>
                  <a:pt x="9224" y="1963"/>
                  <a:pt x="8637" y="1280"/>
                </a:cubicBezTo>
                <a:cubicBezTo>
                  <a:pt x="8563" y="1301"/>
                  <a:pt x="8487" y="1320"/>
                  <a:pt x="8409" y="1337"/>
                </a:cubicBezTo>
                <a:close/>
                <a:moveTo>
                  <a:pt x="7771" y="1438"/>
                </a:moveTo>
                <a:lnTo>
                  <a:pt x="7771" y="1438"/>
                </a:lnTo>
                <a:cubicBezTo>
                  <a:pt x="8104" y="2268"/>
                  <a:pt x="8246" y="3445"/>
                  <a:pt x="8292" y="4342"/>
                </a:cubicBezTo>
                <a:lnTo>
                  <a:pt x="8503" y="4342"/>
                </a:lnTo>
                <a:cubicBezTo>
                  <a:pt x="8441" y="3141"/>
                  <a:pt x="8251" y="2102"/>
                  <a:pt x="7986" y="1413"/>
                </a:cubicBezTo>
                <a:cubicBezTo>
                  <a:pt x="7915" y="1423"/>
                  <a:pt x="7844" y="1431"/>
                  <a:pt x="7771" y="1438"/>
                </a:cubicBezTo>
                <a:close/>
                <a:moveTo>
                  <a:pt x="10853" y="6003"/>
                </a:moveTo>
                <a:lnTo>
                  <a:pt x="10853" y="6003"/>
                </a:lnTo>
                <a:cubicBezTo>
                  <a:pt x="10780" y="6535"/>
                  <a:pt x="10637" y="7036"/>
                  <a:pt x="10437" y="7492"/>
                </a:cubicBezTo>
                <a:lnTo>
                  <a:pt x="10666" y="7492"/>
                </a:lnTo>
                <a:cubicBezTo>
                  <a:pt x="10858" y="7033"/>
                  <a:pt x="10995" y="6532"/>
                  <a:pt x="11064" y="6003"/>
                </a:cubicBezTo>
                <a:lnTo>
                  <a:pt x="10853" y="6003"/>
                </a:lnTo>
                <a:close/>
                <a:moveTo>
                  <a:pt x="7332" y="6003"/>
                </a:moveTo>
                <a:lnTo>
                  <a:pt x="7332" y="6003"/>
                </a:lnTo>
                <a:lnTo>
                  <a:pt x="7122" y="6003"/>
                </a:lnTo>
                <a:lnTo>
                  <a:pt x="7122" y="7492"/>
                </a:lnTo>
                <a:lnTo>
                  <a:pt x="7332" y="7492"/>
                </a:lnTo>
                <a:lnTo>
                  <a:pt x="7332" y="6003"/>
                </a:lnTo>
                <a:close/>
                <a:moveTo>
                  <a:pt x="9570" y="6003"/>
                </a:moveTo>
                <a:lnTo>
                  <a:pt x="9570" y="6003"/>
                </a:lnTo>
                <a:cubicBezTo>
                  <a:pt x="9522" y="6484"/>
                  <a:pt x="9423" y="7000"/>
                  <a:pt x="9262" y="7492"/>
                </a:cubicBezTo>
                <a:lnTo>
                  <a:pt x="9482" y="7492"/>
                </a:lnTo>
                <a:cubicBezTo>
                  <a:pt x="9626" y="7038"/>
                  <a:pt x="9729" y="6536"/>
                  <a:pt x="9781" y="6003"/>
                </a:cubicBezTo>
                <a:lnTo>
                  <a:pt x="9570" y="6003"/>
                </a:lnTo>
                <a:close/>
                <a:moveTo>
                  <a:pt x="9295" y="1019"/>
                </a:moveTo>
                <a:lnTo>
                  <a:pt x="9295" y="1019"/>
                </a:lnTo>
                <a:cubicBezTo>
                  <a:pt x="9230" y="1055"/>
                  <a:pt x="9159" y="1089"/>
                  <a:pt x="9085" y="1122"/>
                </a:cubicBezTo>
                <a:cubicBezTo>
                  <a:pt x="9993" y="1805"/>
                  <a:pt x="10653" y="2971"/>
                  <a:pt x="10848" y="4342"/>
                </a:cubicBezTo>
                <a:lnTo>
                  <a:pt x="11060" y="4342"/>
                </a:lnTo>
                <a:cubicBezTo>
                  <a:pt x="10868" y="2943"/>
                  <a:pt x="10210" y="1747"/>
                  <a:pt x="9295" y="1019"/>
                </a:cubicBezTo>
                <a:close/>
                <a:moveTo>
                  <a:pt x="10511" y="4676"/>
                </a:moveTo>
                <a:lnTo>
                  <a:pt x="10511" y="4676"/>
                </a:lnTo>
                <a:lnTo>
                  <a:pt x="10279" y="4676"/>
                </a:lnTo>
                <a:lnTo>
                  <a:pt x="10697" y="5671"/>
                </a:lnTo>
                <a:lnTo>
                  <a:pt x="10960" y="5671"/>
                </a:lnTo>
                <a:lnTo>
                  <a:pt x="11378" y="4676"/>
                </a:lnTo>
                <a:lnTo>
                  <a:pt x="11143" y="4676"/>
                </a:lnTo>
                <a:lnTo>
                  <a:pt x="10834" y="5443"/>
                </a:lnTo>
                <a:lnTo>
                  <a:pt x="10511" y="4676"/>
                </a:lnTo>
                <a:close/>
                <a:moveTo>
                  <a:pt x="12601" y="5694"/>
                </a:moveTo>
                <a:lnTo>
                  <a:pt x="12601" y="5694"/>
                </a:lnTo>
                <a:cubicBezTo>
                  <a:pt x="12843" y="5694"/>
                  <a:pt x="13029" y="5573"/>
                  <a:pt x="13054" y="5330"/>
                </a:cubicBezTo>
                <a:lnTo>
                  <a:pt x="12823" y="5330"/>
                </a:lnTo>
                <a:cubicBezTo>
                  <a:pt x="12804" y="5447"/>
                  <a:pt x="12724" y="5515"/>
                  <a:pt x="12601" y="5515"/>
                </a:cubicBezTo>
                <a:cubicBezTo>
                  <a:pt x="12420" y="5515"/>
                  <a:pt x="12346" y="5355"/>
                  <a:pt x="12346" y="5175"/>
                </a:cubicBezTo>
                <a:cubicBezTo>
                  <a:pt x="12346" y="4966"/>
                  <a:pt x="12445" y="4836"/>
                  <a:pt x="12605" y="4836"/>
                </a:cubicBezTo>
                <a:cubicBezTo>
                  <a:pt x="12715" y="4836"/>
                  <a:pt x="12789" y="4893"/>
                  <a:pt x="12814" y="4988"/>
                </a:cubicBezTo>
                <a:lnTo>
                  <a:pt x="13045" y="4988"/>
                </a:lnTo>
                <a:cubicBezTo>
                  <a:pt x="13018" y="4789"/>
                  <a:pt x="12847" y="4657"/>
                  <a:pt x="12605" y="4657"/>
                </a:cubicBezTo>
                <a:cubicBezTo>
                  <a:pt x="12310" y="4657"/>
                  <a:pt x="12133" y="4851"/>
                  <a:pt x="12133" y="5175"/>
                </a:cubicBezTo>
                <a:cubicBezTo>
                  <a:pt x="12133" y="5500"/>
                  <a:pt x="12308" y="5694"/>
                  <a:pt x="12601" y="5694"/>
                </a:cubicBezTo>
                <a:close/>
                <a:moveTo>
                  <a:pt x="12353" y="6003"/>
                </a:moveTo>
                <a:lnTo>
                  <a:pt x="12353" y="6003"/>
                </a:lnTo>
                <a:lnTo>
                  <a:pt x="12139" y="6003"/>
                </a:lnTo>
                <a:cubicBezTo>
                  <a:pt x="12052" y="6532"/>
                  <a:pt x="11881" y="7032"/>
                  <a:pt x="11641" y="7492"/>
                </a:cubicBezTo>
                <a:lnTo>
                  <a:pt x="11879" y="7492"/>
                </a:lnTo>
                <a:cubicBezTo>
                  <a:pt x="12107" y="7030"/>
                  <a:pt x="12270" y="6530"/>
                  <a:pt x="12353" y="6003"/>
                </a:cubicBezTo>
                <a:close/>
                <a:moveTo>
                  <a:pt x="14020" y="5486"/>
                </a:moveTo>
                <a:lnTo>
                  <a:pt x="14020" y="5486"/>
                </a:lnTo>
                <a:lnTo>
                  <a:pt x="13558" y="5486"/>
                </a:lnTo>
                <a:lnTo>
                  <a:pt x="13558" y="5254"/>
                </a:lnTo>
                <a:lnTo>
                  <a:pt x="14020" y="5254"/>
                </a:lnTo>
                <a:lnTo>
                  <a:pt x="14020" y="5072"/>
                </a:lnTo>
                <a:lnTo>
                  <a:pt x="13558" y="5072"/>
                </a:lnTo>
                <a:lnTo>
                  <a:pt x="13558" y="4865"/>
                </a:lnTo>
                <a:lnTo>
                  <a:pt x="14020" y="4865"/>
                </a:lnTo>
                <a:lnTo>
                  <a:pt x="14020" y="4676"/>
                </a:lnTo>
                <a:lnTo>
                  <a:pt x="13344" y="4676"/>
                </a:lnTo>
                <a:lnTo>
                  <a:pt x="13344" y="5671"/>
                </a:lnTo>
                <a:lnTo>
                  <a:pt x="14020" y="5671"/>
                </a:lnTo>
                <a:lnTo>
                  <a:pt x="14020" y="5486"/>
                </a:lnTo>
                <a:close/>
                <a:moveTo>
                  <a:pt x="12347" y="4342"/>
                </a:moveTo>
                <a:lnTo>
                  <a:pt x="12347" y="4342"/>
                </a:lnTo>
                <a:cubicBezTo>
                  <a:pt x="11942" y="1879"/>
                  <a:pt x="9805" y="0"/>
                  <a:pt x="7227" y="0"/>
                </a:cubicBezTo>
                <a:cubicBezTo>
                  <a:pt x="4649" y="0"/>
                  <a:pt x="2511" y="1879"/>
                  <a:pt x="2107" y="4342"/>
                </a:cubicBezTo>
                <a:lnTo>
                  <a:pt x="2320" y="4342"/>
                </a:lnTo>
                <a:cubicBezTo>
                  <a:pt x="2724" y="1998"/>
                  <a:pt x="4769" y="209"/>
                  <a:pt x="7227" y="209"/>
                </a:cubicBezTo>
                <a:cubicBezTo>
                  <a:pt x="9684" y="209"/>
                  <a:pt x="11730" y="1998"/>
                  <a:pt x="12134" y="4342"/>
                </a:cubicBezTo>
                <a:lnTo>
                  <a:pt x="12347" y="4342"/>
                </a:lnTo>
                <a:close/>
                <a:moveTo>
                  <a:pt x="2314" y="6003"/>
                </a:moveTo>
                <a:lnTo>
                  <a:pt x="2314" y="6003"/>
                </a:lnTo>
                <a:lnTo>
                  <a:pt x="2101" y="6003"/>
                </a:lnTo>
                <a:cubicBezTo>
                  <a:pt x="2184" y="6530"/>
                  <a:pt x="2346" y="7030"/>
                  <a:pt x="2575" y="7492"/>
                </a:cubicBezTo>
                <a:lnTo>
                  <a:pt x="2813" y="7492"/>
                </a:lnTo>
                <a:cubicBezTo>
                  <a:pt x="2572" y="7032"/>
                  <a:pt x="2401" y="6532"/>
                  <a:pt x="2314" y="6003"/>
                </a:cubicBezTo>
                <a:close/>
                <a:moveTo>
                  <a:pt x="11829" y="4676"/>
                </a:moveTo>
                <a:lnTo>
                  <a:pt x="11829" y="4676"/>
                </a:lnTo>
                <a:lnTo>
                  <a:pt x="11619" y="4676"/>
                </a:lnTo>
                <a:lnTo>
                  <a:pt x="11619" y="5671"/>
                </a:lnTo>
                <a:lnTo>
                  <a:pt x="11829" y="5671"/>
                </a:lnTo>
                <a:lnTo>
                  <a:pt x="11829" y="4676"/>
                </a:lnTo>
                <a:close/>
                <a:moveTo>
                  <a:pt x="596" y="5669"/>
                </a:moveTo>
                <a:lnTo>
                  <a:pt x="596" y="5669"/>
                </a:lnTo>
                <a:cubicBezTo>
                  <a:pt x="603" y="5636"/>
                  <a:pt x="759" y="4889"/>
                  <a:pt x="759" y="4877"/>
                </a:cubicBezTo>
                <a:lnTo>
                  <a:pt x="762" y="4877"/>
                </a:lnTo>
                <a:lnTo>
                  <a:pt x="952" y="5669"/>
                </a:lnTo>
                <a:lnTo>
                  <a:pt x="1233" y="5669"/>
                </a:lnTo>
                <a:lnTo>
                  <a:pt x="1511" y="4676"/>
                </a:lnTo>
                <a:lnTo>
                  <a:pt x="1300" y="4676"/>
                </a:lnTo>
                <a:cubicBezTo>
                  <a:pt x="1270" y="4779"/>
                  <a:pt x="1103" y="5343"/>
                  <a:pt x="1090" y="5449"/>
                </a:cubicBezTo>
                <a:lnTo>
                  <a:pt x="1086" y="5449"/>
                </a:lnTo>
                <a:cubicBezTo>
                  <a:pt x="1086" y="5437"/>
                  <a:pt x="923" y="4709"/>
                  <a:pt x="916" y="4676"/>
                </a:cubicBezTo>
                <a:lnTo>
                  <a:pt x="604" y="4676"/>
                </a:lnTo>
                <a:cubicBezTo>
                  <a:pt x="598" y="4703"/>
                  <a:pt x="459" y="5424"/>
                  <a:pt x="454" y="5449"/>
                </a:cubicBezTo>
                <a:lnTo>
                  <a:pt x="449" y="5449"/>
                </a:lnTo>
                <a:cubicBezTo>
                  <a:pt x="436" y="5340"/>
                  <a:pt x="246" y="4781"/>
                  <a:pt x="210" y="4676"/>
                </a:cubicBezTo>
                <a:lnTo>
                  <a:pt x="0" y="4676"/>
                </a:lnTo>
                <a:lnTo>
                  <a:pt x="315" y="5669"/>
                </a:lnTo>
                <a:lnTo>
                  <a:pt x="596" y="5669"/>
                </a:lnTo>
                <a:close/>
                <a:moveTo>
                  <a:pt x="2208" y="4836"/>
                </a:moveTo>
                <a:lnTo>
                  <a:pt x="2208" y="4836"/>
                </a:lnTo>
                <a:cubicBezTo>
                  <a:pt x="2029" y="4836"/>
                  <a:pt x="1904" y="4976"/>
                  <a:pt x="1904" y="5175"/>
                </a:cubicBezTo>
                <a:cubicBezTo>
                  <a:pt x="1904" y="5375"/>
                  <a:pt x="2029" y="5515"/>
                  <a:pt x="2208" y="5515"/>
                </a:cubicBezTo>
                <a:cubicBezTo>
                  <a:pt x="2387" y="5515"/>
                  <a:pt x="2512" y="5375"/>
                  <a:pt x="2512" y="5175"/>
                </a:cubicBezTo>
                <a:cubicBezTo>
                  <a:pt x="2512" y="4976"/>
                  <a:pt x="2387" y="4836"/>
                  <a:pt x="2208" y="4836"/>
                </a:cubicBezTo>
                <a:close/>
                <a:moveTo>
                  <a:pt x="2208" y="4657"/>
                </a:moveTo>
                <a:lnTo>
                  <a:pt x="2208" y="4657"/>
                </a:lnTo>
                <a:cubicBezTo>
                  <a:pt x="2516" y="4657"/>
                  <a:pt x="2706" y="4852"/>
                  <a:pt x="2706" y="5175"/>
                </a:cubicBezTo>
                <a:cubicBezTo>
                  <a:pt x="2706" y="5498"/>
                  <a:pt x="2516" y="5694"/>
                  <a:pt x="2208" y="5694"/>
                </a:cubicBezTo>
                <a:cubicBezTo>
                  <a:pt x="1900" y="5694"/>
                  <a:pt x="1710" y="5498"/>
                  <a:pt x="1710" y="5175"/>
                </a:cubicBezTo>
                <a:cubicBezTo>
                  <a:pt x="1710" y="4853"/>
                  <a:pt x="1900" y="4657"/>
                  <a:pt x="2208" y="4657"/>
                </a:cubicBezTo>
                <a:close/>
                <a:moveTo>
                  <a:pt x="9886" y="4993"/>
                </a:moveTo>
                <a:lnTo>
                  <a:pt x="9886" y="4993"/>
                </a:lnTo>
                <a:cubicBezTo>
                  <a:pt x="9886" y="4903"/>
                  <a:pt x="9825" y="4861"/>
                  <a:pt x="9693" y="4861"/>
                </a:cubicBezTo>
                <a:lnTo>
                  <a:pt x="9454" y="4861"/>
                </a:lnTo>
                <a:lnTo>
                  <a:pt x="9454" y="5123"/>
                </a:lnTo>
                <a:lnTo>
                  <a:pt x="9689" y="5123"/>
                </a:lnTo>
                <a:cubicBezTo>
                  <a:pt x="9791" y="5123"/>
                  <a:pt x="9886" y="5107"/>
                  <a:pt x="9886" y="4993"/>
                </a:cubicBezTo>
                <a:close/>
                <a:moveTo>
                  <a:pt x="9882" y="5290"/>
                </a:moveTo>
                <a:lnTo>
                  <a:pt x="9882" y="5290"/>
                </a:lnTo>
                <a:lnTo>
                  <a:pt x="10144" y="5671"/>
                </a:lnTo>
                <a:lnTo>
                  <a:pt x="9892" y="5671"/>
                </a:lnTo>
                <a:cubicBezTo>
                  <a:pt x="9889" y="5667"/>
                  <a:pt x="9662" y="5321"/>
                  <a:pt x="9658" y="5316"/>
                </a:cubicBezTo>
                <a:lnTo>
                  <a:pt x="9454" y="5316"/>
                </a:lnTo>
                <a:lnTo>
                  <a:pt x="9454" y="5671"/>
                </a:lnTo>
                <a:lnTo>
                  <a:pt x="9240" y="5671"/>
                </a:lnTo>
                <a:lnTo>
                  <a:pt x="9240" y="4676"/>
                </a:lnTo>
                <a:lnTo>
                  <a:pt x="9694" y="4676"/>
                </a:lnTo>
                <a:cubicBezTo>
                  <a:pt x="9926" y="4676"/>
                  <a:pt x="10111" y="4758"/>
                  <a:pt x="10111" y="4992"/>
                </a:cubicBezTo>
                <a:cubicBezTo>
                  <a:pt x="10111" y="5138"/>
                  <a:pt x="10036" y="5244"/>
                  <a:pt x="9882" y="5290"/>
                </a:cubicBezTo>
                <a:close/>
                <a:moveTo>
                  <a:pt x="3394" y="4342"/>
                </a:moveTo>
                <a:lnTo>
                  <a:pt x="3394" y="4342"/>
                </a:lnTo>
                <a:lnTo>
                  <a:pt x="3606" y="4342"/>
                </a:lnTo>
                <a:cubicBezTo>
                  <a:pt x="3801" y="2971"/>
                  <a:pt x="4460" y="1805"/>
                  <a:pt x="5368" y="1122"/>
                </a:cubicBezTo>
                <a:cubicBezTo>
                  <a:pt x="5294" y="1089"/>
                  <a:pt x="5224" y="1055"/>
                  <a:pt x="5159" y="1019"/>
                </a:cubicBezTo>
                <a:cubicBezTo>
                  <a:pt x="4243" y="1747"/>
                  <a:pt x="3586" y="2943"/>
                  <a:pt x="3394" y="4342"/>
                </a:cubicBezTo>
                <a:close/>
                <a:moveTo>
                  <a:pt x="4237" y="4676"/>
                </a:moveTo>
                <a:lnTo>
                  <a:pt x="4237" y="4676"/>
                </a:lnTo>
                <a:lnTo>
                  <a:pt x="4237" y="5671"/>
                </a:lnTo>
                <a:lnTo>
                  <a:pt x="4992" y="5671"/>
                </a:lnTo>
                <a:lnTo>
                  <a:pt x="4992" y="5482"/>
                </a:lnTo>
                <a:lnTo>
                  <a:pt x="4443" y="5482"/>
                </a:lnTo>
                <a:lnTo>
                  <a:pt x="4443" y="4676"/>
                </a:lnTo>
                <a:lnTo>
                  <a:pt x="4237" y="4676"/>
                </a:lnTo>
                <a:close/>
                <a:moveTo>
                  <a:pt x="3234" y="5123"/>
                </a:moveTo>
                <a:lnTo>
                  <a:pt x="3234" y="5123"/>
                </a:lnTo>
                <a:lnTo>
                  <a:pt x="3469" y="5123"/>
                </a:lnTo>
                <a:cubicBezTo>
                  <a:pt x="3572" y="5123"/>
                  <a:pt x="3667" y="5107"/>
                  <a:pt x="3667" y="4993"/>
                </a:cubicBezTo>
                <a:cubicBezTo>
                  <a:pt x="3667" y="4903"/>
                  <a:pt x="3605" y="4861"/>
                  <a:pt x="3473" y="4861"/>
                </a:cubicBezTo>
                <a:lnTo>
                  <a:pt x="3234" y="4861"/>
                </a:lnTo>
                <a:lnTo>
                  <a:pt x="3234" y="5123"/>
                </a:lnTo>
                <a:close/>
                <a:moveTo>
                  <a:pt x="3021" y="4676"/>
                </a:moveTo>
                <a:lnTo>
                  <a:pt x="3021" y="4676"/>
                </a:lnTo>
                <a:lnTo>
                  <a:pt x="3475" y="4676"/>
                </a:lnTo>
                <a:cubicBezTo>
                  <a:pt x="3714" y="4676"/>
                  <a:pt x="3892" y="4754"/>
                  <a:pt x="3892" y="4992"/>
                </a:cubicBezTo>
                <a:cubicBezTo>
                  <a:pt x="3892" y="5138"/>
                  <a:pt x="3816" y="5244"/>
                  <a:pt x="3662" y="5290"/>
                </a:cubicBezTo>
                <a:lnTo>
                  <a:pt x="3925" y="5671"/>
                </a:lnTo>
                <a:lnTo>
                  <a:pt x="3673" y="5671"/>
                </a:lnTo>
                <a:cubicBezTo>
                  <a:pt x="3670" y="5667"/>
                  <a:pt x="3442" y="5321"/>
                  <a:pt x="3439" y="5316"/>
                </a:cubicBezTo>
                <a:lnTo>
                  <a:pt x="3234" y="5316"/>
                </a:lnTo>
                <a:lnTo>
                  <a:pt x="3234" y="5671"/>
                </a:lnTo>
                <a:lnTo>
                  <a:pt x="3021" y="5671"/>
                </a:lnTo>
                <a:lnTo>
                  <a:pt x="3021" y="4676"/>
                </a:lnTo>
                <a:close/>
                <a:moveTo>
                  <a:pt x="4675" y="4342"/>
                </a:moveTo>
                <a:lnTo>
                  <a:pt x="4675" y="4342"/>
                </a:lnTo>
                <a:lnTo>
                  <a:pt x="4886" y="4342"/>
                </a:lnTo>
                <a:cubicBezTo>
                  <a:pt x="4994" y="3310"/>
                  <a:pt x="5343" y="2097"/>
                  <a:pt x="6044" y="1337"/>
                </a:cubicBezTo>
                <a:cubicBezTo>
                  <a:pt x="5966" y="1320"/>
                  <a:pt x="5890" y="1301"/>
                  <a:pt x="5817" y="1280"/>
                </a:cubicBezTo>
                <a:cubicBezTo>
                  <a:pt x="5230" y="1963"/>
                  <a:pt x="4807" y="3061"/>
                  <a:pt x="4675" y="4342"/>
                </a:cubicBezTo>
                <a:close/>
                <a:moveTo>
                  <a:pt x="5584" y="4872"/>
                </a:moveTo>
                <a:lnTo>
                  <a:pt x="5584" y="4872"/>
                </a:lnTo>
                <a:lnTo>
                  <a:pt x="5461" y="4872"/>
                </a:lnTo>
                <a:lnTo>
                  <a:pt x="5461" y="5479"/>
                </a:lnTo>
                <a:lnTo>
                  <a:pt x="5584" y="5479"/>
                </a:lnTo>
                <a:cubicBezTo>
                  <a:pt x="5819" y="5479"/>
                  <a:pt x="5924" y="5385"/>
                  <a:pt x="5924" y="5175"/>
                </a:cubicBezTo>
                <a:cubicBezTo>
                  <a:pt x="5924" y="4965"/>
                  <a:pt x="5819" y="4872"/>
                  <a:pt x="5584" y="4872"/>
                </a:cubicBezTo>
                <a:close/>
                <a:moveTo>
                  <a:pt x="5587" y="4679"/>
                </a:moveTo>
                <a:lnTo>
                  <a:pt x="5587" y="4679"/>
                </a:lnTo>
                <a:cubicBezTo>
                  <a:pt x="5924" y="4679"/>
                  <a:pt x="6146" y="4840"/>
                  <a:pt x="6146" y="5175"/>
                </a:cubicBezTo>
                <a:cubicBezTo>
                  <a:pt x="6146" y="5511"/>
                  <a:pt x="5924" y="5671"/>
                  <a:pt x="5587" y="5671"/>
                </a:cubicBezTo>
                <a:lnTo>
                  <a:pt x="5247" y="5671"/>
                </a:lnTo>
                <a:lnTo>
                  <a:pt x="5247" y="4679"/>
                </a:lnTo>
                <a:lnTo>
                  <a:pt x="5587" y="4679"/>
                </a:lnTo>
                <a:close/>
                <a:moveTo>
                  <a:pt x="5949" y="6003"/>
                </a:moveTo>
                <a:lnTo>
                  <a:pt x="5949" y="6003"/>
                </a:lnTo>
                <a:cubicBezTo>
                  <a:pt x="5976" y="6536"/>
                  <a:pt x="6027" y="7038"/>
                  <a:pt x="6099" y="7492"/>
                </a:cubicBezTo>
                <a:lnTo>
                  <a:pt x="6311" y="7492"/>
                </a:lnTo>
                <a:cubicBezTo>
                  <a:pt x="6229" y="6977"/>
                  <a:pt x="6182" y="6455"/>
                  <a:pt x="6160" y="6003"/>
                </a:cubicBezTo>
                <a:lnTo>
                  <a:pt x="5949" y="6003"/>
                </a:lnTo>
                <a:close/>
                <a:moveTo>
                  <a:pt x="6686" y="1438"/>
                </a:moveTo>
                <a:lnTo>
                  <a:pt x="6686" y="1438"/>
                </a:lnTo>
                <a:cubicBezTo>
                  <a:pt x="6612" y="1431"/>
                  <a:pt x="6539" y="1423"/>
                  <a:pt x="6468" y="1413"/>
                </a:cubicBezTo>
                <a:cubicBezTo>
                  <a:pt x="6202" y="2102"/>
                  <a:pt x="6012" y="3141"/>
                  <a:pt x="5951" y="4342"/>
                </a:cubicBezTo>
                <a:lnTo>
                  <a:pt x="6161" y="4342"/>
                </a:lnTo>
                <a:cubicBezTo>
                  <a:pt x="6228" y="3058"/>
                  <a:pt x="6441" y="2056"/>
                  <a:pt x="6686" y="1438"/>
                </a:cubicBezTo>
                <a:close/>
                <a:moveTo>
                  <a:pt x="3601" y="6003"/>
                </a:moveTo>
                <a:lnTo>
                  <a:pt x="3601" y="6003"/>
                </a:lnTo>
                <a:lnTo>
                  <a:pt x="3389" y="6003"/>
                </a:lnTo>
                <a:cubicBezTo>
                  <a:pt x="3459" y="6532"/>
                  <a:pt x="3595" y="7033"/>
                  <a:pt x="3787" y="7492"/>
                </a:cubicBezTo>
                <a:lnTo>
                  <a:pt x="4016" y="7492"/>
                </a:lnTo>
                <a:cubicBezTo>
                  <a:pt x="3816" y="7036"/>
                  <a:pt x="3674" y="6535"/>
                  <a:pt x="3601" y="6003"/>
                </a:cubicBezTo>
                <a:close/>
                <a:moveTo>
                  <a:pt x="7435" y="5549"/>
                </a:moveTo>
                <a:lnTo>
                  <a:pt x="7435" y="5549"/>
                </a:lnTo>
                <a:cubicBezTo>
                  <a:pt x="7325" y="5549"/>
                  <a:pt x="7245" y="5503"/>
                  <a:pt x="7230" y="5391"/>
                </a:cubicBezTo>
                <a:lnTo>
                  <a:pt x="7005" y="5391"/>
                </a:lnTo>
                <a:cubicBezTo>
                  <a:pt x="7022" y="5622"/>
                  <a:pt x="7207" y="5721"/>
                  <a:pt x="7438" y="5721"/>
                </a:cubicBezTo>
                <a:cubicBezTo>
                  <a:pt x="7648" y="5721"/>
                  <a:pt x="7830" y="5614"/>
                  <a:pt x="7837" y="5404"/>
                </a:cubicBezTo>
                <a:cubicBezTo>
                  <a:pt x="7844" y="5188"/>
                  <a:pt x="7686" y="5144"/>
                  <a:pt x="7503" y="5094"/>
                </a:cubicBezTo>
                <a:cubicBezTo>
                  <a:pt x="7393" y="5064"/>
                  <a:pt x="7248" y="5024"/>
                  <a:pt x="7252" y="4910"/>
                </a:cubicBezTo>
                <a:cubicBezTo>
                  <a:pt x="7255" y="4830"/>
                  <a:pt x="7339" y="4797"/>
                  <a:pt x="7419" y="4799"/>
                </a:cubicBezTo>
                <a:cubicBezTo>
                  <a:pt x="7537" y="4803"/>
                  <a:pt x="7588" y="4860"/>
                  <a:pt x="7595" y="4952"/>
                </a:cubicBezTo>
                <a:lnTo>
                  <a:pt x="7815" y="4952"/>
                </a:lnTo>
                <a:cubicBezTo>
                  <a:pt x="7806" y="4723"/>
                  <a:pt x="7638" y="4630"/>
                  <a:pt x="7408" y="4630"/>
                </a:cubicBezTo>
                <a:cubicBezTo>
                  <a:pt x="7211" y="4630"/>
                  <a:pt x="7037" y="4732"/>
                  <a:pt x="7030" y="4926"/>
                </a:cubicBezTo>
                <a:cubicBezTo>
                  <a:pt x="7023" y="5153"/>
                  <a:pt x="7198" y="5196"/>
                  <a:pt x="7399" y="5253"/>
                </a:cubicBezTo>
                <a:cubicBezTo>
                  <a:pt x="7495" y="5281"/>
                  <a:pt x="7607" y="5312"/>
                  <a:pt x="7610" y="5409"/>
                </a:cubicBezTo>
                <a:cubicBezTo>
                  <a:pt x="7608" y="5488"/>
                  <a:pt x="7541" y="5549"/>
                  <a:pt x="7435" y="5549"/>
                </a:cubicBezTo>
                <a:close/>
                <a:moveTo>
                  <a:pt x="7122" y="1461"/>
                </a:moveTo>
                <a:lnTo>
                  <a:pt x="7122" y="1461"/>
                </a:lnTo>
                <a:lnTo>
                  <a:pt x="7122" y="4342"/>
                </a:lnTo>
                <a:lnTo>
                  <a:pt x="7332" y="4342"/>
                </a:lnTo>
                <a:lnTo>
                  <a:pt x="7332" y="1461"/>
                </a:lnTo>
                <a:cubicBezTo>
                  <a:pt x="7151" y="1464"/>
                  <a:pt x="7316" y="1464"/>
                  <a:pt x="7122" y="1461"/>
                </a:cubicBezTo>
                <a:close/>
                <a:moveTo>
                  <a:pt x="8911" y="4865"/>
                </a:moveTo>
                <a:lnTo>
                  <a:pt x="8911" y="4865"/>
                </a:lnTo>
                <a:lnTo>
                  <a:pt x="8911" y="4676"/>
                </a:lnTo>
                <a:lnTo>
                  <a:pt x="8147" y="4676"/>
                </a:lnTo>
                <a:lnTo>
                  <a:pt x="8147" y="5671"/>
                </a:lnTo>
                <a:lnTo>
                  <a:pt x="8935" y="5671"/>
                </a:lnTo>
                <a:lnTo>
                  <a:pt x="8935" y="5486"/>
                </a:lnTo>
                <a:lnTo>
                  <a:pt x="8361" y="5486"/>
                </a:lnTo>
                <a:lnTo>
                  <a:pt x="8361" y="5254"/>
                </a:lnTo>
                <a:lnTo>
                  <a:pt x="8823" y="5254"/>
                </a:lnTo>
                <a:lnTo>
                  <a:pt x="8823" y="5072"/>
                </a:lnTo>
                <a:lnTo>
                  <a:pt x="8361" y="5072"/>
                </a:lnTo>
                <a:lnTo>
                  <a:pt x="8361" y="4865"/>
                </a:lnTo>
                <a:lnTo>
                  <a:pt x="8911" y="4865"/>
                </a:lnTo>
                <a:close/>
                <a:moveTo>
                  <a:pt x="8294" y="6003"/>
                </a:moveTo>
                <a:lnTo>
                  <a:pt x="8294" y="6003"/>
                </a:lnTo>
                <a:cubicBezTo>
                  <a:pt x="8267" y="6553"/>
                  <a:pt x="8212" y="7052"/>
                  <a:pt x="8140" y="7492"/>
                </a:cubicBezTo>
                <a:lnTo>
                  <a:pt x="8355" y="7492"/>
                </a:lnTo>
                <a:cubicBezTo>
                  <a:pt x="8427" y="7038"/>
                  <a:pt x="8478" y="6536"/>
                  <a:pt x="8504" y="6003"/>
                </a:cubicBezTo>
                <a:lnTo>
                  <a:pt x="8294" y="6003"/>
                </a:lnTo>
                <a:close/>
                <a:moveTo>
                  <a:pt x="4883" y="6003"/>
                </a:moveTo>
                <a:lnTo>
                  <a:pt x="4883" y="6003"/>
                </a:lnTo>
                <a:cubicBezTo>
                  <a:pt x="4932" y="6483"/>
                  <a:pt x="5031" y="6999"/>
                  <a:pt x="5192" y="7492"/>
                </a:cubicBezTo>
                <a:lnTo>
                  <a:pt x="4972" y="7492"/>
                </a:lnTo>
                <a:cubicBezTo>
                  <a:pt x="4828" y="7038"/>
                  <a:pt x="4725" y="6536"/>
                  <a:pt x="4672" y="6003"/>
                </a:cubicBezTo>
                <a:lnTo>
                  <a:pt x="4883" y="6003"/>
                </a:ln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5304367" cy="2255519"/>
          </a:xfrm>
        </p:spPr>
        <p:txBody>
          <a:bodyPr rIns="137160" anchor="b" anchorCtr="0"/>
          <a:lstStyle>
            <a:lvl1pPr>
              <a:defRPr sz="4267" spc="-80" baseline="0"/>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2" y="2987041"/>
            <a:ext cx="3780365" cy="608356"/>
          </a:xfrm>
        </p:spPr>
        <p:txBody>
          <a:bodyPr>
            <a:noAutofit/>
          </a:bodyPr>
          <a:lstStyle>
            <a:lvl1pPr marL="0" indent="0">
              <a:spcBef>
                <a:spcPts val="0"/>
              </a:spcBef>
              <a:buNone/>
              <a:defRPr sz="1400" cap="all" baseline="0">
                <a:solidFill>
                  <a:schemeClr val="tx1"/>
                </a:solidFill>
              </a:defRPr>
            </a:lvl1pPr>
            <a:lvl2pPr marL="0" indent="0">
              <a:spcBef>
                <a:spcPts val="0"/>
              </a:spcBef>
              <a:buNone/>
              <a:defRPr sz="1333" cap="all" baseline="0">
                <a:solidFill>
                  <a:schemeClr val="tx1"/>
                </a:solidFill>
              </a:defRPr>
            </a:lvl2pPr>
            <a:lvl3pPr marL="0" indent="0">
              <a:spcBef>
                <a:spcPts val="0"/>
              </a:spcBef>
              <a:buNone/>
              <a:defRPr sz="1333" cap="all" baseline="0">
                <a:solidFill>
                  <a:schemeClr val="tx1"/>
                </a:solidFill>
              </a:defRPr>
            </a:lvl3pPr>
            <a:lvl4pPr marL="0" indent="0">
              <a:spcBef>
                <a:spcPts val="0"/>
              </a:spcBef>
              <a:buNone/>
              <a:defRPr sz="1333" cap="all" baseline="0">
                <a:solidFill>
                  <a:schemeClr val="tx1"/>
                </a:solidFill>
              </a:defRPr>
            </a:lvl4pPr>
            <a:lvl5pPr marL="0" indent="0">
              <a:spcBef>
                <a:spcPts val="0"/>
              </a:spcBef>
              <a:buNone/>
              <a:defRPr sz="1333" cap="all" baseline="0">
                <a:solidFill>
                  <a:schemeClr val="tx1"/>
                </a:solidFill>
              </a:defRPr>
            </a:lvl5pPr>
            <a:lvl6pPr marL="0" indent="0">
              <a:spcBef>
                <a:spcPts val="0"/>
              </a:spcBef>
              <a:buNone/>
              <a:defRPr sz="1333" cap="all" baseline="0">
                <a:solidFill>
                  <a:schemeClr val="tx1"/>
                </a:solidFill>
              </a:defRPr>
            </a:lvl6pPr>
            <a:lvl7pPr marL="0" indent="0">
              <a:spcBef>
                <a:spcPts val="0"/>
              </a:spcBef>
              <a:buNone/>
              <a:defRPr sz="1333" cap="all" baseline="0">
                <a:solidFill>
                  <a:schemeClr val="tx1"/>
                </a:solidFill>
              </a:defRPr>
            </a:lvl7pPr>
            <a:lvl8pPr marL="0" indent="0">
              <a:spcBef>
                <a:spcPts val="0"/>
              </a:spcBef>
              <a:buNone/>
              <a:defRPr sz="1333" cap="all" baseline="0">
                <a:solidFill>
                  <a:schemeClr val="tx1"/>
                </a:solidFill>
              </a:defRPr>
            </a:lvl8pPr>
            <a:lvl9pPr marL="0" indent="0">
              <a:spcBef>
                <a:spcPts val="0"/>
              </a:spcBef>
              <a:buNone/>
              <a:defRPr sz="1333" cap="all" baseline="0">
                <a:solidFill>
                  <a:schemeClr val="tx1"/>
                </a:solidFill>
              </a:defRPr>
            </a:lvl9pPr>
          </a:lstStyle>
          <a:p>
            <a:pPr lvl="0"/>
            <a:r>
              <a:rPr lang="en-US" dirty="0"/>
              <a:t>OPTIONAL SUBTITLE</a:t>
            </a:r>
          </a:p>
        </p:txBody>
      </p:sp>
    </p:spTree>
    <p:extLst>
      <p:ext uri="{BB962C8B-B14F-4D97-AF65-F5344CB8AC3E}">
        <p14:creationId xmlns:p14="http://schemas.microsoft.com/office/powerpoint/2010/main" val="3979971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secHead" preserve="1">
  <p:cSld name="Section Header 02 Blue">
    <p:bg>
      <p:bgPr>
        <a:solidFill>
          <a:srgbClr val="006FCF"/>
        </a:solidFill>
        <a:effectLst/>
      </p:bgPr>
    </p:bg>
    <p:spTree>
      <p:nvGrpSpPr>
        <p:cNvPr id="1" name=""/>
        <p:cNvGrpSpPr/>
        <p:nvPr/>
      </p:nvGrpSpPr>
      <p:grpSpPr>
        <a:xfrm>
          <a:off x="0" y="0"/>
          <a:ext cx="0" cy="0"/>
          <a:chOff x="0" y="0"/>
          <a:chExt cx="0" cy="0"/>
        </a:xfrm>
      </p:grpSpPr>
      <p:sp>
        <p:nvSpPr>
          <p:cNvPr id="7" name="Freeform 5"/>
          <p:cNvSpPr>
            <a:spLocks noEditPoints="1"/>
          </p:cNvSpPr>
          <p:nvPr userDrawn="1"/>
        </p:nvSpPr>
        <p:spPr bwMode="hidden">
          <a:xfrm>
            <a:off x="3274483" y="2089149"/>
            <a:ext cx="8917517" cy="4768851"/>
          </a:xfrm>
          <a:custGeom>
            <a:avLst/>
            <a:gdLst>
              <a:gd name="T0" fmla="*/ 8637 w 14020"/>
              <a:gd name="T1" fmla="*/ 1280 h 7492"/>
              <a:gd name="T2" fmla="*/ 8503 w 14020"/>
              <a:gd name="T3" fmla="*/ 4342 h 7492"/>
              <a:gd name="T4" fmla="*/ 10437 w 14020"/>
              <a:gd name="T5" fmla="*/ 7492 h 7492"/>
              <a:gd name="T6" fmla="*/ 7332 w 14020"/>
              <a:gd name="T7" fmla="*/ 6003 h 7492"/>
              <a:gd name="T8" fmla="*/ 9570 w 14020"/>
              <a:gd name="T9" fmla="*/ 6003 h 7492"/>
              <a:gd name="T10" fmla="*/ 9570 w 14020"/>
              <a:gd name="T11" fmla="*/ 6003 h 7492"/>
              <a:gd name="T12" fmla="*/ 11060 w 14020"/>
              <a:gd name="T13" fmla="*/ 4342 h 7492"/>
              <a:gd name="T14" fmla="*/ 10697 w 14020"/>
              <a:gd name="T15" fmla="*/ 5671 h 7492"/>
              <a:gd name="T16" fmla="*/ 10511 w 14020"/>
              <a:gd name="T17" fmla="*/ 4676 h 7492"/>
              <a:gd name="T18" fmla="*/ 12601 w 14020"/>
              <a:gd name="T19" fmla="*/ 5515 h 7492"/>
              <a:gd name="T20" fmla="*/ 12605 w 14020"/>
              <a:gd name="T21" fmla="*/ 4657 h 7492"/>
              <a:gd name="T22" fmla="*/ 12139 w 14020"/>
              <a:gd name="T23" fmla="*/ 6003 h 7492"/>
              <a:gd name="T24" fmla="*/ 14020 w 14020"/>
              <a:gd name="T25" fmla="*/ 5486 h 7492"/>
              <a:gd name="T26" fmla="*/ 13558 w 14020"/>
              <a:gd name="T27" fmla="*/ 5072 h 7492"/>
              <a:gd name="T28" fmla="*/ 13344 w 14020"/>
              <a:gd name="T29" fmla="*/ 5671 h 7492"/>
              <a:gd name="T30" fmla="*/ 7227 w 14020"/>
              <a:gd name="T31" fmla="*/ 0 h 7492"/>
              <a:gd name="T32" fmla="*/ 12347 w 14020"/>
              <a:gd name="T33" fmla="*/ 4342 h 7492"/>
              <a:gd name="T34" fmla="*/ 2813 w 14020"/>
              <a:gd name="T35" fmla="*/ 7492 h 7492"/>
              <a:gd name="T36" fmla="*/ 11619 w 14020"/>
              <a:gd name="T37" fmla="*/ 5671 h 7492"/>
              <a:gd name="T38" fmla="*/ 759 w 14020"/>
              <a:gd name="T39" fmla="*/ 4877 h 7492"/>
              <a:gd name="T40" fmla="*/ 1300 w 14020"/>
              <a:gd name="T41" fmla="*/ 4676 h 7492"/>
              <a:gd name="T42" fmla="*/ 454 w 14020"/>
              <a:gd name="T43" fmla="*/ 5449 h 7492"/>
              <a:gd name="T44" fmla="*/ 596 w 14020"/>
              <a:gd name="T45" fmla="*/ 5669 h 7492"/>
              <a:gd name="T46" fmla="*/ 2512 w 14020"/>
              <a:gd name="T47" fmla="*/ 5175 h 7492"/>
              <a:gd name="T48" fmla="*/ 2208 w 14020"/>
              <a:gd name="T49" fmla="*/ 5694 h 7492"/>
              <a:gd name="T50" fmla="*/ 9693 w 14020"/>
              <a:gd name="T51" fmla="*/ 4861 h 7492"/>
              <a:gd name="T52" fmla="*/ 9882 w 14020"/>
              <a:gd name="T53" fmla="*/ 5290 h 7492"/>
              <a:gd name="T54" fmla="*/ 9454 w 14020"/>
              <a:gd name="T55" fmla="*/ 5316 h 7492"/>
              <a:gd name="T56" fmla="*/ 10111 w 14020"/>
              <a:gd name="T57" fmla="*/ 4992 h 7492"/>
              <a:gd name="T58" fmla="*/ 5368 w 14020"/>
              <a:gd name="T59" fmla="*/ 1122 h 7492"/>
              <a:gd name="T60" fmla="*/ 4237 w 14020"/>
              <a:gd name="T61" fmla="*/ 5671 h 7492"/>
              <a:gd name="T62" fmla="*/ 4237 w 14020"/>
              <a:gd name="T63" fmla="*/ 4676 h 7492"/>
              <a:gd name="T64" fmla="*/ 3473 w 14020"/>
              <a:gd name="T65" fmla="*/ 4861 h 7492"/>
              <a:gd name="T66" fmla="*/ 3475 w 14020"/>
              <a:gd name="T67" fmla="*/ 4676 h 7492"/>
              <a:gd name="T68" fmla="*/ 3439 w 14020"/>
              <a:gd name="T69" fmla="*/ 5316 h 7492"/>
              <a:gd name="T70" fmla="*/ 4675 w 14020"/>
              <a:gd name="T71" fmla="*/ 4342 h 7492"/>
              <a:gd name="T72" fmla="*/ 4675 w 14020"/>
              <a:gd name="T73" fmla="*/ 4342 h 7492"/>
              <a:gd name="T74" fmla="*/ 5584 w 14020"/>
              <a:gd name="T75" fmla="*/ 5479 h 7492"/>
              <a:gd name="T76" fmla="*/ 6146 w 14020"/>
              <a:gd name="T77" fmla="*/ 5175 h 7492"/>
              <a:gd name="T78" fmla="*/ 5949 w 14020"/>
              <a:gd name="T79" fmla="*/ 6003 h 7492"/>
              <a:gd name="T80" fmla="*/ 5949 w 14020"/>
              <a:gd name="T81" fmla="*/ 6003 h 7492"/>
              <a:gd name="T82" fmla="*/ 6161 w 14020"/>
              <a:gd name="T83" fmla="*/ 4342 h 7492"/>
              <a:gd name="T84" fmla="*/ 3787 w 14020"/>
              <a:gd name="T85" fmla="*/ 7492 h 7492"/>
              <a:gd name="T86" fmla="*/ 7230 w 14020"/>
              <a:gd name="T87" fmla="*/ 5391 h 7492"/>
              <a:gd name="T88" fmla="*/ 7252 w 14020"/>
              <a:gd name="T89" fmla="*/ 4910 h 7492"/>
              <a:gd name="T90" fmla="*/ 7030 w 14020"/>
              <a:gd name="T91" fmla="*/ 4926 h 7492"/>
              <a:gd name="T92" fmla="*/ 7122 w 14020"/>
              <a:gd name="T93" fmla="*/ 1461 h 7492"/>
              <a:gd name="T94" fmla="*/ 8911 w 14020"/>
              <a:gd name="T95" fmla="*/ 4865 h 7492"/>
              <a:gd name="T96" fmla="*/ 8935 w 14020"/>
              <a:gd name="T97" fmla="*/ 5671 h 7492"/>
              <a:gd name="T98" fmla="*/ 8823 w 14020"/>
              <a:gd name="T99" fmla="*/ 5072 h 7492"/>
              <a:gd name="T100" fmla="*/ 8294 w 14020"/>
              <a:gd name="T101" fmla="*/ 6003 h 7492"/>
              <a:gd name="T102" fmla="*/ 4883 w 14020"/>
              <a:gd name="T103" fmla="*/ 6003 h 7492"/>
              <a:gd name="T104" fmla="*/ 4883 w 14020"/>
              <a:gd name="T105" fmla="*/ 6003 h 7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020" h="7492">
                <a:moveTo>
                  <a:pt x="8409" y="1337"/>
                </a:moveTo>
                <a:lnTo>
                  <a:pt x="8409" y="1337"/>
                </a:lnTo>
                <a:cubicBezTo>
                  <a:pt x="9112" y="2098"/>
                  <a:pt x="9460" y="3312"/>
                  <a:pt x="9567" y="4342"/>
                </a:cubicBezTo>
                <a:lnTo>
                  <a:pt x="9778" y="4342"/>
                </a:lnTo>
                <a:cubicBezTo>
                  <a:pt x="9647" y="3061"/>
                  <a:pt x="9224" y="1963"/>
                  <a:pt x="8637" y="1280"/>
                </a:cubicBezTo>
                <a:cubicBezTo>
                  <a:pt x="8563" y="1301"/>
                  <a:pt x="8487" y="1320"/>
                  <a:pt x="8409" y="1337"/>
                </a:cubicBezTo>
                <a:close/>
                <a:moveTo>
                  <a:pt x="7771" y="1438"/>
                </a:moveTo>
                <a:lnTo>
                  <a:pt x="7771" y="1438"/>
                </a:lnTo>
                <a:cubicBezTo>
                  <a:pt x="8104" y="2268"/>
                  <a:pt x="8246" y="3445"/>
                  <a:pt x="8292" y="4342"/>
                </a:cubicBezTo>
                <a:lnTo>
                  <a:pt x="8503" y="4342"/>
                </a:lnTo>
                <a:cubicBezTo>
                  <a:pt x="8441" y="3141"/>
                  <a:pt x="8251" y="2102"/>
                  <a:pt x="7986" y="1413"/>
                </a:cubicBezTo>
                <a:cubicBezTo>
                  <a:pt x="7915" y="1423"/>
                  <a:pt x="7844" y="1431"/>
                  <a:pt x="7771" y="1438"/>
                </a:cubicBezTo>
                <a:close/>
                <a:moveTo>
                  <a:pt x="10853" y="6003"/>
                </a:moveTo>
                <a:lnTo>
                  <a:pt x="10853" y="6003"/>
                </a:lnTo>
                <a:cubicBezTo>
                  <a:pt x="10780" y="6535"/>
                  <a:pt x="10637" y="7036"/>
                  <a:pt x="10437" y="7492"/>
                </a:cubicBezTo>
                <a:lnTo>
                  <a:pt x="10666" y="7492"/>
                </a:lnTo>
                <a:cubicBezTo>
                  <a:pt x="10858" y="7033"/>
                  <a:pt x="10995" y="6532"/>
                  <a:pt x="11064" y="6003"/>
                </a:cubicBezTo>
                <a:lnTo>
                  <a:pt x="10853" y="6003"/>
                </a:lnTo>
                <a:close/>
                <a:moveTo>
                  <a:pt x="7332" y="6003"/>
                </a:moveTo>
                <a:lnTo>
                  <a:pt x="7332" y="6003"/>
                </a:lnTo>
                <a:lnTo>
                  <a:pt x="7122" y="6003"/>
                </a:lnTo>
                <a:lnTo>
                  <a:pt x="7122" y="7492"/>
                </a:lnTo>
                <a:lnTo>
                  <a:pt x="7332" y="7492"/>
                </a:lnTo>
                <a:lnTo>
                  <a:pt x="7332" y="6003"/>
                </a:lnTo>
                <a:close/>
                <a:moveTo>
                  <a:pt x="9570" y="6003"/>
                </a:moveTo>
                <a:lnTo>
                  <a:pt x="9570" y="6003"/>
                </a:lnTo>
                <a:cubicBezTo>
                  <a:pt x="9522" y="6484"/>
                  <a:pt x="9423" y="7000"/>
                  <a:pt x="9262" y="7492"/>
                </a:cubicBezTo>
                <a:lnTo>
                  <a:pt x="9482" y="7492"/>
                </a:lnTo>
                <a:cubicBezTo>
                  <a:pt x="9626" y="7038"/>
                  <a:pt x="9729" y="6536"/>
                  <a:pt x="9781" y="6003"/>
                </a:cubicBezTo>
                <a:lnTo>
                  <a:pt x="9570" y="6003"/>
                </a:lnTo>
                <a:close/>
                <a:moveTo>
                  <a:pt x="9295" y="1019"/>
                </a:moveTo>
                <a:lnTo>
                  <a:pt x="9295" y="1019"/>
                </a:lnTo>
                <a:cubicBezTo>
                  <a:pt x="9230" y="1055"/>
                  <a:pt x="9159" y="1089"/>
                  <a:pt x="9085" y="1122"/>
                </a:cubicBezTo>
                <a:cubicBezTo>
                  <a:pt x="9993" y="1805"/>
                  <a:pt x="10653" y="2971"/>
                  <a:pt x="10848" y="4342"/>
                </a:cubicBezTo>
                <a:lnTo>
                  <a:pt x="11060" y="4342"/>
                </a:lnTo>
                <a:cubicBezTo>
                  <a:pt x="10868" y="2943"/>
                  <a:pt x="10210" y="1747"/>
                  <a:pt x="9295" y="1019"/>
                </a:cubicBezTo>
                <a:close/>
                <a:moveTo>
                  <a:pt x="10511" y="4676"/>
                </a:moveTo>
                <a:lnTo>
                  <a:pt x="10511" y="4676"/>
                </a:lnTo>
                <a:lnTo>
                  <a:pt x="10279" y="4676"/>
                </a:lnTo>
                <a:lnTo>
                  <a:pt x="10697" y="5671"/>
                </a:lnTo>
                <a:lnTo>
                  <a:pt x="10960" y="5671"/>
                </a:lnTo>
                <a:lnTo>
                  <a:pt x="11378" y="4676"/>
                </a:lnTo>
                <a:lnTo>
                  <a:pt x="11143" y="4676"/>
                </a:lnTo>
                <a:lnTo>
                  <a:pt x="10834" y="5443"/>
                </a:lnTo>
                <a:lnTo>
                  <a:pt x="10511" y="4676"/>
                </a:lnTo>
                <a:close/>
                <a:moveTo>
                  <a:pt x="12601" y="5694"/>
                </a:moveTo>
                <a:lnTo>
                  <a:pt x="12601" y="5694"/>
                </a:lnTo>
                <a:cubicBezTo>
                  <a:pt x="12843" y="5694"/>
                  <a:pt x="13029" y="5573"/>
                  <a:pt x="13054" y="5330"/>
                </a:cubicBezTo>
                <a:lnTo>
                  <a:pt x="12823" y="5330"/>
                </a:lnTo>
                <a:cubicBezTo>
                  <a:pt x="12804" y="5447"/>
                  <a:pt x="12724" y="5515"/>
                  <a:pt x="12601" y="5515"/>
                </a:cubicBezTo>
                <a:cubicBezTo>
                  <a:pt x="12420" y="5515"/>
                  <a:pt x="12346" y="5355"/>
                  <a:pt x="12346" y="5175"/>
                </a:cubicBezTo>
                <a:cubicBezTo>
                  <a:pt x="12346" y="4966"/>
                  <a:pt x="12445" y="4836"/>
                  <a:pt x="12605" y="4836"/>
                </a:cubicBezTo>
                <a:cubicBezTo>
                  <a:pt x="12715" y="4836"/>
                  <a:pt x="12789" y="4893"/>
                  <a:pt x="12814" y="4988"/>
                </a:cubicBezTo>
                <a:lnTo>
                  <a:pt x="13045" y="4988"/>
                </a:lnTo>
                <a:cubicBezTo>
                  <a:pt x="13018" y="4789"/>
                  <a:pt x="12847" y="4657"/>
                  <a:pt x="12605" y="4657"/>
                </a:cubicBezTo>
                <a:cubicBezTo>
                  <a:pt x="12310" y="4657"/>
                  <a:pt x="12133" y="4851"/>
                  <a:pt x="12133" y="5175"/>
                </a:cubicBezTo>
                <a:cubicBezTo>
                  <a:pt x="12133" y="5500"/>
                  <a:pt x="12308" y="5694"/>
                  <a:pt x="12601" y="5694"/>
                </a:cubicBezTo>
                <a:close/>
                <a:moveTo>
                  <a:pt x="12353" y="6003"/>
                </a:moveTo>
                <a:lnTo>
                  <a:pt x="12353" y="6003"/>
                </a:lnTo>
                <a:lnTo>
                  <a:pt x="12139" y="6003"/>
                </a:lnTo>
                <a:cubicBezTo>
                  <a:pt x="12052" y="6532"/>
                  <a:pt x="11881" y="7032"/>
                  <a:pt x="11641" y="7492"/>
                </a:cubicBezTo>
                <a:lnTo>
                  <a:pt x="11879" y="7492"/>
                </a:lnTo>
                <a:cubicBezTo>
                  <a:pt x="12107" y="7030"/>
                  <a:pt x="12270" y="6530"/>
                  <a:pt x="12353" y="6003"/>
                </a:cubicBezTo>
                <a:close/>
                <a:moveTo>
                  <a:pt x="14020" y="5486"/>
                </a:moveTo>
                <a:lnTo>
                  <a:pt x="14020" y="5486"/>
                </a:lnTo>
                <a:lnTo>
                  <a:pt x="13558" y="5486"/>
                </a:lnTo>
                <a:lnTo>
                  <a:pt x="13558" y="5254"/>
                </a:lnTo>
                <a:lnTo>
                  <a:pt x="14020" y="5254"/>
                </a:lnTo>
                <a:lnTo>
                  <a:pt x="14020" y="5072"/>
                </a:lnTo>
                <a:lnTo>
                  <a:pt x="13558" y="5072"/>
                </a:lnTo>
                <a:lnTo>
                  <a:pt x="13558" y="4865"/>
                </a:lnTo>
                <a:lnTo>
                  <a:pt x="14020" y="4865"/>
                </a:lnTo>
                <a:lnTo>
                  <a:pt x="14020" y="4676"/>
                </a:lnTo>
                <a:lnTo>
                  <a:pt x="13344" y="4676"/>
                </a:lnTo>
                <a:lnTo>
                  <a:pt x="13344" y="5671"/>
                </a:lnTo>
                <a:lnTo>
                  <a:pt x="14020" y="5671"/>
                </a:lnTo>
                <a:lnTo>
                  <a:pt x="14020" y="5486"/>
                </a:lnTo>
                <a:close/>
                <a:moveTo>
                  <a:pt x="12347" y="4342"/>
                </a:moveTo>
                <a:lnTo>
                  <a:pt x="12347" y="4342"/>
                </a:lnTo>
                <a:cubicBezTo>
                  <a:pt x="11942" y="1879"/>
                  <a:pt x="9805" y="0"/>
                  <a:pt x="7227" y="0"/>
                </a:cubicBezTo>
                <a:cubicBezTo>
                  <a:pt x="4649" y="0"/>
                  <a:pt x="2511" y="1879"/>
                  <a:pt x="2107" y="4342"/>
                </a:cubicBezTo>
                <a:lnTo>
                  <a:pt x="2320" y="4342"/>
                </a:lnTo>
                <a:cubicBezTo>
                  <a:pt x="2724" y="1998"/>
                  <a:pt x="4769" y="209"/>
                  <a:pt x="7227" y="209"/>
                </a:cubicBezTo>
                <a:cubicBezTo>
                  <a:pt x="9684" y="209"/>
                  <a:pt x="11730" y="1998"/>
                  <a:pt x="12134" y="4342"/>
                </a:cubicBezTo>
                <a:lnTo>
                  <a:pt x="12347" y="4342"/>
                </a:lnTo>
                <a:close/>
                <a:moveTo>
                  <a:pt x="2314" y="6003"/>
                </a:moveTo>
                <a:lnTo>
                  <a:pt x="2314" y="6003"/>
                </a:lnTo>
                <a:lnTo>
                  <a:pt x="2101" y="6003"/>
                </a:lnTo>
                <a:cubicBezTo>
                  <a:pt x="2184" y="6530"/>
                  <a:pt x="2346" y="7030"/>
                  <a:pt x="2575" y="7492"/>
                </a:cubicBezTo>
                <a:lnTo>
                  <a:pt x="2813" y="7492"/>
                </a:lnTo>
                <a:cubicBezTo>
                  <a:pt x="2572" y="7032"/>
                  <a:pt x="2401" y="6532"/>
                  <a:pt x="2314" y="6003"/>
                </a:cubicBezTo>
                <a:close/>
                <a:moveTo>
                  <a:pt x="11829" y="4676"/>
                </a:moveTo>
                <a:lnTo>
                  <a:pt x="11829" y="4676"/>
                </a:lnTo>
                <a:lnTo>
                  <a:pt x="11619" y="4676"/>
                </a:lnTo>
                <a:lnTo>
                  <a:pt x="11619" y="5671"/>
                </a:lnTo>
                <a:lnTo>
                  <a:pt x="11829" y="5671"/>
                </a:lnTo>
                <a:lnTo>
                  <a:pt x="11829" y="4676"/>
                </a:lnTo>
                <a:close/>
                <a:moveTo>
                  <a:pt x="596" y="5669"/>
                </a:moveTo>
                <a:lnTo>
                  <a:pt x="596" y="5669"/>
                </a:lnTo>
                <a:cubicBezTo>
                  <a:pt x="603" y="5636"/>
                  <a:pt x="759" y="4889"/>
                  <a:pt x="759" y="4877"/>
                </a:cubicBezTo>
                <a:lnTo>
                  <a:pt x="762" y="4877"/>
                </a:lnTo>
                <a:lnTo>
                  <a:pt x="952" y="5669"/>
                </a:lnTo>
                <a:lnTo>
                  <a:pt x="1233" y="5669"/>
                </a:lnTo>
                <a:lnTo>
                  <a:pt x="1511" y="4676"/>
                </a:lnTo>
                <a:lnTo>
                  <a:pt x="1300" y="4676"/>
                </a:lnTo>
                <a:cubicBezTo>
                  <a:pt x="1270" y="4779"/>
                  <a:pt x="1103" y="5343"/>
                  <a:pt x="1090" y="5449"/>
                </a:cubicBezTo>
                <a:lnTo>
                  <a:pt x="1086" y="5449"/>
                </a:lnTo>
                <a:cubicBezTo>
                  <a:pt x="1086" y="5437"/>
                  <a:pt x="923" y="4709"/>
                  <a:pt x="916" y="4676"/>
                </a:cubicBezTo>
                <a:lnTo>
                  <a:pt x="604" y="4676"/>
                </a:lnTo>
                <a:cubicBezTo>
                  <a:pt x="598" y="4703"/>
                  <a:pt x="459" y="5424"/>
                  <a:pt x="454" y="5449"/>
                </a:cubicBezTo>
                <a:lnTo>
                  <a:pt x="449" y="5449"/>
                </a:lnTo>
                <a:cubicBezTo>
                  <a:pt x="436" y="5340"/>
                  <a:pt x="246" y="4781"/>
                  <a:pt x="210" y="4676"/>
                </a:cubicBezTo>
                <a:lnTo>
                  <a:pt x="0" y="4676"/>
                </a:lnTo>
                <a:lnTo>
                  <a:pt x="315" y="5669"/>
                </a:lnTo>
                <a:lnTo>
                  <a:pt x="596" y="5669"/>
                </a:lnTo>
                <a:close/>
                <a:moveTo>
                  <a:pt x="2208" y="4836"/>
                </a:moveTo>
                <a:lnTo>
                  <a:pt x="2208" y="4836"/>
                </a:lnTo>
                <a:cubicBezTo>
                  <a:pt x="2029" y="4836"/>
                  <a:pt x="1904" y="4976"/>
                  <a:pt x="1904" y="5175"/>
                </a:cubicBezTo>
                <a:cubicBezTo>
                  <a:pt x="1904" y="5375"/>
                  <a:pt x="2029" y="5515"/>
                  <a:pt x="2208" y="5515"/>
                </a:cubicBezTo>
                <a:cubicBezTo>
                  <a:pt x="2387" y="5515"/>
                  <a:pt x="2512" y="5375"/>
                  <a:pt x="2512" y="5175"/>
                </a:cubicBezTo>
                <a:cubicBezTo>
                  <a:pt x="2512" y="4976"/>
                  <a:pt x="2387" y="4836"/>
                  <a:pt x="2208" y="4836"/>
                </a:cubicBezTo>
                <a:close/>
                <a:moveTo>
                  <a:pt x="2208" y="4657"/>
                </a:moveTo>
                <a:lnTo>
                  <a:pt x="2208" y="4657"/>
                </a:lnTo>
                <a:cubicBezTo>
                  <a:pt x="2516" y="4657"/>
                  <a:pt x="2706" y="4852"/>
                  <a:pt x="2706" y="5175"/>
                </a:cubicBezTo>
                <a:cubicBezTo>
                  <a:pt x="2706" y="5498"/>
                  <a:pt x="2516" y="5694"/>
                  <a:pt x="2208" y="5694"/>
                </a:cubicBezTo>
                <a:cubicBezTo>
                  <a:pt x="1900" y="5694"/>
                  <a:pt x="1710" y="5498"/>
                  <a:pt x="1710" y="5175"/>
                </a:cubicBezTo>
                <a:cubicBezTo>
                  <a:pt x="1710" y="4853"/>
                  <a:pt x="1900" y="4657"/>
                  <a:pt x="2208" y="4657"/>
                </a:cubicBezTo>
                <a:close/>
                <a:moveTo>
                  <a:pt x="9886" y="4993"/>
                </a:moveTo>
                <a:lnTo>
                  <a:pt x="9886" y="4993"/>
                </a:lnTo>
                <a:cubicBezTo>
                  <a:pt x="9886" y="4903"/>
                  <a:pt x="9825" y="4861"/>
                  <a:pt x="9693" y="4861"/>
                </a:cubicBezTo>
                <a:lnTo>
                  <a:pt x="9454" y="4861"/>
                </a:lnTo>
                <a:lnTo>
                  <a:pt x="9454" y="5123"/>
                </a:lnTo>
                <a:lnTo>
                  <a:pt x="9689" y="5123"/>
                </a:lnTo>
                <a:cubicBezTo>
                  <a:pt x="9791" y="5123"/>
                  <a:pt x="9886" y="5107"/>
                  <a:pt x="9886" y="4993"/>
                </a:cubicBezTo>
                <a:close/>
                <a:moveTo>
                  <a:pt x="9882" y="5290"/>
                </a:moveTo>
                <a:lnTo>
                  <a:pt x="9882" y="5290"/>
                </a:lnTo>
                <a:lnTo>
                  <a:pt x="10144" y="5671"/>
                </a:lnTo>
                <a:lnTo>
                  <a:pt x="9892" y="5671"/>
                </a:lnTo>
                <a:cubicBezTo>
                  <a:pt x="9889" y="5667"/>
                  <a:pt x="9662" y="5321"/>
                  <a:pt x="9658" y="5316"/>
                </a:cubicBezTo>
                <a:lnTo>
                  <a:pt x="9454" y="5316"/>
                </a:lnTo>
                <a:lnTo>
                  <a:pt x="9454" y="5671"/>
                </a:lnTo>
                <a:lnTo>
                  <a:pt x="9240" y="5671"/>
                </a:lnTo>
                <a:lnTo>
                  <a:pt x="9240" y="4676"/>
                </a:lnTo>
                <a:lnTo>
                  <a:pt x="9694" y="4676"/>
                </a:lnTo>
                <a:cubicBezTo>
                  <a:pt x="9926" y="4676"/>
                  <a:pt x="10111" y="4758"/>
                  <a:pt x="10111" y="4992"/>
                </a:cubicBezTo>
                <a:cubicBezTo>
                  <a:pt x="10111" y="5138"/>
                  <a:pt x="10036" y="5244"/>
                  <a:pt x="9882" y="5290"/>
                </a:cubicBezTo>
                <a:close/>
                <a:moveTo>
                  <a:pt x="3394" y="4342"/>
                </a:moveTo>
                <a:lnTo>
                  <a:pt x="3394" y="4342"/>
                </a:lnTo>
                <a:lnTo>
                  <a:pt x="3606" y="4342"/>
                </a:lnTo>
                <a:cubicBezTo>
                  <a:pt x="3801" y="2971"/>
                  <a:pt x="4460" y="1805"/>
                  <a:pt x="5368" y="1122"/>
                </a:cubicBezTo>
                <a:cubicBezTo>
                  <a:pt x="5294" y="1089"/>
                  <a:pt x="5224" y="1055"/>
                  <a:pt x="5159" y="1019"/>
                </a:cubicBezTo>
                <a:cubicBezTo>
                  <a:pt x="4243" y="1747"/>
                  <a:pt x="3586" y="2943"/>
                  <a:pt x="3394" y="4342"/>
                </a:cubicBezTo>
                <a:close/>
                <a:moveTo>
                  <a:pt x="4237" y="4676"/>
                </a:moveTo>
                <a:lnTo>
                  <a:pt x="4237" y="4676"/>
                </a:lnTo>
                <a:lnTo>
                  <a:pt x="4237" y="5671"/>
                </a:lnTo>
                <a:lnTo>
                  <a:pt x="4992" y="5671"/>
                </a:lnTo>
                <a:lnTo>
                  <a:pt x="4992" y="5482"/>
                </a:lnTo>
                <a:lnTo>
                  <a:pt x="4443" y="5482"/>
                </a:lnTo>
                <a:lnTo>
                  <a:pt x="4443" y="4676"/>
                </a:lnTo>
                <a:lnTo>
                  <a:pt x="4237" y="4676"/>
                </a:lnTo>
                <a:close/>
                <a:moveTo>
                  <a:pt x="3234" y="5123"/>
                </a:moveTo>
                <a:lnTo>
                  <a:pt x="3234" y="5123"/>
                </a:lnTo>
                <a:lnTo>
                  <a:pt x="3469" y="5123"/>
                </a:lnTo>
                <a:cubicBezTo>
                  <a:pt x="3572" y="5123"/>
                  <a:pt x="3667" y="5107"/>
                  <a:pt x="3667" y="4993"/>
                </a:cubicBezTo>
                <a:cubicBezTo>
                  <a:pt x="3667" y="4903"/>
                  <a:pt x="3605" y="4861"/>
                  <a:pt x="3473" y="4861"/>
                </a:cubicBezTo>
                <a:lnTo>
                  <a:pt x="3234" y="4861"/>
                </a:lnTo>
                <a:lnTo>
                  <a:pt x="3234" y="5123"/>
                </a:lnTo>
                <a:close/>
                <a:moveTo>
                  <a:pt x="3021" y="4676"/>
                </a:moveTo>
                <a:lnTo>
                  <a:pt x="3021" y="4676"/>
                </a:lnTo>
                <a:lnTo>
                  <a:pt x="3475" y="4676"/>
                </a:lnTo>
                <a:cubicBezTo>
                  <a:pt x="3714" y="4676"/>
                  <a:pt x="3892" y="4754"/>
                  <a:pt x="3892" y="4992"/>
                </a:cubicBezTo>
                <a:cubicBezTo>
                  <a:pt x="3892" y="5138"/>
                  <a:pt x="3816" y="5244"/>
                  <a:pt x="3662" y="5290"/>
                </a:cubicBezTo>
                <a:lnTo>
                  <a:pt x="3925" y="5671"/>
                </a:lnTo>
                <a:lnTo>
                  <a:pt x="3673" y="5671"/>
                </a:lnTo>
                <a:cubicBezTo>
                  <a:pt x="3670" y="5667"/>
                  <a:pt x="3442" y="5321"/>
                  <a:pt x="3439" y="5316"/>
                </a:cubicBezTo>
                <a:lnTo>
                  <a:pt x="3234" y="5316"/>
                </a:lnTo>
                <a:lnTo>
                  <a:pt x="3234" y="5671"/>
                </a:lnTo>
                <a:lnTo>
                  <a:pt x="3021" y="5671"/>
                </a:lnTo>
                <a:lnTo>
                  <a:pt x="3021" y="4676"/>
                </a:lnTo>
                <a:close/>
                <a:moveTo>
                  <a:pt x="4675" y="4342"/>
                </a:moveTo>
                <a:lnTo>
                  <a:pt x="4675" y="4342"/>
                </a:lnTo>
                <a:lnTo>
                  <a:pt x="4886" y="4342"/>
                </a:lnTo>
                <a:cubicBezTo>
                  <a:pt x="4994" y="3310"/>
                  <a:pt x="5343" y="2097"/>
                  <a:pt x="6044" y="1337"/>
                </a:cubicBezTo>
                <a:cubicBezTo>
                  <a:pt x="5966" y="1320"/>
                  <a:pt x="5890" y="1301"/>
                  <a:pt x="5817" y="1280"/>
                </a:cubicBezTo>
                <a:cubicBezTo>
                  <a:pt x="5230" y="1963"/>
                  <a:pt x="4807" y="3061"/>
                  <a:pt x="4675" y="4342"/>
                </a:cubicBezTo>
                <a:close/>
                <a:moveTo>
                  <a:pt x="5584" y="4872"/>
                </a:moveTo>
                <a:lnTo>
                  <a:pt x="5584" y="4872"/>
                </a:lnTo>
                <a:lnTo>
                  <a:pt x="5461" y="4872"/>
                </a:lnTo>
                <a:lnTo>
                  <a:pt x="5461" y="5479"/>
                </a:lnTo>
                <a:lnTo>
                  <a:pt x="5584" y="5479"/>
                </a:lnTo>
                <a:cubicBezTo>
                  <a:pt x="5819" y="5479"/>
                  <a:pt x="5924" y="5385"/>
                  <a:pt x="5924" y="5175"/>
                </a:cubicBezTo>
                <a:cubicBezTo>
                  <a:pt x="5924" y="4965"/>
                  <a:pt x="5819" y="4872"/>
                  <a:pt x="5584" y="4872"/>
                </a:cubicBezTo>
                <a:close/>
                <a:moveTo>
                  <a:pt x="5587" y="4679"/>
                </a:moveTo>
                <a:lnTo>
                  <a:pt x="5587" y="4679"/>
                </a:lnTo>
                <a:cubicBezTo>
                  <a:pt x="5924" y="4679"/>
                  <a:pt x="6146" y="4840"/>
                  <a:pt x="6146" y="5175"/>
                </a:cubicBezTo>
                <a:cubicBezTo>
                  <a:pt x="6146" y="5511"/>
                  <a:pt x="5924" y="5671"/>
                  <a:pt x="5587" y="5671"/>
                </a:cubicBezTo>
                <a:lnTo>
                  <a:pt x="5247" y="5671"/>
                </a:lnTo>
                <a:lnTo>
                  <a:pt x="5247" y="4679"/>
                </a:lnTo>
                <a:lnTo>
                  <a:pt x="5587" y="4679"/>
                </a:lnTo>
                <a:close/>
                <a:moveTo>
                  <a:pt x="5949" y="6003"/>
                </a:moveTo>
                <a:lnTo>
                  <a:pt x="5949" y="6003"/>
                </a:lnTo>
                <a:cubicBezTo>
                  <a:pt x="5976" y="6536"/>
                  <a:pt x="6027" y="7038"/>
                  <a:pt x="6099" y="7492"/>
                </a:cubicBezTo>
                <a:lnTo>
                  <a:pt x="6311" y="7492"/>
                </a:lnTo>
                <a:cubicBezTo>
                  <a:pt x="6229" y="6977"/>
                  <a:pt x="6182" y="6455"/>
                  <a:pt x="6160" y="6003"/>
                </a:cubicBezTo>
                <a:lnTo>
                  <a:pt x="5949" y="6003"/>
                </a:lnTo>
                <a:close/>
                <a:moveTo>
                  <a:pt x="6686" y="1438"/>
                </a:moveTo>
                <a:lnTo>
                  <a:pt x="6686" y="1438"/>
                </a:lnTo>
                <a:cubicBezTo>
                  <a:pt x="6612" y="1431"/>
                  <a:pt x="6539" y="1423"/>
                  <a:pt x="6468" y="1413"/>
                </a:cubicBezTo>
                <a:cubicBezTo>
                  <a:pt x="6202" y="2102"/>
                  <a:pt x="6012" y="3141"/>
                  <a:pt x="5951" y="4342"/>
                </a:cubicBezTo>
                <a:lnTo>
                  <a:pt x="6161" y="4342"/>
                </a:lnTo>
                <a:cubicBezTo>
                  <a:pt x="6228" y="3058"/>
                  <a:pt x="6441" y="2056"/>
                  <a:pt x="6686" y="1438"/>
                </a:cubicBezTo>
                <a:close/>
                <a:moveTo>
                  <a:pt x="3601" y="6003"/>
                </a:moveTo>
                <a:lnTo>
                  <a:pt x="3601" y="6003"/>
                </a:lnTo>
                <a:lnTo>
                  <a:pt x="3389" y="6003"/>
                </a:lnTo>
                <a:cubicBezTo>
                  <a:pt x="3459" y="6532"/>
                  <a:pt x="3595" y="7033"/>
                  <a:pt x="3787" y="7492"/>
                </a:cubicBezTo>
                <a:lnTo>
                  <a:pt x="4016" y="7492"/>
                </a:lnTo>
                <a:cubicBezTo>
                  <a:pt x="3816" y="7036"/>
                  <a:pt x="3674" y="6535"/>
                  <a:pt x="3601" y="6003"/>
                </a:cubicBezTo>
                <a:close/>
                <a:moveTo>
                  <a:pt x="7435" y="5549"/>
                </a:moveTo>
                <a:lnTo>
                  <a:pt x="7435" y="5549"/>
                </a:lnTo>
                <a:cubicBezTo>
                  <a:pt x="7325" y="5549"/>
                  <a:pt x="7245" y="5503"/>
                  <a:pt x="7230" y="5391"/>
                </a:cubicBezTo>
                <a:lnTo>
                  <a:pt x="7005" y="5391"/>
                </a:lnTo>
                <a:cubicBezTo>
                  <a:pt x="7022" y="5622"/>
                  <a:pt x="7207" y="5721"/>
                  <a:pt x="7438" y="5721"/>
                </a:cubicBezTo>
                <a:cubicBezTo>
                  <a:pt x="7648" y="5721"/>
                  <a:pt x="7830" y="5614"/>
                  <a:pt x="7837" y="5404"/>
                </a:cubicBezTo>
                <a:cubicBezTo>
                  <a:pt x="7844" y="5188"/>
                  <a:pt x="7686" y="5144"/>
                  <a:pt x="7503" y="5094"/>
                </a:cubicBezTo>
                <a:cubicBezTo>
                  <a:pt x="7393" y="5064"/>
                  <a:pt x="7248" y="5024"/>
                  <a:pt x="7252" y="4910"/>
                </a:cubicBezTo>
                <a:cubicBezTo>
                  <a:pt x="7255" y="4830"/>
                  <a:pt x="7339" y="4797"/>
                  <a:pt x="7419" y="4799"/>
                </a:cubicBezTo>
                <a:cubicBezTo>
                  <a:pt x="7537" y="4803"/>
                  <a:pt x="7588" y="4860"/>
                  <a:pt x="7595" y="4952"/>
                </a:cubicBezTo>
                <a:lnTo>
                  <a:pt x="7815" y="4952"/>
                </a:lnTo>
                <a:cubicBezTo>
                  <a:pt x="7806" y="4723"/>
                  <a:pt x="7638" y="4630"/>
                  <a:pt x="7408" y="4630"/>
                </a:cubicBezTo>
                <a:cubicBezTo>
                  <a:pt x="7211" y="4630"/>
                  <a:pt x="7037" y="4732"/>
                  <a:pt x="7030" y="4926"/>
                </a:cubicBezTo>
                <a:cubicBezTo>
                  <a:pt x="7023" y="5153"/>
                  <a:pt x="7198" y="5196"/>
                  <a:pt x="7399" y="5253"/>
                </a:cubicBezTo>
                <a:cubicBezTo>
                  <a:pt x="7495" y="5281"/>
                  <a:pt x="7607" y="5312"/>
                  <a:pt x="7610" y="5409"/>
                </a:cubicBezTo>
                <a:cubicBezTo>
                  <a:pt x="7608" y="5488"/>
                  <a:pt x="7541" y="5549"/>
                  <a:pt x="7435" y="5549"/>
                </a:cubicBezTo>
                <a:close/>
                <a:moveTo>
                  <a:pt x="7122" y="1461"/>
                </a:moveTo>
                <a:lnTo>
                  <a:pt x="7122" y="1461"/>
                </a:lnTo>
                <a:lnTo>
                  <a:pt x="7122" y="4342"/>
                </a:lnTo>
                <a:lnTo>
                  <a:pt x="7332" y="4342"/>
                </a:lnTo>
                <a:lnTo>
                  <a:pt x="7332" y="1461"/>
                </a:lnTo>
                <a:cubicBezTo>
                  <a:pt x="7151" y="1464"/>
                  <a:pt x="7316" y="1464"/>
                  <a:pt x="7122" y="1461"/>
                </a:cubicBezTo>
                <a:close/>
                <a:moveTo>
                  <a:pt x="8911" y="4865"/>
                </a:moveTo>
                <a:lnTo>
                  <a:pt x="8911" y="4865"/>
                </a:lnTo>
                <a:lnTo>
                  <a:pt x="8911" y="4676"/>
                </a:lnTo>
                <a:lnTo>
                  <a:pt x="8147" y="4676"/>
                </a:lnTo>
                <a:lnTo>
                  <a:pt x="8147" y="5671"/>
                </a:lnTo>
                <a:lnTo>
                  <a:pt x="8935" y="5671"/>
                </a:lnTo>
                <a:lnTo>
                  <a:pt x="8935" y="5486"/>
                </a:lnTo>
                <a:lnTo>
                  <a:pt x="8361" y="5486"/>
                </a:lnTo>
                <a:lnTo>
                  <a:pt x="8361" y="5254"/>
                </a:lnTo>
                <a:lnTo>
                  <a:pt x="8823" y="5254"/>
                </a:lnTo>
                <a:lnTo>
                  <a:pt x="8823" y="5072"/>
                </a:lnTo>
                <a:lnTo>
                  <a:pt x="8361" y="5072"/>
                </a:lnTo>
                <a:lnTo>
                  <a:pt x="8361" y="4865"/>
                </a:lnTo>
                <a:lnTo>
                  <a:pt x="8911" y="4865"/>
                </a:lnTo>
                <a:close/>
                <a:moveTo>
                  <a:pt x="8294" y="6003"/>
                </a:moveTo>
                <a:lnTo>
                  <a:pt x="8294" y="6003"/>
                </a:lnTo>
                <a:cubicBezTo>
                  <a:pt x="8267" y="6553"/>
                  <a:pt x="8212" y="7052"/>
                  <a:pt x="8140" y="7492"/>
                </a:cubicBezTo>
                <a:lnTo>
                  <a:pt x="8355" y="7492"/>
                </a:lnTo>
                <a:cubicBezTo>
                  <a:pt x="8427" y="7038"/>
                  <a:pt x="8478" y="6536"/>
                  <a:pt x="8504" y="6003"/>
                </a:cubicBezTo>
                <a:lnTo>
                  <a:pt x="8294" y="6003"/>
                </a:lnTo>
                <a:close/>
                <a:moveTo>
                  <a:pt x="4883" y="6003"/>
                </a:moveTo>
                <a:lnTo>
                  <a:pt x="4883" y="6003"/>
                </a:lnTo>
                <a:cubicBezTo>
                  <a:pt x="4932" y="6483"/>
                  <a:pt x="5031" y="6999"/>
                  <a:pt x="5192" y="7492"/>
                </a:cubicBezTo>
                <a:lnTo>
                  <a:pt x="4972" y="7492"/>
                </a:lnTo>
                <a:cubicBezTo>
                  <a:pt x="4828" y="7038"/>
                  <a:pt x="4725" y="6536"/>
                  <a:pt x="4672" y="6003"/>
                </a:cubicBezTo>
                <a:lnTo>
                  <a:pt x="4883" y="6003"/>
                </a:lnTo>
                <a:close/>
              </a:path>
            </a:pathLst>
          </a:custGeom>
          <a:solidFill>
            <a:srgbClr val="00175A"/>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5304367" cy="2255519"/>
          </a:xfrm>
        </p:spPr>
        <p:txBody>
          <a:bodyPr rIns="137160" anchor="b" anchorCtr="0"/>
          <a:lstStyle>
            <a:lvl1pPr>
              <a:defRPr sz="4267" spc="-80" baseline="0">
                <a:solidFill>
                  <a:schemeClr val="bg1"/>
                </a:solidFill>
              </a:defRPr>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2" y="2987041"/>
            <a:ext cx="3780365" cy="608356"/>
          </a:xfrm>
        </p:spPr>
        <p:txBody>
          <a:bodyPr>
            <a:noAutofit/>
          </a:bodyPr>
          <a:lstStyle>
            <a:lvl1pPr marL="0" indent="0">
              <a:spcBef>
                <a:spcPts val="0"/>
              </a:spcBef>
              <a:buNone/>
              <a:defRPr sz="1400" cap="all" baseline="0">
                <a:solidFill>
                  <a:schemeClr val="tx2"/>
                </a:solidFill>
              </a:defRPr>
            </a:lvl1pPr>
            <a:lvl2pPr marL="0" indent="0">
              <a:spcBef>
                <a:spcPts val="0"/>
              </a:spcBef>
              <a:buNone/>
              <a:defRPr sz="1333" cap="all" baseline="0">
                <a:solidFill>
                  <a:schemeClr val="tx2"/>
                </a:solidFill>
              </a:defRPr>
            </a:lvl2pPr>
            <a:lvl3pPr marL="0" indent="0">
              <a:spcBef>
                <a:spcPts val="0"/>
              </a:spcBef>
              <a:buNone/>
              <a:defRPr sz="1333" cap="all" baseline="0">
                <a:solidFill>
                  <a:schemeClr val="tx2"/>
                </a:solidFill>
              </a:defRPr>
            </a:lvl3pPr>
            <a:lvl4pPr marL="0" indent="0">
              <a:spcBef>
                <a:spcPts val="0"/>
              </a:spcBef>
              <a:buNone/>
              <a:defRPr sz="1333" cap="all" baseline="0">
                <a:solidFill>
                  <a:schemeClr val="tx2"/>
                </a:solidFill>
              </a:defRPr>
            </a:lvl4pPr>
            <a:lvl5pPr marL="0" indent="0">
              <a:spcBef>
                <a:spcPts val="0"/>
              </a:spcBef>
              <a:buNone/>
              <a:defRPr sz="1333" cap="all" baseline="0">
                <a:solidFill>
                  <a:schemeClr val="tx2"/>
                </a:solidFill>
              </a:defRPr>
            </a:lvl5pPr>
            <a:lvl6pPr marL="0" indent="0">
              <a:spcBef>
                <a:spcPts val="0"/>
              </a:spcBef>
              <a:buNone/>
              <a:defRPr sz="1333" cap="all" baseline="0">
                <a:solidFill>
                  <a:schemeClr val="tx2"/>
                </a:solidFill>
              </a:defRPr>
            </a:lvl6pPr>
            <a:lvl7pPr marL="0" indent="0">
              <a:spcBef>
                <a:spcPts val="0"/>
              </a:spcBef>
              <a:buNone/>
              <a:defRPr sz="1333" cap="all" baseline="0">
                <a:solidFill>
                  <a:schemeClr val="tx2"/>
                </a:solidFill>
              </a:defRPr>
            </a:lvl7pPr>
            <a:lvl8pPr marL="0" indent="0">
              <a:spcBef>
                <a:spcPts val="0"/>
              </a:spcBef>
              <a:buNone/>
              <a:defRPr sz="1333" cap="all" baseline="0">
                <a:solidFill>
                  <a:schemeClr val="tx2"/>
                </a:solidFill>
              </a:defRPr>
            </a:lvl8pPr>
            <a:lvl9pPr marL="0" indent="0">
              <a:spcBef>
                <a:spcPts val="0"/>
              </a:spcBef>
              <a:buNone/>
              <a:defRPr sz="1333" cap="all" baseline="0">
                <a:solidFill>
                  <a:schemeClr val="tx2"/>
                </a:solidFill>
              </a:defRPr>
            </a:lvl9pPr>
          </a:lstStyle>
          <a:p>
            <a:pPr lvl="0"/>
            <a:r>
              <a:rPr lang="en-US" dirty="0"/>
              <a:t>OPTIONAL SUBTITLE</a:t>
            </a:r>
          </a:p>
        </p:txBody>
      </p:sp>
    </p:spTree>
    <p:extLst>
      <p:ext uri="{BB962C8B-B14F-4D97-AF65-F5344CB8AC3E}">
        <p14:creationId xmlns:p14="http://schemas.microsoft.com/office/powerpoint/2010/main" val="2785602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secHead" preserve="1">
  <p:cSld name="Section Header 03 White">
    <p:spTree>
      <p:nvGrpSpPr>
        <p:cNvPr id="1" name=""/>
        <p:cNvGrpSpPr/>
        <p:nvPr/>
      </p:nvGrpSpPr>
      <p:grpSpPr>
        <a:xfrm>
          <a:off x="0" y="0"/>
          <a:ext cx="0" cy="0"/>
          <a:chOff x="0" y="0"/>
          <a:chExt cx="0" cy="0"/>
        </a:xfrm>
      </p:grpSpPr>
      <p:sp>
        <p:nvSpPr>
          <p:cNvPr id="7" name="Freeform 5"/>
          <p:cNvSpPr>
            <a:spLocks noEditPoints="1"/>
          </p:cNvSpPr>
          <p:nvPr userDrawn="1"/>
        </p:nvSpPr>
        <p:spPr bwMode="hidden">
          <a:xfrm>
            <a:off x="0" y="0"/>
            <a:ext cx="12192000" cy="6858000"/>
          </a:xfrm>
          <a:custGeom>
            <a:avLst/>
            <a:gdLst>
              <a:gd name="T0" fmla="*/ 17163 w 19200"/>
              <a:gd name="T1" fmla="*/ 6575 h 10809"/>
              <a:gd name="T2" fmla="*/ 17052 w 19200"/>
              <a:gd name="T3" fmla="*/ 6382 h 10809"/>
              <a:gd name="T4" fmla="*/ 18502 w 19200"/>
              <a:gd name="T5" fmla="*/ 6504 h 10809"/>
              <a:gd name="T6" fmla="*/ 19080 w 19200"/>
              <a:gd name="T7" fmla="*/ 6835 h 10809"/>
              <a:gd name="T8" fmla="*/ 3072 w 19200"/>
              <a:gd name="T9" fmla="*/ 5298 h 10809"/>
              <a:gd name="T10" fmla="*/ 3164 w 19200"/>
              <a:gd name="T11" fmla="*/ 5603 h 10809"/>
              <a:gd name="T12" fmla="*/ 7795 w 19200"/>
              <a:gd name="T13" fmla="*/ 0 h 10809"/>
              <a:gd name="T14" fmla="*/ 10034 w 19200"/>
              <a:gd name="T15" fmla="*/ 0 h 10809"/>
              <a:gd name="T16" fmla="*/ 15218 w 19200"/>
              <a:gd name="T17" fmla="*/ 3216 h 10809"/>
              <a:gd name="T18" fmla="*/ 16154 w 19200"/>
              <a:gd name="T19" fmla="*/ 3362 h 10809"/>
              <a:gd name="T20" fmla="*/ 10633 w 19200"/>
              <a:gd name="T21" fmla="*/ 2356 h 10809"/>
              <a:gd name="T22" fmla="*/ 12001 w 19200"/>
              <a:gd name="T23" fmla="*/ 770 h 10809"/>
              <a:gd name="T24" fmla="*/ 13981 w 19200"/>
              <a:gd name="T25" fmla="*/ 827 h 10809"/>
              <a:gd name="T26" fmla="*/ 6291 w 19200"/>
              <a:gd name="T27" fmla="*/ 5727 h 10809"/>
              <a:gd name="T28" fmla="*/ 6291 w 19200"/>
              <a:gd name="T29" fmla="*/ 9042 h 10809"/>
              <a:gd name="T30" fmla="*/ 5190 w 19200"/>
              <a:gd name="T31" fmla="*/ 2655 h 10809"/>
              <a:gd name="T32" fmla="*/ 4159 w 19200"/>
              <a:gd name="T33" fmla="*/ 7282 h 10809"/>
              <a:gd name="T34" fmla="*/ 3462 w 19200"/>
              <a:gd name="T35" fmla="*/ 7576 h 10809"/>
              <a:gd name="T36" fmla="*/ 4973 w 19200"/>
              <a:gd name="T37" fmla="*/ 0 h 10809"/>
              <a:gd name="T38" fmla="*/ 15381 w 19200"/>
              <a:gd name="T39" fmla="*/ 6525 h 10809"/>
              <a:gd name="T40" fmla="*/ 16342 w 19200"/>
              <a:gd name="T41" fmla="*/ 5679 h 10809"/>
              <a:gd name="T42" fmla="*/ 12099 w 19200"/>
              <a:gd name="T43" fmla="*/ 5524 h 10809"/>
              <a:gd name="T44" fmla="*/ 12569 w 19200"/>
              <a:gd name="T45" fmla="*/ 6527 h 10809"/>
              <a:gd name="T46" fmla="*/ 6418 w 19200"/>
              <a:gd name="T47" fmla="*/ 6864 h 10809"/>
              <a:gd name="T48" fmla="*/ 5498 w 19200"/>
              <a:gd name="T49" fmla="*/ 8069 h 10809"/>
              <a:gd name="T50" fmla="*/ 10735 w 19200"/>
              <a:gd name="T51" fmla="*/ 5754 h 10809"/>
              <a:gd name="T52" fmla="*/ 14267 w 19200"/>
              <a:gd name="T53" fmla="*/ 6393 h 10809"/>
              <a:gd name="T54" fmla="*/ 14072 w 19200"/>
              <a:gd name="T55" fmla="*/ 6389 h 10809"/>
              <a:gd name="T56" fmla="*/ 7025 w 19200"/>
              <a:gd name="T57" fmla="*/ 7878 h 10809"/>
              <a:gd name="T58" fmla="*/ 8797 w 19200"/>
              <a:gd name="T59" fmla="*/ 6737 h 10809"/>
              <a:gd name="T60" fmla="*/ 8778 w 19200"/>
              <a:gd name="T61" fmla="*/ 7285 h 10809"/>
              <a:gd name="T62" fmla="*/ 9851 w 19200"/>
              <a:gd name="T63" fmla="*/ 7472 h 10809"/>
              <a:gd name="T64" fmla="*/ 1599 w 19200"/>
              <a:gd name="T65" fmla="*/ 2604 h 10809"/>
              <a:gd name="T66" fmla="*/ 6619 w 19200"/>
              <a:gd name="T67" fmla="*/ 10090 h 10809"/>
              <a:gd name="T68" fmla="*/ 3374 w 19200"/>
              <a:gd name="T69" fmla="*/ 9872 h 10809"/>
              <a:gd name="T70" fmla="*/ 0 w 19200"/>
              <a:gd name="T71" fmla="*/ 8877 h 10809"/>
              <a:gd name="T72" fmla="*/ 1259 w 19200"/>
              <a:gd name="T73" fmla="*/ 10809 h 10809"/>
              <a:gd name="T74" fmla="*/ 906 w 19200"/>
              <a:gd name="T75" fmla="*/ 8456 h 10809"/>
              <a:gd name="T76" fmla="*/ 6086 w 19200"/>
              <a:gd name="T77" fmla="*/ 3235 h 10809"/>
              <a:gd name="T78" fmla="*/ 3904 w 19200"/>
              <a:gd name="T79" fmla="*/ 1884 h 10809"/>
              <a:gd name="T80" fmla="*/ 7711 w 19200"/>
              <a:gd name="T81" fmla="*/ 3891 h 10809"/>
              <a:gd name="T82" fmla="*/ 3270 w 19200"/>
              <a:gd name="T83" fmla="*/ 1249 h 10809"/>
              <a:gd name="T84" fmla="*/ 3058 w 19200"/>
              <a:gd name="T85" fmla="*/ 10809 h 10809"/>
              <a:gd name="T86" fmla="*/ 13980 w 19200"/>
              <a:gd name="T87" fmla="*/ 8057 h 10809"/>
              <a:gd name="T88" fmla="*/ 19200 w 19200"/>
              <a:gd name="T89" fmla="*/ 4981 h 10809"/>
              <a:gd name="T90" fmla="*/ 17513 w 19200"/>
              <a:gd name="T91" fmla="*/ 4091 h 10809"/>
              <a:gd name="T92" fmla="*/ 8446 w 19200"/>
              <a:gd name="T93" fmla="*/ 3297 h 10809"/>
              <a:gd name="T94" fmla="*/ 4176 w 19200"/>
              <a:gd name="T95" fmla="*/ 0 h 10809"/>
              <a:gd name="T96" fmla="*/ 5794 w 19200"/>
              <a:gd name="T97" fmla="*/ 4268 h 10809"/>
              <a:gd name="T98" fmla="*/ 2572 w 19200"/>
              <a:gd name="T99" fmla="*/ 0 h 10809"/>
              <a:gd name="T100" fmla="*/ 4401 w 19200"/>
              <a:gd name="T101" fmla="*/ 10809 h 10809"/>
              <a:gd name="T102" fmla="*/ 10301 w 19200"/>
              <a:gd name="T103" fmla="*/ 3256 h 10809"/>
              <a:gd name="T104" fmla="*/ 16105 w 19200"/>
              <a:gd name="T105" fmla="*/ 8817 h 10809"/>
              <a:gd name="T106" fmla="*/ 13876 w 19200"/>
              <a:gd name="T107" fmla="*/ 10393 h 10809"/>
              <a:gd name="T108" fmla="*/ 17179 w 19200"/>
              <a:gd name="T109" fmla="*/ 2356 h 10809"/>
              <a:gd name="T110" fmla="*/ 12942 w 19200"/>
              <a:gd name="T111" fmla="*/ 10809 h 10809"/>
              <a:gd name="T112" fmla="*/ 14929 w 19200"/>
              <a:gd name="T113" fmla="*/ 10474 h 10809"/>
              <a:gd name="T114" fmla="*/ 17374 w 19200"/>
              <a:gd name="T115" fmla="*/ 9309 h 10809"/>
              <a:gd name="T116" fmla="*/ 8709 w 19200"/>
              <a:gd name="T117" fmla="*/ 9862 h 10809"/>
              <a:gd name="T118" fmla="*/ 10755 w 19200"/>
              <a:gd name="T119" fmla="*/ 10809 h 10809"/>
              <a:gd name="T120" fmla="*/ 12001 w 19200"/>
              <a:gd name="T121" fmla="*/ 10760 h 10809"/>
              <a:gd name="T122" fmla="*/ 12825 w 19200"/>
              <a:gd name="T123" fmla="*/ 10514 h 10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200" h="10809">
                <a:moveTo>
                  <a:pt x="9021" y="0"/>
                </a:moveTo>
                <a:lnTo>
                  <a:pt x="9021" y="0"/>
                </a:lnTo>
                <a:lnTo>
                  <a:pt x="8809" y="0"/>
                </a:lnTo>
                <a:lnTo>
                  <a:pt x="8249" y="2990"/>
                </a:lnTo>
                <a:cubicBezTo>
                  <a:pt x="8339" y="2985"/>
                  <a:pt x="8394" y="2984"/>
                  <a:pt x="8463" y="2984"/>
                </a:cubicBezTo>
                <a:lnTo>
                  <a:pt x="9021" y="0"/>
                </a:lnTo>
                <a:close/>
                <a:moveTo>
                  <a:pt x="16748" y="6933"/>
                </a:moveTo>
                <a:lnTo>
                  <a:pt x="16748" y="6933"/>
                </a:lnTo>
                <a:lnTo>
                  <a:pt x="17163" y="6575"/>
                </a:lnTo>
                <a:lnTo>
                  <a:pt x="17538" y="7226"/>
                </a:lnTo>
                <a:lnTo>
                  <a:pt x="17853" y="7362"/>
                </a:lnTo>
                <a:lnTo>
                  <a:pt x="17341" y="6464"/>
                </a:lnTo>
                <a:lnTo>
                  <a:pt x="17810" y="6054"/>
                </a:lnTo>
                <a:lnTo>
                  <a:pt x="17581" y="5960"/>
                </a:lnTo>
                <a:lnTo>
                  <a:pt x="17233" y="6274"/>
                </a:lnTo>
                <a:lnTo>
                  <a:pt x="16874" y="5644"/>
                </a:lnTo>
                <a:cubicBezTo>
                  <a:pt x="16773" y="5608"/>
                  <a:pt x="16671" y="5572"/>
                  <a:pt x="16566" y="5538"/>
                </a:cubicBezTo>
                <a:lnTo>
                  <a:pt x="17052" y="6382"/>
                </a:lnTo>
                <a:lnTo>
                  <a:pt x="16525" y="6851"/>
                </a:lnTo>
                <a:cubicBezTo>
                  <a:pt x="16600" y="6877"/>
                  <a:pt x="16675" y="6905"/>
                  <a:pt x="16748" y="6933"/>
                </a:cubicBezTo>
                <a:close/>
                <a:moveTo>
                  <a:pt x="19200" y="250"/>
                </a:moveTo>
                <a:lnTo>
                  <a:pt x="19200" y="250"/>
                </a:lnTo>
                <a:lnTo>
                  <a:pt x="19153" y="0"/>
                </a:lnTo>
                <a:lnTo>
                  <a:pt x="18940" y="0"/>
                </a:lnTo>
                <a:lnTo>
                  <a:pt x="19200" y="1387"/>
                </a:lnTo>
                <a:lnTo>
                  <a:pt x="19200" y="250"/>
                </a:lnTo>
                <a:close/>
                <a:moveTo>
                  <a:pt x="18502" y="6504"/>
                </a:moveTo>
                <a:lnTo>
                  <a:pt x="18502" y="6504"/>
                </a:lnTo>
                <a:lnTo>
                  <a:pt x="18257" y="6427"/>
                </a:lnTo>
                <a:lnTo>
                  <a:pt x="18257" y="6810"/>
                </a:lnTo>
                <a:lnTo>
                  <a:pt x="18502" y="6887"/>
                </a:lnTo>
                <a:cubicBezTo>
                  <a:pt x="18722" y="6959"/>
                  <a:pt x="18867" y="6983"/>
                  <a:pt x="18867" y="6798"/>
                </a:cubicBezTo>
                <a:cubicBezTo>
                  <a:pt x="18867" y="6649"/>
                  <a:pt x="18728" y="6578"/>
                  <a:pt x="18502" y="6504"/>
                </a:cubicBezTo>
                <a:close/>
                <a:moveTo>
                  <a:pt x="18689" y="6358"/>
                </a:moveTo>
                <a:lnTo>
                  <a:pt x="18689" y="6358"/>
                </a:lnTo>
                <a:cubicBezTo>
                  <a:pt x="18957" y="6473"/>
                  <a:pt x="19080" y="6612"/>
                  <a:pt x="19080" y="6835"/>
                </a:cubicBezTo>
                <a:cubicBezTo>
                  <a:pt x="19080" y="7033"/>
                  <a:pt x="18908" y="7224"/>
                  <a:pt x="18522" y="7097"/>
                </a:cubicBezTo>
                <a:lnTo>
                  <a:pt x="18257" y="7011"/>
                </a:lnTo>
                <a:lnTo>
                  <a:pt x="18257" y="7520"/>
                </a:lnTo>
                <a:lnTo>
                  <a:pt x="18044" y="7440"/>
                </a:lnTo>
                <a:lnTo>
                  <a:pt x="18044" y="6140"/>
                </a:lnTo>
                <a:cubicBezTo>
                  <a:pt x="18479" y="6275"/>
                  <a:pt x="18614" y="6328"/>
                  <a:pt x="18689" y="6358"/>
                </a:cubicBezTo>
                <a:close/>
                <a:moveTo>
                  <a:pt x="6291" y="6258"/>
                </a:moveTo>
                <a:lnTo>
                  <a:pt x="6291" y="6258"/>
                </a:lnTo>
                <a:cubicBezTo>
                  <a:pt x="5059" y="6257"/>
                  <a:pt x="4031" y="5910"/>
                  <a:pt x="3072" y="5298"/>
                </a:cubicBezTo>
                <a:lnTo>
                  <a:pt x="2054" y="7565"/>
                </a:lnTo>
                <a:cubicBezTo>
                  <a:pt x="3391" y="8342"/>
                  <a:pt x="4795" y="8720"/>
                  <a:pt x="6291" y="8720"/>
                </a:cubicBezTo>
                <a:cubicBezTo>
                  <a:pt x="10201" y="8720"/>
                  <a:pt x="11122" y="6997"/>
                  <a:pt x="13980" y="6997"/>
                </a:cubicBezTo>
                <a:cubicBezTo>
                  <a:pt x="16116" y="6997"/>
                  <a:pt x="17171" y="7959"/>
                  <a:pt x="19200" y="8446"/>
                </a:cubicBezTo>
                <a:lnTo>
                  <a:pt x="19200" y="8231"/>
                </a:lnTo>
                <a:cubicBezTo>
                  <a:pt x="17207" y="7743"/>
                  <a:pt x="16161" y="6788"/>
                  <a:pt x="13980" y="6788"/>
                </a:cubicBezTo>
                <a:cubicBezTo>
                  <a:pt x="11051" y="6788"/>
                  <a:pt x="10170" y="8511"/>
                  <a:pt x="6291" y="8511"/>
                </a:cubicBezTo>
                <a:cubicBezTo>
                  <a:pt x="4888" y="8511"/>
                  <a:pt x="3518" y="8155"/>
                  <a:pt x="2322" y="7479"/>
                </a:cubicBezTo>
                <a:lnTo>
                  <a:pt x="3164" y="5603"/>
                </a:lnTo>
                <a:cubicBezTo>
                  <a:pt x="4092" y="6168"/>
                  <a:pt x="5171" y="6466"/>
                  <a:pt x="6291" y="6466"/>
                </a:cubicBezTo>
                <a:cubicBezTo>
                  <a:pt x="9740" y="6466"/>
                  <a:pt x="10436" y="4743"/>
                  <a:pt x="13981" y="4743"/>
                </a:cubicBezTo>
                <a:cubicBezTo>
                  <a:pt x="16483" y="4743"/>
                  <a:pt x="17566" y="5602"/>
                  <a:pt x="19200" y="6107"/>
                </a:cubicBezTo>
                <a:lnTo>
                  <a:pt x="19200" y="5888"/>
                </a:lnTo>
                <a:cubicBezTo>
                  <a:pt x="17600" y="5382"/>
                  <a:pt x="16508" y="4534"/>
                  <a:pt x="13981" y="4534"/>
                </a:cubicBezTo>
                <a:cubicBezTo>
                  <a:pt x="10376" y="4534"/>
                  <a:pt x="9693" y="6258"/>
                  <a:pt x="6291" y="6258"/>
                </a:cubicBezTo>
                <a:close/>
                <a:moveTo>
                  <a:pt x="8009" y="0"/>
                </a:moveTo>
                <a:lnTo>
                  <a:pt x="8009" y="0"/>
                </a:lnTo>
                <a:lnTo>
                  <a:pt x="7795" y="0"/>
                </a:lnTo>
                <a:lnTo>
                  <a:pt x="7044" y="3345"/>
                </a:lnTo>
                <a:cubicBezTo>
                  <a:pt x="7120" y="3303"/>
                  <a:pt x="7200" y="3261"/>
                  <a:pt x="7286" y="3221"/>
                </a:cubicBezTo>
                <a:lnTo>
                  <a:pt x="8009" y="0"/>
                </a:lnTo>
                <a:close/>
                <a:moveTo>
                  <a:pt x="10034" y="0"/>
                </a:moveTo>
                <a:lnTo>
                  <a:pt x="10034" y="0"/>
                </a:lnTo>
                <a:lnTo>
                  <a:pt x="9822" y="0"/>
                </a:lnTo>
                <a:lnTo>
                  <a:pt x="9390" y="2891"/>
                </a:lnTo>
                <a:cubicBezTo>
                  <a:pt x="9466" y="2819"/>
                  <a:pt x="9546" y="2751"/>
                  <a:pt x="9631" y="2688"/>
                </a:cubicBezTo>
                <a:lnTo>
                  <a:pt x="10034" y="0"/>
                </a:lnTo>
                <a:close/>
                <a:moveTo>
                  <a:pt x="6997" y="0"/>
                </a:moveTo>
                <a:lnTo>
                  <a:pt x="6997" y="0"/>
                </a:lnTo>
                <a:lnTo>
                  <a:pt x="6780" y="0"/>
                </a:lnTo>
                <a:lnTo>
                  <a:pt x="6126" y="2498"/>
                </a:lnTo>
                <a:cubicBezTo>
                  <a:pt x="6194" y="2494"/>
                  <a:pt x="6267" y="2491"/>
                  <a:pt x="6344" y="2490"/>
                </a:cubicBezTo>
                <a:lnTo>
                  <a:pt x="6997" y="0"/>
                </a:lnTo>
                <a:close/>
                <a:moveTo>
                  <a:pt x="15009" y="3195"/>
                </a:moveTo>
                <a:lnTo>
                  <a:pt x="15009" y="3195"/>
                </a:lnTo>
                <a:cubicBezTo>
                  <a:pt x="15080" y="3201"/>
                  <a:pt x="15150" y="3208"/>
                  <a:pt x="15218" y="3216"/>
                </a:cubicBezTo>
                <a:lnTo>
                  <a:pt x="15136" y="1017"/>
                </a:lnTo>
                <a:cubicBezTo>
                  <a:pt x="15068" y="1032"/>
                  <a:pt x="14998" y="1045"/>
                  <a:pt x="14929" y="1057"/>
                </a:cubicBezTo>
                <a:lnTo>
                  <a:pt x="15009" y="3195"/>
                </a:lnTo>
                <a:close/>
                <a:moveTo>
                  <a:pt x="16154" y="3362"/>
                </a:moveTo>
                <a:lnTo>
                  <a:pt x="16154" y="3362"/>
                </a:lnTo>
                <a:cubicBezTo>
                  <a:pt x="16226" y="3377"/>
                  <a:pt x="16297" y="3393"/>
                  <a:pt x="16367" y="3409"/>
                </a:cubicBezTo>
                <a:lnTo>
                  <a:pt x="16163" y="687"/>
                </a:lnTo>
                <a:cubicBezTo>
                  <a:pt x="16096" y="717"/>
                  <a:pt x="16028" y="744"/>
                  <a:pt x="15960" y="770"/>
                </a:cubicBezTo>
                <a:lnTo>
                  <a:pt x="16154" y="3362"/>
                </a:lnTo>
                <a:close/>
                <a:moveTo>
                  <a:pt x="13876" y="1137"/>
                </a:moveTo>
                <a:lnTo>
                  <a:pt x="13876" y="1137"/>
                </a:lnTo>
                <a:lnTo>
                  <a:pt x="13876" y="3152"/>
                </a:lnTo>
                <a:cubicBezTo>
                  <a:pt x="13911" y="3152"/>
                  <a:pt x="13945" y="3151"/>
                  <a:pt x="13981" y="3151"/>
                </a:cubicBezTo>
                <a:cubicBezTo>
                  <a:pt x="14016" y="3151"/>
                  <a:pt x="14050" y="3152"/>
                  <a:pt x="14085" y="3152"/>
                </a:cubicBezTo>
                <a:lnTo>
                  <a:pt x="14085" y="1137"/>
                </a:lnTo>
                <a:cubicBezTo>
                  <a:pt x="14050" y="1138"/>
                  <a:pt x="14016" y="1140"/>
                  <a:pt x="13981" y="1140"/>
                </a:cubicBezTo>
                <a:cubicBezTo>
                  <a:pt x="13945" y="1140"/>
                  <a:pt x="13911" y="1138"/>
                  <a:pt x="13876" y="1137"/>
                </a:cubicBezTo>
                <a:close/>
                <a:moveTo>
                  <a:pt x="10633" y="2356"/>
                </a:moveTo>
                <a:lnTo>
                  <a:pt x="10633" y="2356"/>
                </a:lnTo>
                <a:lnTo>
                  <a:pt x="10782" y="2356"/>
                </a:lnTo>
                <a:lnTo>
                  <a:pt x="11016" y="269"/>
                </a:lnTo>
                <a:cubicBezTo>
                  <a:pt x="10950" y="226"/>
                  <a:pt x="10885" y="182"/>
                  <a:pt x="10821" y="137"/>
                </a:cubicBezTo>
                <a:lnTo>
                  <a:pt x="10571" y="2358"/>
                </a:lnTo>
                <a:cubicBezTo>
                  <a:pt x="10592" y="2358"/>
                  <a:pt x="10612" y="2356"/>
                  <a:pt x="10633" y="2356"/>
                </a:cubicBezTo>
                <a:close/>
                <a:moveTo>
                  <a:pt x="11807" y="3362"/>
                </a:moveTo>
                <a:lnTo>
                  <a:pt x="11807" y="3362"/>
                </a:lnTo>
                <a:lnTo>
                  <a:pt x="12001" y="770"/>
                </a:lnTo>
                <a:cubicBezTo>
                  <a:pt x="11933" y="744"/>
                  <a:pt x="11865" y="717"/>
                  <a:pt x="11798" y="687"/>
                </a:cubicBezTo>
                <a:lnTo>
                  <a:pt x="11594" y="3409"/>
                </a:lnTo>
                <a:cubicBezTo>
                  <a:pt x="11664" y="3393"/>
                  <a:pt x="11735" y="3378"/>
                  <a:pt x="11807" y="3362"/>
                </a:cubicBezTo>
                <a:close/>
                <a:moveTo>
                  <a:pt x="16377" y="0"/>
                </a:moveTo>
                <a:lnTo>
                  <a:pt x="16377" y="0"/>
                </a:lnTo>
                <a:cubicBezTo>
                  <a:pt x="15666" y="393"/>
                  <a:pt x="14849" y="618"/>
                  <a:pt x="13981" y="618"/>
                </a:cubicBezTo>
                <a:cubicBezTo>
                  <a:pt x="13112" y="618"/>
                  <a:pt x="12295" y="393"/>
                  <a:pt x="11584" y="0"/>
                </a:cubicBezTo>
                <a:lnTo>
                  <a:pt x="11174" y="0"/>
                </a:lnTo>
                <a:cubicBezTo>
                  <a:pt x="11982" y="522"/>
                  <a:pt x="12946" y="827"/>
                  <a:pt x="13981" y="827"/>
                </a:cubicBezTo>
                <a:cubicBezTo>
                  <a:pt x="15015" y="827"/>
                  <a:pt x="15979" y="522"/>
                  <a:pt x="16787" y="0"/>
                </a:cubicBezTo>
                <a:lnTo>
                  <a:pt x="16377" y="0"/>
                </a:lnTo>
                <a:close/>
                <a:moveTo>
                  <a:pt x="12952" y="3195"/>
                </a:moveTo>
                <a:lnTo>
                  <a:pt x="12952" y="3195"/>
                </a:lnTo>
                <a:lnTo>
                  <a:pt x="13032" y="1057"/>
                </a:lnTo>
                <a:cubicBezTo>
                  <a:pt x="12963" y="1045"/>
                  <a:pt x="12893" y="1032"/>
                  <a:pt x="12825" y="1017"/>
                </a:cubicBezTo>
                <a:lnTo>
                  <a:pt x="12743" y="3216"/>
                </a:lnTo>
                <a:cubicBezTo>
                  <a:pt x="12811" y="3208"/>
                  <a:pt x="12881" y="3201"/>
                  <a:pt x="12952" y="3195"/>
                </a:cubicBezTo>
                <a:close/>
                <a:moveTo>
                  <a:pt x="6291" y="5727"/>
                </a:moveTo>
                <a:lnTo>
                  <a:pt x="6291" y="5727"/>
                </a:lnTo>
                <a:cubicBezTo>
                  <a:pt x="4914" y="5727"/>
                  <a:pt x="3700" y="5258"/>
                  <a:pt x="2633" y="4258"/>
                </a:cubicBezTo>
                <a:lnTo>
                  <a:pt x="1232" y="7663"/>
                </a:lnTo>
                <a:cubicBezTo>
                  <a:pt x="2786" y="8739"/>
                  <a:pt x="4492" y="9251"/>
                  <a:pt x="6291" y="9251"/>
                </a:cubicBezTo>
                <a:cubicBezTo>
                  <a:pt x="10232" y="9251"/>
                  <a:pt x="11352" y="7527"/>
                  <a:pt x="13980" y="7527"/>
                </a:cubicBezTo>
                <a:cubicBezTo>
                  <a:pt x="15959" y="7527"/>
                  <a:pt x="17083" y="8504"/>
                  <a:pt x="19200" y="8987"/>
                </a:cubicBezTo>
                <a:lnTo>
                  <a:pt x="19200" y="8771"/>
                </a:lnTo>
                <a:cubicBezTo>
                  <a:pt x="17122" y="8286"/>
                  <a:pt x="15995" y="7318"/>
                  <a:pt x="13980" y="7318"/>
                </a:cubicBezTo>
                <a:cubicBezTo>
                  <a:pt x="11294" y="7318"/>
                  <a:pt x="10185" y="9042"/>
                  <a:pt x="6291" y="9042"/>
                </a:cubicBezTo>
                <a:cubicBezTo>
                  <a:pt x="4553" y="9042"/>
                  <a:pt x="2895" y="8539"/>
                  <a:pt x="1490" y="7586"/>
                </a:cubicBezTo>
                <a:lnTo>
                  <a:pt x="2712" y="4615"/>
                </a:lnTo>
                <a:cubicBezTo>
                  <a:pt x="3676" y="5468"/>
                  <a:pt x="4941" y="5936"/>
                  <a:pt x="6291" y="5936"/>
                </a:cubicBezTo>
                <a:cubicBezTo>
                  <a:pt x="9615" y="5936"/>
                  <a:pt x="10290" y="4213"/>
                  <a:pt x="13981" y="4213"/>
                </a:cubicBezTo>
                <a:cubicBezTo>
                  <a:pt x="16541" y="4213"/>
                  <a:pt x="17650" y="5042"/>
                  <a:pt x="19200" y="5550"/>
                </a:cubicBezTo>
                <a:lnTo>
                  <a:pt x="19200" y="5329"/>
                </a:lnTo>
                <a:cubicBezTo>
                  <a:pt x="17682" y="4820"/>
                  <a:pt x="16555" y="4004"/>
                  <a:pt x="13981" y="4004"/>
                </a:cubicBezTo>
                <a:cubicBezTo>
                  <a:pt x="10242" y="4004"/>
                  <a:pt x="9554" y="5727"/>
                  <a:pt x="6291" y="5727"/>
                </a:cubicBezTo>
                <a:close/>
                <a:moveTo>
                  <a:pt x="5190" y="2655"/>
                </a:moveTo>
                <a:lnTo>
                  <a:pt x="5190" y="2655"/>
                </a:lnTo>
                <a:lnTo>
                  <a:pt x="5984" y="0"/>
                </a:lnTo>
                <a:lnTo>
                  <a:pt x="5766" y="0"/>
                </a:lnTo>
                <a:lnTo>
                  <a:pt x="4962" y="2689"/>
                </a:lnTo>
                <a:cubicBezTo>
                  <a:pt x="5039" y="2682"/>
                  <a:pt x="5114" y="2670"/>
                  <a:pt x="5190" y="2655"/>
                </a:cubicBezTo>
                <a:close/>
                <a:moveTo>
                  <a:pt x="3906" y="6587"/>
                </a:moveTo>
                <a:lnTo>
                  <a:pt x="3906" y="6587"/>
                </a:lnTo>
                <a:cubicBezTo>
                  <a:pt x="3891" y="6624"/>
                  <a:pt x="3785" y="6860"/>
                  <a:pt x="3679" y="7096"/>
                </a:cubicBezTo>
                <a:cubicBezTo>
                  <a:pt x="3839" y="7165"/>
                  <a:pt x="3999" y="7227"/>
                  <a:pt x="4159" y="7282"/>
                </a:cubicBezTo>
                <a:lnTo>
                  <a:pt x="3906" y="6587"/>
                </a:lnTo>
                <a:close/>
                <a:moveTo>
                  <a:pt x="3786" y="6365"/>
                </a:moveTo>
                <a:lnTo>
                  <a:pt x="3786" y="6365"/>
                </a:lnTo>
                <a:cubicBezTo>
                  <a:pt x="3889" y="6408"/>
                  <a:pt x="3992" y="6449"/>
                  <a:pt x="4098" y="6486"/>
                </a:cubicBezTo>
                <a:lnTo>
                  <a:pt x="4618" y="7928"/>
                </a:lnTo>
                <a:cubicBezTo>
                  <a:pt x="4535" y="7910"/>
                  <a:pt x="4454" y="7890"/>
                  <a:pt x="4372" y="7869"/>
                </a:cubicBezTo>
                <a:lnTo>
                  <a:pt x="4242" y="7513"/>
                </a:lnTo>
                <a:cubicBezTo>
                  <a:pt x="4028" y="7445"/>
                  <a:pt x="3813" y="7366"/>
                  <a:pt x="3598" y="7275"/>
                </a:cubicBezTo>
                <a:cubicBezTo>
                  <a:pt x="3539" y="7405"/>
                  <a:pt x="3488" y="7518"/>
                  <a:pt x="3462" y="7576"/>
                </a:cubicBezTo>
                <a:cubicBezTo>
                  <a:pt x="3396" y="7550"/>
                  <a:pt x="3330" y="7526"/>
                  <a:pt x="3265" y="7499"/>
                </a:cubicBezTo>
                <a:lnTo>
                  <a:pt x="3786" y="6365"/>
                </a:lnTo>
                <a:close/>
                <a:moveTo>
                  <a:pt x="0" y="4705"/>
                </a:moveTo>
                <a:lnTo>
                  <a:pt x="0" y="4705"/>
                </a:lnTo>
                <a:lnTo>
                  <a:pt x="1407" y="0"/>
                </a:lnTo>
                <a:lnTo>
                  <a:pt x="1189" y="0"/>
                </a:lnTo>
                <a:lnTo>
                  <a:pt x="0" y="3976"/>
                </a:lnTo>
                <a:lnTo>
                  <a:pt x="0" y="4705"/>
                </a:lnTo>
                <a:close/>
                <a:moveTo>
                  <a:pt x="4973" y="0"/>
                </a:moveTo>
                <a:lnTo>
                  <a:pt x="4973" y="0"/>
                </a:lnTo>
                <a:lnTo>
                  <a:pt x="4942" y="0"/>
                </a:lnTo>
                <a:cubicBezTo>
                  <a:pt x="4949" y="8"/>
                  <a:pt x="4957" y="17"/>
                  <a:pt x="4964" y="26"/>
                </a:cubicBezTo>
                <a:lnTo>
                  <a:pt x="4973" y="0"/>
                </a:lnTo>
                <a:close/>
                <a:moveTo>
                  <a:pt x="16342" y="5679"/>
                </a:moveTo>
                <a:lnTo>
                  <a:pt x="16342" y="5679"/>
                </a:lnTo>
                <a:cubicBezTo>
                  <a:pt x="16341" y="5608"/>
                  <a:pt x="16340" y="5537"/>
                  <a:pt x="16338" y="5466"/>
                </a:cubicBezTo>
                <a:cubicBezTo>
                  <a:pt x="16042" y="5378"/>
                  <a:pt x="15728" y="5303"/>
                  <a:pt x="15381" y="5248"/>
                </a:cubicBezTo>
                <a:lnTo>
                  <a:pt x="15381" y="6525"/>
                </a:lnTo>
                <a:cubicBezTo>
                  <a:pt x="15732" y="6596"/>
                  <a:pt x="16058" y="6690"/>
                  <a:pt x="16373" y="6797"/>
                </a:cubicBezTo>
                <a:cubicBezTo>
                  <a:pt x="16374" y="6726"/>
                  <a:pt x="16375" y="6654"/>
                  <a:pt x="16376" y="6582"/>
                </a:cubicBezTo>
                <a:cubicBezTo>
                  <a:pt x="16114" y="6494"/>
                  <a:pt x="15851" y="6419"/>
                  <a:pt x="15589" y="6356"/>
                </a:cubicBezTo>
                <a:lnTo>
                  <a:pt x="15589" y="6005"/>
                </a:lnTo>
                <a:cubicBezTo>
                  <a:pt x="15804" y="6056"/>
                  <a:pt x="16019" y="6116"/>
                  <a:pt x="16235" y="6184"/>
                </a:cubicBezTo>
                <a:lnTo>
                  <a:pt x="16235" y="5975"/>
                </a:lnTo>
                <a:cubicBezTo>
                  <a:pt x="16019" y="5907"/>
                  <a:pt x="15804" y="5847"/>
                  <a:pt x="15589" y="5796"/>
                </a:cubicBezTo>
                <a:lnTo>
                  <a:pt x="15589" y="5493"/>
                </a:lnTo>
                <a:cubicBezTo>
                  <a:pt x="15840" y="5543"/>
                  <a:pt x="16091" y="5605"/>
                  <a:pt x="16342" y="5679"/>
                </a:cubicBezTo>
                <a:close/>
                <a:moveTo>
                  <a:pt x="17896" y="3276"/>
                </a:moveTo>
                <a:lnTo>
                  <a:pt x="17896" y="3276"/>
                </a:lnTo>
                <a:cubicBezTo>
                  <a:pt x="17817" y="3218"/>
                  <a:pt x="17737" y="3172"/>
                  <a:pt x="17651" y="3141"/>
                </a:cubicBezTo>
                <a:cubicBezTo>
                  <a:pt x="17653" y="3180"/>
                  <a:pt x="17656" y="3218"/>
                  <a:pt x="17660" y="3256"/>
                </a:cubicBezTo>
                <a:cubicBezTo>
                  <a:pt x="17797" y="3586"/>
                  <a:pt x="17999" y="3880"/>
                  <a:pt x="18247" y="4130"/>
                </a:cubicBezTo>
                <a:cubicBezTo>
                  <a:pt x="18289" y="4147"/>
                  <a:pt x="18331" y="4165"/>
                  <a:pt x="18372" y="4182"/>
                </a:cubicBezTo>
                <a:cubicBezTo>
                  <a:pt x="18569" y="4263"/>
                  <a:pt x="18763" y="4343"/>
                  <a:pt x="18960" y="4419"/>
                </a:cubicBezTo>
                <a:cubicBezTo>
                  <a:pt x="18497" y="4153"/>
                  <a:pt x="18121" y="3758"/>
                  <a:pt x="17896" y="3276"/>
                </a:cubicBezTo>
                <a:close/>
                <a:moveTo>
                  <a:pt x="12099" y="5524"/>
                </a:moveTo>
                <a:lnTo>
                  <a:pt x="12099" y="5524"/>
                </a:lnTo>
                <a:cubicBezTo>
                  <a:pt x="12083" y="5569"/>
                  <a:pt x="11912" y="6041"/>
                  <a:pt x="11844" y="6230"/>
                </a:cubicBezTo>
                <a:cubicBezTo>
                  <a:pt x="12016" y="6169"/>
                  <a:pt x="12190" y="6121"/>
                  <a:pt x="12363" y="6089"/>
                </a:cubicBezTo>
                <a:cubicBezTo>
                  <a:pt x="12290" y="5935"/>
                  <a:pt x="12099" y="5524"/>
                  <a:pt x="12099" y="5524"/>
                </a:cubicBezTo>
                <a:close/>
                <a:moveTo>
                  <a:pt x="11948" y="5378"/>
                </a:moveTo>
                <a:lnTo>
                  <a:pt x="11948" y="5378"/>
                </a:lnTo>
                <a:cubicBezTo>
                  <a:pt x="12035" y="5356"/>
                  <a:pt x="12124" y="5336"/>
                  <a:pt x="12215" y="5316"/>
                </a:cubicBezTo>
                <a:cubicBezTo>
                  <a:pt x="12412" y="5705"/>
                  <a:pt x="12607" y="6098"/>
                  <a:pt x="12793" y="6485"/>
                </a:cubicBezTo>
                <a:cubicBezTo>
                  <a:pt x="12765" y="6490"/>
                  <a:pt x="12596" y="6520"/>
                  <a:pt x="12569" y="6527"/>
                </a:cubicBezTo>
                <a:cubicBezTo>
                  <a:pt x="12546" y="6477"/>
                  <a:pt x="12471" y="6319"/>
                  <a:pt x="12448" y="6269"/>
                </a:cubicBezTo>
                <a:cubicBezTo>
                  <a:pt x="12218" y="6308"/>
                  <a:pt x="11988" y="6374"/>
                  <a:pt x="11762" y="6463"/>
                </a:cubicBezTo>
                <a:cubicBezTo>
                  <a:pt x="11725" y="6568"/>
                  <a:pt x="11687" y="6673"/>
                  <a:pt x="11651" y="6775"/>
                </a:cubicBezTo>
                <a:cubicBezTo>
                  <a:pt x="11563" y="6805"/>
                  <a:pt x="11477" y="6835"/>
                  <a:pt x="11391" y="6866"/>
                </a:cubicBezTo>
                <a:cubicBezTo>
                  <a:pt x="11569" y="6380"/>
                  <a:pt x="11756" y="5880"/>
                  <a:pt x="11948" y="5378"/>
                </a:cubicBezTo>
                <a:close/>
                <a:moveTo>
                  <a:pt x="6291" y="8112"/>
                </a:moveTo>
                <a:lnTo>
                  <a:pt x="6291" y="8112"/>
                </a:lnTo>
                <a:cubicBezTo>
                  <a:pt x="6335" y="8112"/>
                  <a:pt x="6376" y="8111"/>
                  <a:pt x="6418" y="8110"/>
                </a:cubicBezTo>
                <a:lnTo>
                  <a:pt x="6418" y="6864"/>
                </a:lnTo>
                <a:cubicBezTo>
                  <a:pt x="6376" y="6864"/>
                  <a:pt x="6335" y="6866"/>
                  <a:pt x="6291" y="6866"/>
                </a:cubicBezTo>
                <a:cubicBezTo>
                  <a:pt x="6208" y="6866"/>
                  <a:pt x="6124" y="6862"/>
                  <a:pt x="6041" y="6858"/>
                </a:cubicBezTo>
                <a:lnTo>
                  <a:pt x="5634" y="7873"/>
                </a:lnTo>
                <a:cubicBezTo>
                  <a:pt x="5580" y="7722"/>
                  <a:pt x="5283" y="6964"/>
                  <a:pt x="5209" y="6775"/>
                </a:cubicBezTo>
                <a:cubicBezTo>
                  <a:pt x="5085" y="6754"/>
                  <a:pt x="4961" y="6729"/>
                  <a:pt x="4839" y="6702"/>
                </a:cubicBezTo>
                <a:lnTo>
                  <a:pt x="4830" y="7971"/>
                </a:lnTo>
                <a:cubicBezTo>
                  <a:pt x="4901" y="7985"/>
                  <a:pt x="4972" y="7998"/>
                  <a:pt x="5043" y="8009"/>
                </a:cubicBezTo>
                <a:cubicBezTo>
                  <a:pt x="5043" y="7786"/>
                  <a:pt x="5041" y="7094"/>
                  <a:pt x="5039" y="6947"/>
                </a:cubicBezTo>
                <a:cubicBezTo>
                  <a:pt x="5096" y="7101"/>
                  <a:pt x="5422" y="7885"/>
                  <a:pt x="5498" y="8069"/>
                </a:cubicBezTo>
                <a:cubicBezTo>
                  <a:pt x="5581" y="8078"/>
                  <a:pt x="5663" y="8085"/>
                  <a:pt x="5745" y="8091"/>
                </a:cubicBezTo>
                <a:cubicBezTo>
                  <a:pt x="5812" y="7941"/>
                  <a:pt x="6151" y="7181"/>
                  <a:pt x="6209" y="7023"/>
                </a:cubicBezTo>
                <a:cubicBezTo>
                  <a:pt x="6207" y="7175"/>
                  <a:pt x="6205" y="7916"/>
                  <a:pt x="6205" y="8110"/>
                </a:cubicBezTo>
                <a:cubicBezTo>
                  <a:pt x="6233" y="8110"/>
                  <a:pt x="6262" y="8112"/>
                  <a:pt x="6291" y="8112"/>
                </a:cubicBezTo>
                <a:close/>
                <a:moveTo>
                  <a:pt x="10743" y="5961"/>
                </a:moveTo>
                <a:lnTo>
                  <a:pt x="10743" y="5961"/>
                </a:lnTo>
                <a:cubicBezTo>
                  <a:pt x="10886" y="5915"/>
                  <a:pt x="11020" y="5927"/>
                  <a:pt x="11062" y="6071"/>
                </a:cubicBezTo>
                <a:lnTo>
                  <a:pt x="11265" y="6008"/>
                </a:lnTo>
                <a:cubicBezTo>
                  <a:pt x="11217" y="5741"/>
                  <a:pt x="10993" y="5670"/>
                  <a:pt x="10735" y="5754"/>
                </a:cubicBezTo>
                <a:cubicBezTo>
                  <a:pt x="10374" y="5870"/>
                  <a:pt x="10140" y="6218"/>
                  <a:pt x="10140" y="6639"/>
                </a:cubicBezTo>
                <a:cubicBezTo>
                  <a:pt x="10140" y="7049"/>
                  <a:pt x="10361" y="7275"/>
                  <a:pt x="10737" y="7153"/>
                </a:cubicBezTo>
                <a:cubicBezTo>
                  <a:pt x="11012" y="7064"/>
                  <a:pt x="11207" y="6850"/>
                  <a:pt x="11266" y="6582"/>
                </a:cubicBezTo>
                <a:lnTo>
                  <a:pt x="11046" y="6639"/>
                </a:lnTo>
                <a:cubicBezTo>
                  <a:pt x="10998" y="6791"/>
                  <a:pt x="10887" y="6904"/>
                  <a:pt x="10729" y="6955"/>
                </a:cubicBezTo>
                <a:cubicBezTo>
                  <a:pt x="10455" y="7044"/>
                  <a:pt x="10353" y="6859"/>
                  <a:pt x="10353" y="6572"/>
                </a:cubicBezTo>
                <a:cubicBezTo>
                  <a:pt x="10353" y="6342"/>
                  <a:pt x="10513" y="6035"/>
                  <a:pt x="10743" y="5961"/>
                </a:cubicBezTo>
                <a:close/>
                <a:moveTo>
                  <a:pt x="14267" y="6393"/>
                </a:moveTo>
                <a:lnTo>
                  <a:pt x="14267" y="6393"/>
                </a:lnTo>
                <a:lnTo>
                  <a:pt x="14267" y="5147"/>
                </a:lnTo>
                <a:cubicBezTo>
                  <a:pt x="14201" y="5145"/>
                  <a:pt x="14134" y="5144"/>
                  <a:pt x="14066" y="5144"/>
                </a:cubicBezTo>
                <a:cubicBezTo>
                  <a:pt x="14068" y="5448"/>
                  <a:pt x="14069" y="5752"/>
                  <a:pt x="14070" y="6057"/>
                </a:cubicBezTo>
                <a:cubicBezTo>
                  <a:pt x="13803" y="5749"/>
                  <a:pt x="13531" y="5455"/>
                  <a:pt x="13264" y="5169"/>
                </a:cubicBezTo>
                <a:cubicBezTo>
                  <a:pt x="13181" y="5175"/>
                  <a:pt x="13100" y="5182"/>
                  <a:pt x="13021" y="5190"/>
                </a:cubicBezTo>
                <a:lnTo>
                  <a:pt x="13021" y="6451"/>
                </a:lnTo>
                <a:cubicBezTo>
                  <a:pt x="13088" y="6442"/>
                  <a:pt x="13155" y="6434"/>
                  <a:pt x="13224" y="6427"/>
                </a:cubicBezTo>
                <a:cubicBezTo>
                  <a:pt x="13223" y="6098"/>
                  <a:pt x="13222" y="5769"/>
                  <a:pt x="13222" y="5440"/>
                </a:cubicBezTo>
                <a:cubicBezTo>
                  <a:pt x="13504" y="5745"/>
                  <a:pt x="13790" y="6060"/>
                  <a:pt x="14072" y="6389"/>
                </a:cubicBezTo>
                <a:cubicBezTo>
                  <a:pt x="14137" y="6390"/>
                  <a:pt x="14202" y="6391"/>
                  <a:pt x="14267" y="6393"/>
                </a:cubicBezTo>
                <a:close/>
                <a:moveTo>
                  <a:pt x="7847" y="6956"/>
                </a:moveTo>
                <a:lnTo>
                  <a:pt x="7847" y="6956"/>
                </a:lnTo>
                <a:cubicBezTo>
                  <a:pt x="7846" y="6883"/>
                  <a:pt x="7845" y="6811"/>
                  <a:pt x="7844" y="6738"/>
                </a:cubicBezTo>
                <a:cubicBezTo>
                  <a:pt x="7526" y="6793"/>
                  <a:pt x="7183" y="6832"/>
                  <a:pt x="6809" y="6852"/>
                </a:cubicBezTo>
                <a:lnTo>
                  <a:pt x="6809" y="8100"/>
                </a:lnTo>
                <a:cubicBezTo>
                  <a:pt x="7198" y="8083"/>
                  <a:pt x="7554" y="8048"/>
                  <a:pt x="7882" y="7999"/>
                </a:cubicBezTo>
                <a:cubicBezTo>
                  <a:pt x="7883" y="7930"/>
                  <a:pt x="7884" y="7862"/>
                  <a:pt x="7885" y="7794"/>
                </a:cubicBezTo>
                <a:cubicBezTo>
                  <a:pt x="7599" y="7836"/>
                  <a:pt x="7312" y="7864"/>
                  <a:pt x="7025" y="7878"/>
                </a:cubicBezTo>
                <a:lnTo>
                  <a:pt x="7025" y="7574"/>
                </a:lnTo>
                <a:cubicBezTo>
                  <a:pt x="7260" y="7557"/>
                  <a:pt x="7496" y="7531"/>
                  <a:pt x="7731" y="7495"/>
                </a:cubicBezTo>
                <a:lnTo>
                  <a:pt x="7731" y="7287"/>
                </a:lnTo>
                <a:cubicBezTo>
                  <a:pt x="7496" y="7323"/>
                  <a:pt x="7260" y="7349"/>
                  <a:pt x="7025" y="7365"/>
                </a:cubicBezTo>
                <a:lnTo>
                  <a:pt x="7025" y="7053"/>
                </a:lnTo>
                <a:cubicBezTo>
                  <a:pt x="7299" y="7033"/>
                  <a:pt x="7574" y="7001"/>
                  <a:pt x="7847" y="6956"/>
                </a:cubicBezTo>
                <a:close/>
                <a:moveTo>
                  <a:pt x="9082" y="6822"/>
                </a:moveTo>
                <a:lnTo>
                  <a:pt x="9082" y="6822"/>
                </a:lnTo>
                <a:cubicBezTo>
                  <a:pt x="9082" y="6672"/>
                  <a:pt x="9004" y="6682"/>
                  <a:pt x="8797" y="6737"/>
                </a:cubicBezTo>
                <a:cubicBezTo>
                  <a:pt x="8677" y="6769"/>
                  <a:pt x="8557" y="6798"/>
                  <a:pt x="8437" y="6825"/>
                </a:cubicBezTo>
                <a:lnTo>
                  <a:pt x="8437" y="7152"/>
                </a:lnTo>
                <a:cubicBezTo>
                  <a:pt x="8553" y="7129"/>
                  <a:pt x="8670" y="7104"/>
                  <a:pt x="8786" y="7076"/>
                </a:cubicBezTo>
                <a:cubicBezTo>
                  <a:pt x="8999" y="7019"/>
                  <a:pt x="9082" y="6890"/>
                  <a:pt x="9082" y="6822"/>
                </a:cubicBezTo>
                <a:close/>
                <a:moveTo>
                  <a:pt x="9002" y="7201"/>
                </a:moveTo>
                <a:lnTo>
                  <a:pt x="9002" y="7201"/>
                </a:lnTo>
                <a:cubicBezTo>
                  <a:pt x="9136" y="7349"/>
                  <a:pt x="9270" y="7492"/>
                  <a:pt x="9404" y="7631"/>
                </a:cubicBezTo>
                <a:cubicBezTo>
                  <a:pt x="9328" y="7656"/>
                  <a:pt x="9251" y="7681"/>
                  <a:pt x="9172" y="7705"/>
                </a:cubicBezTo>
                <a:cubicBezTo>
                  <a:pt x="9041" y="7569"/>
                  <a:pt x="8909" y="7430"/>
                  <a:pt x="8778" y="7285"/>
                </a:cubicBezTo>
                <a:cubicBezTo>
                  <a:pt x="8664" y="7314"/>
                  <a:pt x="8551" y="7341"/>
                  <a:pt x="8437" y="7365"/>
                </a:cubicBezTo>
                <a:lnTo>
                  <a:pt x="8437" y="7897"/>
                </a:lnTo>
                <a:cubicBezTo>
                  <a:pt x="8365" y="7913"/>
                  <a:pt x="8293" y="7928"/>
                  <a:pt x="8218" y="7942"/>
                </a:cubicBezTo>
                <a:lnTo>
                  <a:pt x="8218" y="6664"/>
                </a:lnTo>
                <a:cubicBezTo>
                  <a:pt x="8351" y="6635"/>
                  <a:pt x="8543" y="6597"/>
                  <a:pt x="8801" y="6529"/>
                </a:cubicBezTo>
                <a:cubicBezTo>
                  <a:pt x="9152" y="6434"/>
                  <a:pt x="9317" y="6503"/>
                  <a:pt x="9317" y="6743"/>
                </a:cubicBezTo>
                <a:cubicBezTo>
                  <a:pt x="9317" y="6982"/>
                  <a:pt x="9148" y="7123"/>
                  <a:pt x="9002" y="7201"/>
                </a:cubicBezTo>
                <a:close/>
                <a:moveTo>
                  <a:pt x="9851" y="7472"/>
                </a:moveTo>
                <a:lnTo>
                  <a:pt x="9851" y="7472"/>
                </a:lnTo>
                <a:lnTo>
                  <a:pt x="9851" y="6138"/>
                </a:lnTo>
                <a:cubicBezTo>
                  <a:pt x="9783" y="6165"/>
                  <a:pt x="9716" y="6192"/>
                  <a:pt x="9647" y="6219"/>
                </a:cubicBezTo>
                <a:lnTo>
                  <a:pt x="9647" y="7547"/>
                </a:lnTo>
                <a:cubicBezTo>
                  <a:pt x="9716" y="7522"/>
                  <a:pt x="9784" y="7497"/>
                  <a:pt x="9851" y="7472"/>
                </a:cubicBezTo>
                <a:close/>
                <a:moveTo>
                  <a:pt x="1493" y="2260"/>
                </a:moveTo>
                <a:lnTo>
                  <a:pt x="1493" y="2260"/>
                </a:lnTo>
                <a:lnTo>
                  <a:pt x="0" y="6699"/>
                </a:lnTo>
                <a:lnTo>
                  <a:pt x="0" y="7354"/>
                </a:lnTo>
                <a:lnTo>
                  <a:pt x="1599" y="2604"/>
                </a:lnTo>
                <a:cubicBezTo>
                  <a:pt x="1558" y="2490"/>
                  <a:pt x="1523" y="2376"/>
                  <a:pt x="1493" y="2260"/>
                </a:cubicBezTo>
                <a:close/>
                <a:moveTo>
                  <a:pt x="599" y="10809"/>
                </a:moveTo>
                <a:lnTo>
                  <a:pt x="599" y="10809"/>
                </a:lnTo>
                <a:lnTo>
                  <a:pt x="828" y="10809"/>
                </a:lnTo>
                <a:lnTo>
                  <a:pt x="1674" y="8922"/>
                </a:lnTo>
                <a:cubicBezTo>
                  <a:pt x="1613" y="8889"/>
                  <a:pt x="1551" y="8855"/>
                  <a:pt x="1491" y="8820"/>
                </a:cubicBezTo>
                <a:lnTo>
                  <a:pt x="599" y="10809"/>
                </a:lnTo>
                <a:close/>
                <a:moveTo>
                  <a:pt x="6619" y="10090"/>
                </a:moveTo>
                <a:lnTo>
                  <a:pt x="6619" y="10090"/>
                </a:lnTo>
                <a:cubicBezTo>
                  <a:pt x="6548" y="10091"/>
                  <a:pt x="6476" y="10092"/>
                  <a:pt x="6404" y="10093"/>
                </a:cubicBezTo>
                <a:lnTo>
                  <a:pt x="6591" y="10809"/>
                </a:lnTo>
                <a:lnTo>
                  <a:pt x="6807" y="10809"/>
                </a:lnTo>
                <a:lnTo>
                  <a:pt x="6619" y="10090"/>
                </a:lnTo>
                <a:close/>
                <a:moveTo>
                  <a:pt x="3374" y="9663"/>
                </a:moveTo>
                <a:lnTo>
                  <a:pt x="3374" y="9663"/>
                </a:lnTo>
                <a:cubicBezTo>
                  <a:pt x="2632" y="9663"/>
                  <a:pt x="2000" y="10143"/>
                  <a:pt x="1771" y="10809"/>
                </a:cubicBezTo>
                <a:lnTo>
                  <a:pt x="1994" y="10809"/>
                </a:lnTo>
                <a:cubicBezTo>
                  <a:pt x="2213" y="10261"/>
                  <a:pt x="2749" y="9872"/>
                  <a:pt x="3374" y="9872"/>
                </a:cubicBezTo>
                <a:cubicBezTo>
                  <a:pt x="3999" y="9872"/>
                  <a:pt x="4535" y="10261"/>
                  <a:pt x="4755" y="10809"/>
                </a:cubicBezTo>
                <a:lnTo>
                  <a:pt x="4977" y="10809"/>
                </a:lnTo>
                <a:cubicBezTo>
                  <a:pt x="4748" y="10143"/>
                  <a:pt x="4116" y="9663"/>
                  <a:pt x="3374" y="9663"/>
                </a:cubicBezTo>
                <a:close/>
                <a:moveTo>
                  <a:pt x="0" y="8877"/>
                </a:moveTo>
                <a:lnTo>
                  <a:pt x="0" y="8877"/>
                </a:lnTo>
                <a:lnTo>
                  <a:pt x="0" y="9474"/>
                </a:lnTo>
                <a:lnTo>
                  <a:pt x="491" y="8161"/>
                </a:lnTo>
                <a:cubicBezTo>
                  <a:pt x="432" y="8117"/>
                  <a:pt x="375" y="8072"/>
                  <a:pt x="317" y="8027"/>
                </a:cubicBezTo>
                <a:lnTo>
                  <a:pt x="0" y="8877"/>
                </a:lnTo>
                <a:close/>
                <a:moveTo>
                  <a:pt x="5546" y="10065"/>
                </a:moveTo>
                <a:lnTo>
                  <a:pt x="5546" y="10065"/>
                </a:lnTo>
                <a:cubicBezTo>
                  <a:pt x="5471" y="10060"/>
                  <a:pt x="5396" y="10052"/>
                  <a:pt x="5321" y="10044"/>
                </a:cubicBezTo>
                <a:lnTo>
                  <a:pt x="5550" y="10809"/>
                </a:lnTo>
                <a:lnTo>
                  <a:pt x="5768" y="10809"/>
                </a:lnTo>
                <a:lnTo>
                  <a:pt x="5546" y="10065"/>
                </a:lnTo>
                <a:close/>
                <a:moveTo>
                  <a:pt x="2075" y="9130"/>
                </a:moveTo>
                <a:lnTo>
                  <a:pt x="2075" y="9130"/>
                </a:lnTo>
                <a:lnTo>
                  <a:pt x="1259" y="10809"/>
                </a:lnTo>
                <a:lnTo>
                  <a:pt x="1491" y="10809"/>
                </a:lnTo>
                <a:lnTo>
                  <a:pt x="2265" y="9218"/>
                </a:lnTo>
                <a:cubicBezTo>
                  <a:pt x="2201" y="9189"/>
                  <a:pt x="2138" y="9160"/>
                  <a:pt x="2075" y="9130"/>
                </a:cubicBezTo>
                <a:close/>
                <a:moveTo>
                  <a:pt x="0" y="10659"/>
                </a:moveTo>
                <a:lnTo>
                  <a:pt x="0" y="10659"/>
                </a:lnTo>
                <a:lnTo>
                  <a:pt x="0" y="10809"/>
                </a:lnTo>
                <a:lnTo>
                  <a:pt x="164" y="10809"/>
                </a:lnTo>
                <a:lnTo>
                  <a:pt x="1084" y="8573"/>
                </a:lnTo>
                <a:cubicBezTo>
                  <a:pt x="1024" y="8534"/>
                  <a:pt x="965" y="8495"/>
                  <a:pt x="906" y="8456"/>
                </a:cubicBezTo>
                <a:lnTo>
                  <a:pt x="0" y="10659"/>
                </a:lnTo>
                <a:close/>
                <a:moveTo>
                  <a:pt x="4009" y="1354"/>
                </a:moveTo>
                <a:lnTo>
                  <a:pt x="4009" y="1354"/>
                </a:lnTo>
                <a:lnTo>
                  <a:pt x="4009" y="1249"/>
                </a:lnTo>
                <a:cubicBezTo>
                  <a:pt x="4009" y="899"/>
                  <a:pt x="3724" y="615"/>
                  <a:pt x="3374" y="615"/>
                </a:cubicBezTo>
                <a:cubicBezTo>
                  <a:pt x="3024" y="615"/>
                  <a:pt x="2739" y="899"/>
                  <a:pt x="2739" y="1249"/>
                </a:cubicBezTo>
                <a:cubicBezTo>
                  <a:pt x="2739" y="2119"/>
                  <a:pt x="3107" y="2908"/>
                  <a:pt x="3724" y="3360"/>
                </a:cubicBezTo>
                <a:cubicBezTo>
                  <a:pt x="4424" y="3873"/>
                  <a:pt x="5347" y="3839"/>
                  <a:pt x="6023" y="3476"/>
                </a:cubicBezTo>
                <a:cubicBezTo>
                  <a:pt x="6050" y="3405"/>
                  <a:pt x="6071" y="3325"/>
                  <a:pt x="6086" y="3235"/>
                </a:cubicBezTo>
                <a:cubicBezTo>
                  <a:pt x="6059" y="3237"/>
                  <a:pt x="6035" y="3241"/>
                  <a:pt x="6009" y="3244"/>
                </a:cubicBezTo>
                <a:cubicBezTo>
                  <a:pt x="5547" y="3526"/>
                  <a:pt x="4621" y="3758"/>
                  <a:pt x="3848" y="3191"/>
                </a:cubicBezTo>
                <a:cubicBezTo>
                  <a:pt x="3285" y="2778"/>
                  <a:pt x="2948" y="2052"/>
                  <a:pt x="2948" y="1249"/>
                </a:cubicBezTo>
                <a:cubicBezTo>
                  <a:pt x="2948" y="1015"/>
                  <a:pt x="3139" y="824"/>
                  <a:pt x="3374" y="824"/>
                </a:cubicBezTo>
                <a:cubicBezTo>
                  <a:pt x="3609" y="824"/>
                  <a:pt x="3800" y="1015"/>
                  <a:pt x="3800" y="1249"/>
                </a:cubicBezTo>
                <a:lnTo>
                  <a:pt x="3800" y="1354"/>
                </a:lnTo>
                <a:lnTo>
                  <a:pt x="4009" y="1354"/>
                </a:lnTo>
                <a:close/>
                <a:moveTo>
                  <a:pt x="3904" y="1884"/>
                </a:moveTo>
                <a:lnTo>
                  <a:pt x="3904" y="1884"/>
                </a:lnTo>
                <a:cubicBezTo>
                  <a:pt x="4254" y="1884"/>
                  <a:pt x="4539" y="1599"/>
                  <a:pt x="4539" y="1249"/>
                </a:cubicBezTo>
                <a:cubicBezTo>
                  <a:pt x="4539" y="607"/>
                  <a:pt x="4017" y="84"/>
                  <a:pt x="3374" y="84"/>
                </a:cubicBezTo>
                <a:cubicBezTo>
                  <a:pt x="2732" y="84"/>
                  <a:pt x="2209" y="607"/>
                  <a:pt x="2209" y="1249"/>
                </a:cubicBezTo>
                <a:cubicBezTo>
                  <a:pt x="2209" y="2633"/>
                  <a:pt x="3130" y="3959"/>
                  <a:pt x="4500" y="4547"/>
                </a:cubicBezTo>
                <a:cubicBezTo>
                  <a:pt x="5741" y="5080"/>
                  <a:pt x="6989" y="4865"/>
                  <a:pt x="7855" y="4043"/>
                </a:cubicBezTo>
                <a:cubicBezTo>
                  <a:pt x="7877" y="4021"/>
                  <a:pt x="8008" y="3894"/>
                  <a:pt x="8122" y="3739"/>
                </a:cubicBezTo>
                <a:cubicBezTo>
                  <a:pt x="8122" y="3738"/>
                  <a:pt x="8122" y="3737"/>
                  <a:pt x="8122" y="3736"/>
                </a:cubicBezTo>
                <a:cubicBezTo>
                  <a:pt x="7997" y="3752"/>
                  <a:pt x="7889" y="3778"/>
                  <a:pt x="7791" y="3810"/>
                </a:cubicBezTo>
                <a:cubicBezTo>
                  <a:pt x="7759" y="3844"/>
                  <a:pt x="7731" y="3872"/>
                  <a:pt x="7711" y="3891"/>
                </a:cubicBezTo>
                <a:cubicBezTo>
                  <a:pt x="6891" y="4670"/>
                  <a:pt x="5721" y="4844"/>
                  <a:pt x="4583" y="4355"/>
                </a:cubicBezTo>
                <a:cubicBezTo>
                  <a:pt x="3288" y="3799"/>
                  <a:pt x="2418" y="2551"/>
                  <a:pt x="2418" y="1249"/>
                </a:cubicBezTo>
                <a:cubicBezTo>
                  <a:pt x="2418" y="722"/>
                  <a:pt x="2847" y="293"/>
                  <a:pt x="3374" y="293"/>
                </a:cubicBezTo>
                <a:cubicBezTo>
                  <a:pt x="3901" y="293"/>
                  <a:pt x="4330" y="722"/>
                  <a:pt x="4330" y="1249"/>
                </a:cubicBezTo>
                <a:cubicBezTo>
                  <a:pt x="4330" y="1484"/>
                  <a:pt x="4139" y="1675"/>
                  <a:pt x="3904" y="1675"/>
                </a:cubicBezTo>
                <a:cubicBezTo>
                  <a:pt x="3670" y="1675"/>
                  <a:pt x="3479" y="1484"/>
                  <a:pt x="3479" y="1249"/>
                </a:cubicBezTo>
                <a:lnTo>
                  <a:pt x="3479" y="1145"/>
                </a:lnTo>
                <a:lnTo>
                  <a:pt x="3270" y="1145"/>
                </a:lnTo>
                <a:lnTo>
                  <a:pt x="3270" y="1249"/>
                </a:lnTo>
                <a:cubicBezTo>
                  <a:pt x="3270" y="1599"/>
                  <a:pt x="3554" y="1884"/>
                  <a:pt x="3904" y="1884"/>
                </a:cubicBezTo>
                <a:close/>
                <a:moveTo>
                  <a:pt x="340" y="0"/>
                </a:moveTo>
                <a:lnTo>
                  <a:pt x="340" y="0"/>
                </a:lnTo>
                <a:lnTo>
                  <a:pt x="124" y="0"/>
                </a:lnTo>
                <a:lnTo>
                  <a:pt x="0" y="475"/>
                </a:lnTo>
                <a:lnTo>
                  <a:pt x="0" y="1300"/>
                </a:lnTo>
                <a:lnTo>
                  <a:pt x="340" y="0"/>
                </a:lnTo>
                <a:close/>
                <a:moveTo>
                  <a:pt x="3058" y="10809"/>
                </a:moveTo>
                <a:lnTo>
                  <a:pt x="3058" y="10809"/>
                </a:lnTo>
                <a:lnTo>
                  <a:pt x="3690" y="10809"/>
                </a:lnTo>
                <a:cubicBezTo>
                  <a:pt x="3597" y="10755"/>
                  <a:pt x="3489" y="10724"/>
                  <a:pt x="3374" y="10724"/>
                </a:cubicBezTo>
                <a:cubicBezTo>
                  <a:pt x="3259" y="10724"/>
                  <a:pt x="3151" y="10755"/>
                  <a:pt x="3058" y="10809"/>
                </a:cubicBezTo>
                <a:close/>
                <a:moveTo>
                  <a:pt x="1679" y="1249"/>
                </a:moveTo>
                <a:lnTo>
                  <a:pt x="1679" y="1249"/>
                </a:lnTo>
                <a:cubicBezTo>
                  <a:pt x="1679" y="1912"/>
                  <a:pt x="1853" y="2538"/>
                  <a:pt x="2162" y="3094"/>
                </a:cubicBezTo>
                <a:lnTo>
                  <a:pt x="432" y="7720"/>
                </a:lnTo>
                <a:cubicBezTo>
                  <a:pt x="2182" y="9124"/>
                  <a:pt x="4238" y="9781"/>
                  <a:pt x="6291" y="9781"/>
                </a:cubicBezTo>
                <a:cubicBezTo>
                  <a:pt x="10315" y="9781"/>
                  <a:pt x="11538" y="8057"/>
                  <a:pt x="13980" y="8057"/>
                </a:cubicBezTo>
                <a:cubicBezTo>
                  <a:pt x="15836" y="8057"/>
                  <a:pt x="16988" y="9052"/>
                  <a:pt x="19200" y="9530"/>
                </a:cubicBezTo>
                <a:lnTo>
                  <a:pt x="19200" y="9316"/>
                </a:lnTo>
                <a:cubicBezTo>
                  <a:pt x="17026" y="8836"/>
                  <a:pt x="15875" y="7848"/>
                  <a:pt x="13980" y="7848"/>
                </a:cubicBezTo>
                <a:cubicBezTo>
                  <a:pt x="11477" y="7848"/>
                  <a:pt x="10272" y="9572"/>
                  <a:pt x="6291" y="9572"/>
                </a:cubicBezTo>
                <a:cubicBezTo>
                  <a:pt x="4242" y="9572"/>
                  <a:pt x="2253" y="8890"/>
                  <a:pt x="681" y="7651"/>
                </a:cubicBezTo>
                <a:lnTo>
                  <a:pt x="2299" y="3323"/>
                </a:lnTo>
                <a:cubicBezTo>
                  <a:pt x="3098" y="4562"/>
                  <a:pt x="4587" y="5397"/>
                  <a:pt x="6291" y="5397"/>
                </a:cubicBezTo>
                <a:cubicBezTo>
                  <a:pt x="9472" y="5397"/>
                  <a:pt x="10157" y="3674"/>
                  <a:pt x="13981" y="3674"/>
                </a:cubicBezTo>
                <a:cubicBezTo>
                  <a:pt x="16581" y="3674"/>
                  <a:pt x="17730" y="4471"/>
                  <a:pt x="19200" y="4981"/>
                </a:cubicBezTo>
                <a:lnTo>
                  <a:pt x="19200" y="4759"/>
                </a:lnTo>
                <a:cubicBezTo>
                  <a:pt x="18887" y="4648"/>
                  <a:pt x="18588" y="4525"/>
                  <a:pt x="18283" y="4399"/>
                </a:cubicBezTo>
                <a:cubicBezTo>
                  <a:pt x="17574" y="4106"/>
                  <a:pt x="17437" y="3655"/>
                  <a:pt x="17433" y="2883"/>
                </a:cubicBezTo>
                <a:cubicBezTo>
                  <a:pt x="18212" y="2948"/>
                  <a:pt x="18512" y="3750"/>
                  <a:pt x="19200" y="4304"/>
                </a:cubicBezTo>
                <a:lnTo>
                  <a:pt x="19200" y="4027"/>
                </a:lnTo>
                <a:cubicBezTo>
                  <a:pt x="18578" y="3457"/>
                  <a:pt x="18243" y="2669"/>
                  <a:pt x="17328" y="2669"/>
                </a:cubicBezTo>
                <a:lnTo>
                  <a:pt x="17224" y="2669"/>
                </a:lnTo>
                <a:lnTo>
                  <a:pt x="17224" y="2774"/>
                </a:lnTo>
                <a:cubicBezTo>
                  <a:pt x="17224" y="3183"/>
                  <a:pt x="17225" y="3691"/>
                  <a:pt x="17513" y="4091"/>
                </a:cubicBezTo>
                <a:cubicBezTo>
                  <a:pt x="16605" y="3750"/>
                  <a:pt x="15560" y="3465"/>
                  <a:pt x="13981" y="3465"/>
                </a:cubicBezTo>
                <a:cubicBezTo>
                  <a:pt x="12402" y="3465"/>
                  <a:pt x="11356" y="3750"/>
                  <a:pt x="10448" y="4091"/>
                </a:cubicBezTo>
                <a:cubicBezTo>
                  <a:pt x="10736" y="3691"/>
                  <a:pt x="10738" y="3183"/>
                  <a:pt x="10738" y="2774"/>
                </a:cubicBezTo>
                <a:lnTo>
                  <a:pt x="10738" y="2669"/>
                </a:lnTo>
                <a:lnTo>
                  <a:pt x="10633" y="2669"/>
                </a:lnTo>
                <a:cubicBezTo>
                  <a:pt x="9565" y="2669"/>
                  <a:pt x="9287" y="3743"/>
                  <a:pt x="8421" y="4290"/>
                </a:cubicBezTo>
                <a:cubicBezTo>
                  <a:pt x="8535" y="4036"/>
                  <a:pt x="8550" y="3718"/>
                  <a:pt x="8550" y="3402"/>
                </a:cubicBezTo>
                <a:lnTo>
                  <a:pt x="8550" y="3297"/>
                </a:lnTo>
                <a:lnTo>
                  <a:pt x="8446" y="3297"/>
                </a:lnTo>
                <a:cubicBezTo>
                  <a:pt x="7221" y="3297"/>
                  <a:pt x="7088" y="3919"/>
                  <a:pt x="6141" y="4039"/>
                </a:cubicBezTo>
                <a:cubicBezTo>
                  <a:pt x="6394" y="3816"/>
                  <a:pt x="6528" y="3425"/>
                  <a:pt x="6528" y="2906"/>
                </a:cubicBezTo>
                <a:lnTo>
                  <a:pt x="6528" y="2802"/>
                </a:lnTo>
                <a:lnTo>
                  <a:pt x="6423" y="2802"/>
                </a:lnTo>
                <a:cubicBezTo>
                  <a:pt x="5617" y="2802"/>
                  <a:pt x="5343" y="3009"/>
                  <a:pt x="4816" y="3009"/>
                </a:cubicBezTo>
                <a:cubicBezTo>
                  <a:pt x="4429" y="3009"/>
                  <a:pt x="4065" y="2789"/>
                  <a:pt x="3812" y="2411"/>
                </a:cubicBezTo>
                <a:cubicBezTo>
                  <a:pt x="4493" y="2464"/>
                  <a:pt x="5070" y="1925"/>
                  <a:pt x="5070" y="1249"/>
                </a:cubicBezTo>
                <a:cubicBezTo>
                  <a:pt x="5070" y="755"/>
                  <a:pt x="4857" y="309"/>
                  <a:pt x="4518" y="0"/>
                </a:cubicBezTo>
                <a:lnTo>
                  <a:pt x="4176" y="0"/>
                </a:lnTo>
                <a:cubicBezTo>
                  <a:pt x="4587" y="264"/>
                  <a:pt x="4861" y="725"/>
                  <a:pt x="4861" y="1249"/>
                </a:cubicBezTo>
                <a:cubicBezTo>
                  <a:pt x="4861" y="1885"/>
                  <a:pt x="4249" y="2345"/>
                  <a:pt x="3638" y="2168"/>
                </a:cubicBezTo>
                <a:lnTo>
                  <a:pt x="3407" y="2101"/>
                </a:lnTo>
                <a:lnTo>
                  <a:pt x="3515" y="2315"/>
                </a:lnTo>
                <a:cubicBezTo>
                  <a:pt x="3801" y="2880"/>
                  <a:pt x="4287" y="3218"/>
                  <a:pt x="4816" y="3218"/>
                </a:cubicBezTo>
                <a:cubicBezTo>
                  <a:pt x="5354" y="3218"/>
                  <a:pt x="5617" y="3029"/>
                  <a:pt x="6317" y="3012"/>
                </a:cubicBezTo>
                <a:cubicBezTo>
                  <a:pt x="6290" y="3680"/>
                  <a:pt x="6025" y="4126"/>
                  <a:pt x="5356" y="4023"/>
                </a:cubicBezTo>
                <a:cubicBezTo>
                  <a:pt x="5073" y="4070"/>
                  <a:pt x="4855" y="4068"/>
                  <a:pt x="4633" y="4041"/>
                </a:cubicBezTo>
                <a:cubicBezTo>
                  <a:pt x="4991" y="4187"/>
                  <a:pt x="5383" y="4268"/>
                  <a:pt x="5794" y="4268"/>
                </a:cubicBezTo>
                <a:cubicBezTo>
                  <a:pt x="7116" y="4268"/>
                  <a:pt x="7160" y="3547"/>
                  <a:pt x="8341" y="3508"/>
                </a:cubicBezTo>
                <a:cubicBezTo>
                  <a:pt x="8328" y="4434"/>
                  <a:pt x="8042" y="4513"/>
                  <a:pt x="7581" y="4616"/>
                </a:cubicBezTo>
                <a:cubicBezTo>
                  <a:pt x="7399" y="4735"/>
                  <a:pt x="7207" y="4835"/>
                  <a:pt x="7007" y="4913"/>
                </a:cubicBezTo>
                <a:cubicBezTo>
                  <a:pt x="7376" y="4883"/>
                  <a:pt x="7775" y="4816"/>
                  <a:pt x="8148" y="4661"/>
                </a:cubicBezTo>
                <a:cubicBezTo>
                  <a:pt x="9328" y="4207"/>
                  <a:pt x="9551" y="2964"/>
                  <a:pt x="10529" y="2883"/>
                </a:cubicBezTo>
                <a:cubicBezTo>
                  <a:pt x="10525" y="3653"/>
                  <a:pt x="10388" y="4106"/>
                  <a:pt x="9679" y="4399"/>
                </a:cubicBezTo>
                <a:cubicBezTo>
                  <a:pt x="8695" y="4805"/>
                  <a:pt x="7766" y="5188"/>
                  <a:pt x="6291" y="5188"/>
                </a:cubicBezTo>
                <a:cubicBezTo>
                  <a:pt x="3863" y="5188"/>
                  <a:pt x="1888" y="3421"/>
                  <a:pt x="1888" y="1249"/>
                </a:cubicBezTo>
                <a:cubicBezTo>
                  <a:pt x="1888" y="725"/>
                  <a:pt x="2161" y="264"/>
                  <a:pt x="2572" y="0"/>
                </a:cubicBezTo>
                <a:lnTo>
                  <a:pt x="2230" y="0"/>
                </a:lnTo>
                <a:cubicBezTo>
                  <a:pt x="1892" y="309"/>
                  <a:pt x="1679" y="755"/>
                  <a:pt x="1679" y="1249"/>
                </a:cubicBezTo>
                <a:close/>
                <a:moveTo>
                  <a:pt x="3374" y="10194"/>
                </a:moveTo>
                <a:lnTo>
                  <a:pt x="3374" y="10194"/>
                </a:lnTo>
                <a:cubicBezTo>
                  <a:pt x="2931" y="10194"/>
                  <a:pt x="2544" y="10443"/>
                  <a:pt x="2347" y="10809"/>
                </a:cubicBezTo>
                <a:lnTo>
                  <a:pt x="2593" y="10809"/>
                </a:lnTo>
                <a:cubicBezTo>
                  <a:pt x="2766" y="10563"/>
                  <a:pt x="3052" y="10403"/>
                  <a:pt x="3374" y="10403"/>
                </a:cubicBezTo>
                <a:cubicBezTo>
                  <a:pt x="3697" y="10403"/>
                  <a:pt x="3982" y="10563"/>
                  <a:pt x="4155" y="10809"/>
                </a:cubicBezTo>
                <a:lnTo>
                  <a:pt x="4401" y="10809"/>
                </a:lnTo>
                <a:cubicBezTo>
                  <a:pt x="4204" y="10443"/>
                  <a:pt x="3818" y="10194"/>
                  <a:pt x="3374" y="10194"/>
                </a:cubicBezTo>
                <a:close/>
                <a:moveTo>
                  <a:pt x="10301" y="3256"/>
                </a:moveTo>
                <a:lnTo>
                  <a:pt x="10301" y="3256"/>
                </a:lnTo>
                <a:cubicBezTo>
                  <a:pt x="10305" y="3218"/>
                  <a:pt x="10308" y="3180"/>
                  <a:pt x="10311" y="3141"/>
                </a:cubicBezTo>
                <a:cubicBezTo>
                  <a:pt x="10224" y="3172"/>
                  <a:pt x="10144" y="3218"/>
                  <a:pt x="10066" y="3276"/>
                </a:cubicBezTo>
                <a:cubicBezTo>
                  <a:pt x="9840" y="3758"/>
                  <a:pt x="9465" y="4153"/>
                  <a:pt x="9002" y="4419"/>
                </a:cubicBezTo>
                <a:cubicBezTo>
                  <a:pt x="9198" y="4343"/>
                  <a:pt x="9393" y="4263"/>
                  <a:pt x="9589" y="4182"/>
                </a:cubicBezTo>
                <a:cubicBezTo>
                  <a:pt x="9630" y="4165"/>
                  <a:pt x="9673" y="4147"/>
                  <a:pt x="9714" y="4130"/>
                </a:cubicBezTo>
                <a:cubicBezTo>
                  <a:pt x="9962" y="3880"/>
                  <a:pt x="10164" y="3586"/>
                  <a:pt x="10301" y="3256"/>
                </a:cubicBezTo>
                <a:close/>
                <a:moveTo>
                  <a:pt x="18036" y="10809"/>
                </a:moveTo>
                <a:lnTo>
                  <a:pt x="18036" y="10809"/>
                </a:lnTo>
                <a:lnTo>
                  <a:pt x="18247" y="10809"/>
                </a:lnTo>
                <a:lnTo>
                  <a:pt x="18419" y="9657"/>
                </a:lnTo>
                <a:cubicBezTo>
                  <a:pt x="18351" y="9638"/>
                  <a:pt x="18283" y="9618"/>
                  <a:pt x="18217" y="9598"/>
                </a:cubicBezTo>
                <a:lnTo>
                  <a:pt x="18036" y="10809"/>
                </a:lnTo>
                <a:close/>
                <a:moveTo>
                  <a:pt x="16309" y="8894"/>
                </a:moveTo>
                <a:lnTo>
                  <a:pt x="16309" y="8894"/>
                </a:lnTo>
                <a:cubicBezTo>
                  <a:pt x="16241" y="8868"/>
                  <a:pt x="16173" y="8842"/>
                  <a:pt x="16105" y="8817"/>
                </a:cubicBezTo>
                <a:lnTo>
                  <a:pt x="15960" y="10760"/>
                </a:lnTo>
                <a:cubicBezTo>
                  <a:pt x="16000" y="10776"/>
                  <a:pt x="16040" y="10792"/>
                  <a:pt x="16080" y="10809"/>
                </a:cubicBezTo>
                <a:lnTo>
                  <a:pt x="16166" y="10809"/>
                </a:lnTo>
                <a:lnTo>
                  <a:pt x="16309" y="8894"/>
                </a:lnTo>
                <a:close/>
                <a:moveTo>
                  <a:pt x="14085" y="8375"/>
                </a:moveTo>
                <a:lnTo>
                  <a:pt x="14085" y="8375"/>
                </a:lnTo>
                <a:cubicBezTo>
                  <a:pt x="14050" y="8374"/>
                  <a:pt x="14016" y="8371"/>
                  <a:pt x="13981" y="8371"/>
                </a:cubicBezTo>
                <a:cubicBezTo>
                  <a:pt x="13945" y="8371"/>
                  <a:pt x="13911" y="8374"/>
                  <a:pt x="13876" y="8375"/>
                </a:cubicBezTo>
                <a:lnTo>
                  <a:pt x="13876" y="10393"/>
                </a:lnTo>
                <a:cubicBezTo>
                  <a:pt x="13911" y="10393"/>
                  <a:pt x="13945" y="10391"/>
                  <a:pt x="13981" y="10391"/>
                </a:cubicBezTo>
                <a:cubicBezTo>
                  <a:pt x="14016" y="10391"/>
                  <a:pt x="14050" y="10393"/>
                  <a:pt x="14085" y="10393"/>
                </a:cubicBezTo>
                <a:lnTo>
                  <a:pt x="14085" y="8375"/>
                </a:lnTo>
                <a:close/>
                <a:moveTo>
                  <a:pt x="19200" y="10809"/>
                </a:moveTo>
                <a:lnTo>
                  <a:pt x="19200" y="10809"/>
                </a:lnTo>
                <a:lnTo>
                  <a:pt x="19200" y="10144"/>
                </a:lnTo>
                <a:lnTo>
                  <a:pt x="19075" y="10809"/>
                </a:lnTo>
                <a:lnTo>
                  <a:pt x="19200" y="10809"/>
                </a:lnTo>
                <a:close/>
                <a:moveTo>
                  <a:pt x="17179" y="2356"/>
                </a:moveTo>
                <a:lnTo>
                  <a:pt x="17179" y="2356"/>
                </a:lnTo>
                <a:lnTo>
                  <a:pt x="17328" y="2356"/>
                </a:lnTo>
                <a:cubicBezTo>
                  <a:pt x="17349" y="2356"/>
                  <a:pt x="17369" y="2358"/>
                  <a:pt x="17390" y="2358"/>
                </a:cubicBezTo>
                <a:lnTo>
                  <a:pt x="17141" y="137"/>
                </a:lnTo>
                <a:cubicBezTo>
                  <a:pt x="17076" y="182"/>
                  <a:pt x="17011" y="226"/>
                  <a:pt x="16945" y="269"/>
                </a:cubicBezTo>
                <a:lnTo>
                  <a:pt x="17179" y="2356"/>
                </a:lnTo>
                <a:close/>
                <a:moveTo>
                  <a:pt x="13981" y="10704"/>
                </a:moveTo>
                <a:lnTo>
                  <a:pt x="13981" y="10704"/>
                </a:lnTo>
                <a:cubicBezTo>
                  <a:pt x="13625" y="10704"/>
                  <a:pt x="13277" y="10740"/>
                  <a:pt x="12942" y="10809"/>
                </a:cubicBezTo>
                <a:lnTo>
                  <a:pt x="15019" y="10809"/>
                </a:lnTo>
                <a:cubicBezTo>
                  <a:pt x="14684" y="10740"/>
                  <a:pt x="14336" y="10704"/>
                  <a:pt x="13981" y="10704"/>
                </a:cubicBezTo>
                <a:close/>
                <a:moveTo>
                  <a:pt x="7670" y="10022"/>
                </a:moveTo>
                <a:lnTo>
                  <a:pt x="7670" y="10022"/>
                </a:lnTo>
                <a:cubicBezTo>
                  <a:pt x="7601" y="10030"/>
                  <a:pt x="7532" y="10037"/>
                  <a:pt x="7461" y="10044"/>
                </a:cubicBezTo>
                <a:lnTo>
                  <a:pt x="7632" y="10809"/>
                </a:lnTo>
                <a:lnTo>
                  <a:pt x="7846" y="10809"/>
                </a:lnTo>
                <a:lnTo>
                  <a:pt x="7670" y="10022"/>
                </a:lnTo>
                <a:close/>
                <a:moveTo>
                  <a:pt x="14929" y="10474"/>
                </a:moveTo>
                <a:lnTo>
                  <a:pt x="14929" y="10474"/>
                </a:lnTo>
                <a:cubicBezTo>
                  <a:pt x="14998" y="10486"/>
                  <a:pt x="15068" y="10499"/>
                  <a:pt x="15136" y="10514"/>
                </a:cubicBezTo>
                <a:lnTo>
                  <a:pt x="15210" y="8532"/>
                </a:lnTo>
                <a:cubicBezTo>
                  <a:pt x="15142" y="8515"/>
                  <a:pt x="15073" y="8497"/>
                  <a:pt x="15003" y="8482"/>
                </a:cubicBezTo>
                <a:lnTo>
                  <a:pt x="14929" y="10474"/>
                </a:lnTo>
                <a:close/>
                <a:moveTo>
                  <a:pt x="16996" y="10809"/>
                </a:moveTo>
                <a:lnTo>
                  <a:pt x="16996" y="10809"/>
                </a:lnTo>
                <a:lnTo>
                  <a:pt x="17206" y="10809"/>
                </a:lnTo>
                <a:lnTo>
                  <a:pt x="17374" y="9309"/>
                </a:lnTo>
                <a:cubicBezTo>
                  <a:pt x="17307" y="9283"/>
                  <a:pt x="17239" y="9258"/>
                  <a:pt x="17173" y="9232"/>
                </a:cubicBezTo>
                <a:lnTo>
                  <a:pt x="16996" y="10809"/>
                </a:lnTo>
                <a:close/>
                <a:moveTo>
                  <a:pt x="18330" y="2688"/>
                </a:moveTo>
                <a:lnTo>
                  <a:pt x="18330" y="2688"/>
                </a:lnTo>
                <a:cubicBezTo>
                  <a:pt x="18415" y="2751"/>
                  <a:pt x="18496" y="2819"/>
                  <a:pt x="18571" y="2891"/>
                </a:cubicBezTo>
                <a:lnTo>
                  <a:pt x="18139" y="0"/>
                </a:lnTo>
                <a:lnTo>
                  <a:pt x="17927" y="0"/>
                </a:lnTo>
                <a:lnTo>
                  <a:pt x="18330" y="2688"/>
                </a:lnTo>
                <a:close/>
                <a:moveTo>
                  <a:pt x="8709" y="9862"/>
                </a:moveTo>
                <a:lnTo>
                  <a:pt x="8709" y="9862"/>
                </a:lnTo>
                <a:cubicBezTo>
                  <a:pt x="8641" y="9876"/>
                  <a:pt x="8573" y="9889"/>
                  <a:pt x="8504" y="9902"/>
                </a:cubicBezTo>
                <a:lnTo>
                  <a:pt x="8673" y="10809"/>
                </a:lnTo>
                <a:lnTo>
                  <a:pt x="8886" y="10809"/>
                </a:lnTo>
                <a:lnTo>
                  <a:pt x="8709" y="9862"/>
                </a:lnTo>
                <a:close/>
                <a:moveTo>
                  <a:pt x="10788" y="9232"/>
                </a:moveTo>
                <a:lnTo>
                  <a:pt x="10788" y="9232"/>
                </a:lnTo>
                <a:cubicBezTo>
                  <a:pt x="10722" y="9258"/>
                  <a:pt x="10654" y="9283"/>
                  <a:pt x="10587" y="9309"/>
                </a:cubicBezTo>
                <a:lnTo>
                  <a:pt x="10755" y="10809"/>
                </a:lnTo>
                <a:lnTo>
                  <a:pt x="10965" y="10809"/>
                </a:lnTo>
                <a:lnTo>
                  <a:pt x="10788" y="9232"/>
                </a:lnTo>
                <a:close/>
                <a:moveTo>
                  <a:pt x="9744" y="9598"/>
                </a:moveTo>
                <a:lnTo>
                  <a:pt x="9744" y="9598"/>
                </a:lnTo>
                <a:cubicBezTo>
                  <a:pt x="9678" y="9618"/>
                  <a:pt x="9610" y="9638"/>
                  <a:pt x="9542" y="9657"/>
                </a:cubicBezTo>
                <a:lnTo>
                  <a:pt x="9714" y="10809"/>
                </a:lnTo>
                <a:lnTo>
                  <a:pt x="9925" y="10809"/>
                </a:lnTo>
                <a:lnTo>
                  <a:pt x="9744" y="9598"/>
                </a:lnTo>
                <a:close/>
                <a:moveTo>
                  <a:pt x="12001" y="10760"/>
                </a:moveTo>
                <a:lnTo>
                  <a:pt x="12001" y="10760"/>
                </a:lnTo>
                <a:lnTo>
                  <a:pt x="11856" y="8817"/>
                </a:lnTo>
                <a:cubicBezTo>
                  <a:pt x="11788" y="8842"/>
                  <a:pt x="11720" y="8868"/>
                  <a:pt x="11652" y="8894"/>
                </a:cubicBezTo>
                <a:lnTo>
                  <a:pt x="11795" y="10809"/>
                </a:lnTo>
                <a:lnTo>
                  <a:pt x="11881" y="10809"/>
                </a:lnTo>
                <a:cubicBezTo>
                  <a:pt x="11921" y="10792"/>
                  <a:pt x="11961" y="10776"/>
                  <a:pt x="12001" y="10760"/>
                </a:cubicBezTo>
                <a:close/>
                <a:moveTo>
                  <a:pt x="13032" y="10474"/>
                </a:moveTo>
                <a:lnTo>
                  <a:pt x="13032" y="10474"/>
                </a:lnTo>
                <a:cubicBezTo>
                  <a:pt x="12963" y="10486"/>
                  <a:pt x="12893" y="10499"/>
                  <a:pt x="12825" y="10514"/>
                </a:cubicBezTo>
                <a:lnTo>
                  <a:pt x="12751" y="8532"/>
                </a:lnTo>
                <a:cubicBezTo>
                  <a:pt x="12819" y="8514"/>
                  <a:pt x="12888" y="8497"/>
                  <a:pt x="12958" y="8482"/>
                </a:cubicBezTo>
                <a:lnTo>
                  <a:pt x="13032" y="10474"/>
                </a:lnTo>
                <a:close/>
              </a:path>
            </a:pathLst>
          </a:custGeom>
          <a:solidFill>
            <a:srgbClr val="D9D9D6">
              <a:alpha val="25000"/>
            </a:srgbClr>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9266767" cy="2255519"/>
          </a:xfrm>
        </p:spPr>
        <p:txBody>
          <a:bodyPr rIns="137160" anchor="b" anchorCtr="0"/>
          <a:lstStyle>
            <a:lvl1pPr>
              <a:defRPr sz="4267" spc="-80" baseline="0"/>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2" y="2987041"/>
            <a:ext cx="5304365" cy="608356"/>
          </a:xfrm>
        </p:spPr>
        <p:txBody>
          <a:bodyPr>
            <a:noAutofit/>
          </a:bodyPr>
          <a:lstStyle>
            <a:lvl1pPr marL="0" indent="0">
              <a:spcBef>
                <a:spcPts val="0"/>
              </a:spcBef>
              <a:buNone/>
              <a:defRPr sz="1400" cap="all" baseline="0">
                <a:solidFill>
                  <a:schemeClr val="tx1"/>
                </a:solidFill>
              </a:defRPr>
            </a:lvl1pPr>
            <a:lvl2pPr marL="0" indent="0">
              <a:spcBef>
                <a:spcPts val="0"/>
              </a:spcBef>
              <a:buNone/>
              <a:defRPr sz="1333" cap="all" baseline="0">
                <a:solidFill>
                  <a:schemeClr val="tx1"/>
                </a:solidFill>
              </a:defRPr>
            </a:lvl2pPr>
            <a:lvl3pPr marL="0" indent="0">
              <a:spcBef>
                <a:spcPts val="0"/>
              </a:spcBef>
              <a:buNone/>
              <a:defRPr sz="1333" cap="all" baseline="0">
                <a:solidFill>
                  <a:schemeClr val="tx1"/>
                </a:solidFill>
              </a:defRPr>
            </a:lvl3pPr>
            <a:lvl4pPr marL="0" indent="0">
              <a:spcBef>
                <a:spcPts val="0"/>
              </a:spcBef>
              <a:buNone/>
              <a:defRPr sz="1333" cap="all" baseline="0">
                <a:solidFill>
                  <a:schemeClr val="tx1"/>
                </a:solidFill>
              </a:defRPr>
            </a:lvl4pPr>
            <a:lvl5pPr marL="0" indent="0">
              <a:spcBef>
                <a:spcPts val="0"/>
              </a:spcBef>
              <a:buNone/>
              <a:defRPr sz="1333" cap="all" baseline="0">
                <a:solidFill>
                  <a:schemeClr val="tx1"/>
                </a:solidFill>
              </a:defRPr>
            </a:lvl5pPr>
            <a:lvl6pPr marL="0" indent="0">
              <a:spcBef>
                <a:spcPts val="0"/>
              </a:spcBef>
              <a:buNone/>
              <a:defRPr sz="1333" cap="all" baseline="0">
                <a:solidFill>
                  <a:schemeClr val="tx1"/>
                </a:solidFill>
              </a:defRPr>
            </a:lvl6pPr>
            <a:lvl7pPr marL="0" indent="0">
              <a:spcBef>
                <a:spcPts val="0"/>
              </a:spcBef>
              <a:buNone/>
              <a:defRPr sz="1333" cap="all" baseline="0">
                <a:solidFill>
                  <a:schemeClr val="tx1"/>
                </a:solidFill>
              </a:defRPr>
            </a:lvl7pPr>
            <a:lvl8pPr marL="0" indent="0">
              <a:spcBef>
                <a:spcPts val="0"/>
              </a:spcBef>
              <a:buNone/>
              <a:defRPr sz="1333" cap="all" baseline="0">
                <a:solidFill>
                  <a:schemeClr val="tx1"/>
                </a:solidFill>
              </a:defRPr>
            </a:lvl8pPr>
            <a:lvl9pPr marL="0" indent="0">
              <a:spcBef>
                <a:spcPts val="0"/>
              </a:spcBef>
              <a:buNone/>
              <a:defRPr sz="1333" cap="all" baseline="0">
                <a:solidFill>
                  <a:schemeClr val="tx1"/>
                </a:solidFill>
              </a:defRPr>
            </a:lvl9pPr>
          </a:lstStyle>
          <a:p>
            <a:pPr lvl="0"/>
            <a:r>
              <a:rPr lang="en-US" dirty="0"/>
              <a:t>OPTIONAL SUBTITLE</a:t>
            </a:r>
          </a:p>
        </p:txBody>
      </p:sp>
    </p:spTree>
    <p:extLst>
      <p:ext uri="{BB962C8B-B14F-4D97-AF65-F5344CB8AC3E}">
        <p14:creationId xmlns:p14="http://schemas.microsoft.com/office/powerpoint/2010/main" val="1273579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4E88BEA0-B852-C147-BBD3-C95859B2A06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5" name="Subtitle 2">
            <a:extLst>
              <a:ext uri="{FF2B5EF4-FFF2-40B4-BE49-F238E27FC236}">
                <a16:creationId xmlns:a16="http://schemas.microsoft.com/office/drawing/2014/main" id="{86AEB0BD-88C3-E14D-9931-51C84CB22D5C}"/>
              </a:ext>
            </a:extLst>
          </p:cNvPr>
          <p:cNvSpPr>
            <a:spLocks noGrp="1"/>
          </p:cNvSpPr>
          <p:nvPr>
            <p:ph type="subTitle" idx="11" hasCustomPrompt="1"/>
          </p:nvPr>
        </p:nvSpPr>
        <p:spPr>
          <a:xfrm>
            <a:off x="478972" y="1094833"/>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7" name="Content Placeholder 2">
            <a:extLst>
              <a:ext uri="{FF2B5EF4-FFF2-40B4-BE49-F238E27FC236}">
                <a16:creationId xmlns:a16="http://schemas.microsoft.com/office/drawing/2014/main" id="{5AA6FDF6-B9A7-5F49-B175-D05D851355EE}"/>
              </a:ext>
            </a:extLst>
          </p:cNvPr>
          <p:cNvSpPr>
            <a:spLocks noGrp="1"/>
          </p:cNvSpPr>
          <p:nvPr>
            <p:ph idx="1"/>
          </p:nvPr>
        </p:nvSpPr>
        <p:spPr>
          <a:xfrm>
            <a:off x="478973" y="1645920"/>
            <a:ext cx="9266767" cy="4267200"/>
          </a:xfrm>
        </p:spPr>
        <p:txBody>
          <a:bodyPr>
            <a:normAutofit/>
          </a:bodyPr>
          <a:lstStyle>
            <a:lvl1pPr marL="0" indent="0">
              <a:buNone/>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2151245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Section Header 03 Gray">
    <p:bg>
      <p:bgPr>
        <a:solidFill>
          <a:srgbClr val="888B8D"/>
        </a:solidFill>
        <a:effectLst/>
      </p:bgPr>
    </p:bg>
    <p:spTree>
      <p:nvGrpSpPr>
        <p:cNvPr id="1" name=""/>
        <p:cNvGrpSpPr/>
        <p:nvPr/>
      </p:nvGrpSpPr>
      <p:grpSpPr>
        <a:xfrm>
          <a:off x="0" y="0"/>
          <a:ext cx="0" cy="0"/>
          <a:chOff x="0" y="0"/>
          <a:chExt cx="0" cy="0"/>
        </a:xfrm>
      </p:grpSpPr>
      <p:sp>
        <p:nvSpPr>
          <p:cNvPr id="5" name="Freeform 5">
            <a:extLst>
              <a:ext uri="{FF2B5EF4-FFF2-40B4-BE49-F238E27FC236}">
                <a16:creationId xmlns:a16="http://schemas.microsoft.com/office/drawing/2014/main" id="{394928BC-ACC1-F744-BDCA-844252C7B843}"/>
              </a:ext>
            </a:extLst>
          </p:cNvPr>
          <p:cNvSpPr>
            <a:spLocks noEditPoints="1"/>
          </p:cNvSpPr>
          <p:nvPr userDrawn="1"/>
        </p:nvSpPr>
        <p:spPr bwMode="hidden">
          <a:xfrm>
            <a:off x="0" y="0"/>
            <a:ext cx="12192000" cy="6858000"/>
          </a:xfrm>
          <a:custGeom>
            <a:avLst/>
            <a:gdLst>
              <a:gd name="T0" fmla="*/ 17163 w 19200"/>
              <a:gd name="T1" fmla="*/ 6575 h 10809"/>
              <a:gd name="T2" fmla="*/ 17052 w 19200"/>
              <a:gd name="T3" fmla="*/ 6382 h 10809"/>
              <a:gd name="T4" fmla="*/ 18502 w 19200"/>
              <a:gd name="T5" fmla="*/ 6504 h 10809"/>
              <a:gd name="T6" fmla="*/ 19080 w 19200"/>
              <a:gd name="T7" fmla="*/ 6835 h 10809"/>
              <a:gd name="T8" fmla="*/ 3072 w 19200"/>
              <a:gd name="T9" fmla="*/ 5298 h 10809"/>
              <a:gd name="T10" fmla="*/ 3164 w 19200"/>
              <a:gd name="T11" fmla="*/ 5603 h 10809"/>
              <a:gd name="T12" fmla="*/ 7795 w 19200"/>
              <a:gd name="T13" fmla="*/ 0 h 10809"/>
              <a:gd name="T14" fmla="*/ 10034 w 19200"/>
              <a:gd name="T15" fmla="*/ 0 h 10809"/>
              <a:gd name="T16" fmla="*/ 15218 w 19200"/>
              <a:gd name="T17" fmla="*/ 3216 h 10809"/>
              <a:gd name="T18" fmla="*/ 16154 w 19200"/>
              <a:gd name="T19" fmla="*/ 3362 h 10809"/>
              <a:gd name="T20" fmla="*/ 10633 w 19200"/>
              <a:gd name="T21" fmla="*/ 2356 h 10809"/>
              <a:gd name="T22" fmla="*/ 12001 w 19200"/>
              <a:gd name="T23" fmla="*/ 770 h 10809"/>
              <a:gd name="T24" fmla="*/ 13981 w 19200"/>
              <a:gd name="T25" fmla="*/ 827 h 10809"/>
              <a:gd name="T26" fmla="*/ 6291 w 19200"/>
              <a:gd name="T27" fmla="*/ 5727 h 10809"/>
              <a:gd name="T28" fmla="*/ 6291 w 19200"/>
              <a:gd name="T29" fmla="*/ 9042 h 10809"/>
              <a:gd name="T30" fmla="*/ 5190 w 19200"/>
              <a:gd name="T31" fmla="*/ 2655 h 10809"/>
              <a:gd name="T32" fmla="*/ 4159 w 19200"/>
              <a:gd name="T33" fmla="*/ 7282 h 10809"/>
              <a:gd name="T34" fmla="*/ 3462 w 19200"/>
              <a:gd name="T35" fmla="*/ 7576 h 10809"/>
              <a:gd name="T36" fmla="*/ 4973 w 19200"/>
              <a:gd name="T37" fmla="*/ 0 h 10809"/>
              <a:gd name="T38" fmla="*/ 15381 w 19200"/>
              <a:gd name="T39" fmla="*/ 6525 h 10809"/>
              <a:gd name="T40" fmla="*/ 16342 w 19200"/>
              <a:gd name="T41" fmla="*/ 5679 h 10809"/>
              <a:gd name="T42" fmla="*/ 12099 w 19200"/>
              <a:gd name="T43" fmla="*/ 5524 h 10809"/>
              <a:gd name="T44" fmla="*/ 12569 w 19200"/>
              <a:gd name="T45" fmla="*/ 6527 h 10809"/>
              <a:gd name="T46" fmla="*/ 6418 w 19200"/>
              <a:gd name="T47" fmla="*/ 6864 h 10809"/>
              <a:gd name="T48" fmla="*/ 5498 w 19200"/>
              <a:gd name="T49" fmla="*/ 8069 h 10809"/>
              <a:gd name="T50" fmla="*/ 10735 w 19200"/>
              <a:gd name="T51" fmla="*/ 5754 h 10809"/>
              <a:gd name="T52" fmla="*/ 14267 w 19200"/>
              <a:gd name="T53" fmla="*/ 6393 h 10809"/>
              <a:gd name="T54" fmla="*/ 14072 w 19200"/>
              <a:gd name="T55" fmla="*/ 6389 h 10809"/>
              <a:gd name="T56" fmla="*/ 7025 w 19200"/>
              <a:gd name="T57" fmla="*/ 7878 h 10809"/>
              <a:gd name="T58" fmla="*/ 8797 w 19200"/>
              <a:gd name="T59" fmla="*/ 6737 h 10809"/>
              <a:gd name="T60" fmla="*/ 8778 w 19200"/>
              <a:gd name="T61" fmla="*/ 7285 h 10809"/>
              <a:gd name="T62" fmla="*/ 9851 w 19200"/>
              <a:gd name="T63" fmla="*/ 7472 h 10809"/>
              <a:gd name="T64" fmla="*/ 1599 w 19200"/>
              <a:gd name="T65" fmla="*/ 2604 h 10809"/>
              <a:gd name="T66" fmla="*/ 6619 w 19200"/>
              <a:gd name="T67" fmla="*/ 10090 h 10809"/>
              <a:gd name="T68" fmla="*/ 3374 w 19200"/>
              <a:gd name="T69" fmla="*/ 9872 h 10809"/>
              <a:gd name="T70" fmla="*/ 0 w 19200"/>
              <a:gd name="T71" fmla="*/ 8877 h 10809"/>
              <a:gd name="T72" fmla="*/ 1259 w 19200"/>
              <a:gd name="T73" fmla="*/ 10809 h 10809"/>
              <a:gd name="T74" fmla="*/ 906 w 19200"/>
              <a:gd name="T75" fmla="*/ 8456 h 10809"/>
              <a:gd name="T76" fmla="*/ 6086 w 19200"/>
              <a:gd name="T77" fmla="*/ 3235 h 10809"/>
              <a:gd name="T78" fmla="*/ 3904 w 19200"/>
              <a:gd name="T79" fmla="*/ 1884 h 10809"/>
              <a:gd name="T80" fmla="*/ 7711 w 19200"/>
              <a:gd name="T81" fmla="*/ 3891 h 10809"/>
              <a:gd name="T82" fmla="*/ 3270 w 19200"/>
              <a:gd name="T83" fmla="*/ 1249 h 10809"/>
              <a:gd name="T84" fmla="*/ 3058 w 19200"/>
              <a:gd name="T85" fmla="*/ 10809 h 10809"/>
              <a:gd name="T86" fmla="*/ 13980 w 19200"/>
              <a:gd name="T87" fmla="*/ 8057 h 10809"/>
              <a:gd name="T88" fmla="*/ 19200 w 19200"/>
              <a:gd name="T89" fmla="*/ 4981 h 10809"/>
              <a:gd name="T90" fmla="*/ 17513 w 19200"/>
              <a:gd name="T91" fmla="*/ 4091 h 10809"/>
              <a:gd name="T92" fmla="*/ 8446 w 19200"/>
              <a:gd name="T93" fmla="*/ 3297 h 10809"/>
              <a:gd name="T94" fmla="*/ 4176 w 19200"/>
              <a:gd name="T95" fmla="*/ 0 h 10809"/>
              <a:gd name="T96" fmla="*/ 5794 w 19200"/>
              <a:gd name="T97" fmla="*/ 4268 h 10809"/>
              <a:gd name="T98" fmla="*/ 2572 w 19200"/>
              <a:gd name="T99" fmla="*/ 0 h 10809"/>
              <a:gd name="T100" fmla="*/ 4401 w 19200"/>
              <a:gd name="T101" fmla="*/ 10809 h 10809"/>
              <a:gd name="T102" fmla="*/ 10301 w 19200"/>
              <a:gd name="T103" fmla="*/ 3256 h 10809"/>
              <a:gd name="T104" fmla="*/ 16105 w 19200"/>
              <a:gd name="T105" fmla="*/ 8817 h 10809"/>
              <a:gd name="T106" fmla="*/ 13876 w 19200"/>
              <a:gd name="T107" fmla="*/ 10393 h 10809"/>
              <a:gd name="T108" fmla="*/ 17179 w 19200"/>
              <a:gd name="T109" fmla="*/ 2356 h 10809"/>
              <a:gd name="T110" fmla="*/ 12942 w 19200"/>
              <a:gd name="T111" fmla="*/ 10809 h 10809"/>
              <a:gd name="T112" fmla="*/ 14929 w 19200"/>
              <a:gd name="T113" fmla="*/ 10474 h 10809"/>
              <a:gd name="T114" fmla="*/ 17374 w 19200"/>
              <a:gd name="T115" fmla="*/ 9309 h 10809"/>
              <a:gd name="T116" fmla="*/ 8709 w 19200"/>
              <a:gd name="T117" fmla="*/ 9862 h 10809"/>
              <a:gd name="T118" fmla="*/ 10755 w 19200"/>
              <a:gd name="T119" fmla="*/ 10809 h 10809"/>
              <a:gd name="T120" fmla="*/ 12001 w 19200"/>
              <a:gd name="T121" fmla="*/ 10760 h 10809"/>
              <a:gd name="T122" fmla="*/ 12825 w 19200"/>
              <a:gd name="T123" fmla="*/ 10514 h 10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200" h="10809">
                <a:moveTo>
                  <a:pt x="9021" y="0"/>
                </a:moveTo>
                <a:lnTo>
                  <a:pt x="9021" y="0"/>
                </a:lnTo>
                <a:lnTo>
                  <a:pt x="8809" y="0"/>
                </a:lnTo>
                <a:lnTo>
                  <a:pt x="8249" y="2990"/>
                </a:lnTo>
                <a:cubicBezTo>
                  <a:pt x="8339" y="2985"/>
                  <a:pt x="8394" y="2984"/>
                  <a:pt x="8463" y="2984"/>
                </a:cubicBezTo>
                <a:lnTo>
                  <a:pt x="9021" y="0"/>
                </a:lnTo>
                <a:close/>
                <a:moveTo>
                  <a:pt x="16748" y="6933"/>
                </a:moveTo>
                <a:lnTo>
                  <a:pt x="16748" y="6933"/>
                </a:lnTo>
                <a:lnTo>
                  <a:pt x="17163" y="6575"/>
                </a:lnTo>
                <a:lnTo>
                  <a:pt x="17538" y="7226"/>
                </a:lnTo>
                <a:lnTo>
                  <a:pt x="17853" y="7362"/>
                </a:lnTo>
                <a:lnTo>
                  <a:pt x="17341" y="6464"/>
                </a:lnTo>
                <a:lnTo>
                  <a:pt x="17810" y="6054"/>
                </a:lnTo>
                <a:lnTo>
                  <a:pt x="17581" y="5960"/>
                </a:lnTo>
                <a:lnTo>
                  <a:pt x="17233" y="6274"/>
                </a:lnTo>
                <a:lnTo>
                  <a:pt x="16874" y="5644"/>
                </a:lnTo>
                <a:cubicBezTo>
                  <a:pt x="16773" y="5608"/>
                  <a:pt x="16671" y="5572"/>
                  <a:pt x="16566" y="5538"/>
                </a:cubicBezTo>
                <a:lnTo>
                  <a:pt x="17052" y="6382"/>
                </a:lnTo>
                <a:lnTo>
                  <a:pt x="16525" y="6851"/>
                </a:lnTo>
                <a:cubicBezTo>
                  <a:pt x="16600" y="6877"/>
                  <a:pt x="16675" y="6905"/>
                  <a:pt x="16748" y="6933"/>
                </a:cubicBezTo>
                <a:close/>
                <a:moveTo>
                  <a:pt x="19200" y="250"/>
                </a:moveTo>
                <a:lnTo>
                  <a:pt x="19200" y="250"/>
                </a:lnTo>
                <a:lnTo>
                  <a:pt x="19153" y="0"/>
                </a:lnTo>
                <a:lnTo>
                  <a:pt x="18940" y="0"/>
                </a:lnTo>
                <a:lnTo>
                  <a:pt x="19200" y="1387"/>
                </a:lnTo>
                <a:lnTo>
                  <a:pt x="19200" y="250"/>
                </a:lnTo>
                <a:close/>
                <a:moveTo>
                  <a:pt x="18502" y="6504"/>
                </a:moveTo>
                <a:lnTo>
                  <a:pt x="18502" y="6504"/>
                </a:lnTo>
                <a:lnTo>
                  <a:pt x="18257" y="6427"/>
                </a:lnTo>
                <a:lnTo>
                  <a:pt x="18257" y="6810"/>
                </a:lnTo>
                <a:lnTo>
                  <a:pt x="18502" y="6887"/>
                </a:lnTo>
                <a:cubicBezTo>
                  <a:pt x="18722" y="6959"/>
                  <a:pt x="18867" y="6983"/>
                  <a:pt x="18867" y="6798"/>
                </a:cubicBezTo>
                <a:cubicBezTo>
                  <a:pt x="18867" y="6649"/>
                  <a:pt x="18728" y="6578"/>
                  <a:pt x="18502" y="6504"/>
                </a:cubicBezTo>
                <a:close/>
                <a:moveTo>
                  <a:pt x="18689" y="6358"/>
                </a:moveTo>
                <a:lnTo>
                  <a:pt x="18689" y="6358"/>
                </a:lnTo>
                <a:cubicBezTo>
                  <a:pt x="18957" y="6473"/>
                  <a:pt x="19080" y="6612"/>
                  <a:pt x="19080" y="6835"/>
                </a:cubicBezTo>
                <a:cubicBezTo>
                  <a:pt x="19080" y="7033"/>
                  <a:pt x="18908" y="7224"/>
                  <a:pt x="18522" y="7097"/>
                </a:cubicBezTo>
                <a:lnTo>
                  <a:pt x="18257" y="7011"/>
                </a:lnTo>
                <a:lnTo>
                  <a:pt x="18257" y="7520"/>
                </a:lnTo>
                <a:lnTo>
                  <a:pt x="18044" y="7440"/>
                </a:lnTo>
                <a:lnTo>
                  <a:pt x="18044" y="6140"/>
                </a:lnTo>
                <a:cubicBezTo>
                  <a:pt x="18479" y="6275"/>
                  <a:pt x="18614" y="6328"/>
                  <a:pt x="18689" y="6358"/>
                </a:cubicBezTo>
                <a:close/>
                <a:moveTo>
                  <a:pt x="6291" y="6258"/>
                </a:moveTo>
                <a:lnTo>
                  <a:pt x="6291" y="6258"/>
                </a:lnTo>
                <a:cubicBezTo>
                  <a:pt x="5059" y="6257"/>
                  <a:pt x="4031" y="5910"/>
                  <a:pt x="3072" y="5298"/>
                </a:cubicBezTo>
                <a:lnTo>
                  <a:pt x="2054" y="7565"/>
                </a:lnTo>
                <a:cubicBezTo>
                  <a:pt x="3391" y="8342"/>
                  <a:pt x="4795" y="8720"/>
                  <a:pt x="6291" y="8720"/>
                </a:cubicBezTo>
                <a:cubicBezTo>
                  <a:pt x="10201" y="8720"/>
                  <a:pt x="11122" y="6997"/>
                  <a:pt x="13980" y="6997"/>
                </a:cubicBezTo>
                <a:cubicBezTo>
                  <a:pt x="16116" y="6997"/>
                  <a:pt x="17171" y="7959"/>
                  <a:pt x="19200" y="8446"/>
                </a:cubicBezTo>
                <a:lnTo>
                  <a:pt x="19200" y="8231"/>
                </a:lnTo>
                <a:cubicBezTo>
                  <a:pt x="17207" y="7743"/>
                  <a:pt x="16161" y="6788"/>
                  <a:pt x="13980" y="6788"/>
                </a:cubicBezTo>
                <a:cubicBezTo>
                  <a:pt x="11051" y="6788"/>
                  <a:pt x="10170" y="8511"/>
                  <a:pt x="6291" y="8511"/>
                </a:cubicBezTo>
                <a:cubicBezTo>
                  <a:pt x="4888" y="8511"/>
                  <a:pt x="3518" y="8155"/>
                  <a:pt x="2322" y="7479"/>
                </a:cubicBezTo>
                <a:lnTo>
                  <a:pt x="3164" y="5603"/>
                </a:lnTo>
                <a:cubicBezTo>
                  <a:pt x="4092" y="6168"/>
                  <a:pt x="5171" y="6466"/>
                  <a:pt x="6291" y="6466"/>
                </a:cubicBezTo>
                <a:cubicBezTo>
                  <a:pt x="9740" y="6466"/>
                  <a:pt x="10436" y="4743"/>
                  <a:pt x="13981" y="4743"/>
                </a:cubicBezTo>
                <a:cubicBezTo>
                  <a:pt x="16483" y="4743"/>
                  <a:pt x="17566" y="5602"/>
                  <a:pt x="19200" y="6107"/>
                </a:cubicBezTo>
                <a:lnTo>
                  <a:pt x="19200" y="5888"/>
                </a:lnTo>
                <a:cubicBezTo>
                  <a:pt x="17600" y="5382"/>
                  <a:pt x="16508" y="4534"/>
                  <a:pt x="13981" y="4534"/>
                </a:cubicBezTo>
                <a:cubicBezTo>
                  <a:pt x="10376" y="4534"/>
                  <a:pt x="9693" y="6258"/>
                  <a:pt x="6291" y="6258"/>
                </a:cubicBezTo>
                <a:close/>
                <a:moveTo>
                  <a:pt x="8009" y="0"/>
                </a:moveTo>
                <a:lnTo>
                  <a:pt x="8009" y="0"/>
                </a:lnTo>
                <a:lnTo>
                  <a:pt x="7795" y="0"/>
                </a:lnTo>
                <a:lnTo>
                  <a:pt x="7044" y="3345"/>
                </a:lnTo>
                <a:cubicBezTo>
                  <a:pt x="7120" y="3303"/>
                  <a:pt x="7200" y="3261"/>
                  <a:pt x="7286" y="3221"/>
                </a:cubicBezTo>
                <a:lnTo>
                  <a:pt x="8009" y="0"/>
                </a:lnTo>
                <a:close/>
                <a:moveTo>
                  <a:pt x="10034" y="0"/>
                </a:moveTo>
                <a:lnTo>
                  <a:pt x="10034" y="0"/>
                </a:lnTo>
                <a:lnTo>
                  <a:pt x="9822" y="0"/>
                </a:lnTo>
                <a:lnTo>
                  <a:pt x="9390" y="2891"/>
                </a:lnTo>
                <a:cubicBezTo>
                  <a:pt x="9466" y="2819"/>
                  <a:pt x="9546" y="2751"/>
                  <a:pt x="9631" y="2688"/>
                </a:cubicBezTo>
                <a:lnTo>
                  <a:pt x="10034" y="0"/>
                </a:lnTo>
                <a:close/>
                <a:moveTo>
                  <a:pt x="6997" y="0"/>
                </a:moveTo>
                <a:lnTo>
                  <a:pt x="6997" y="0"/>
                </a:lnTo>
                <a:lnTo>
                  <a:pt x="6780" y="0"/>
                </a:lnTo>
                <a:lnTo>
                  <a:pt x="6126" y="2498"/>
                </a:lnTo>
                <a:cubicBezTo>
                  <a:pt x="6194" y="2494"/>
                  <a:pt x="6267" y="2491"/>
                  <a:pt x="6344" y="2490"/>
                </a:cubicBezTo>
                <a:lnTo>
                  <a:pt x="6997" y="0"/>
                </a:lnTo>
                <a:close/>
                <a:moveTo>
                  <a:pt x="15009" y="3195"/>
                </a:moveTo>
                <a:lnTo>
                  <a:pt x="15009" y="3195"/>
                </a:lnTo>
                <a:cubicBezTo>
                  <a:pt x="15080" y="3201"/>
                  <a:pt x="15150" y="3208"/>
                  <a:pt x="15218" y="3216"/>
                </a:cubicBezTo>
                <a:lnTo>
                  <a:pt x="15136" y="1017"/>
                </a:lnTo>
                <a:cubicBezTo>
                  <a:pt x="15068" y="1032"/>
                  <a:pt x="14998" y="1045"/>
                  <a:pt x="14929" y="1057"/>
                </a:cubicBezTo>
                <a:lnTo>
                  <a:pt x="15009" y="3195"/>
                </a:lnTo>
                <a:close/>
                <a:moveTo>
                  <a:pt x="16154" y="3362"/>
                </a:moveTo>
                <a:lnTo>
                  <a:pt x="16154" y="3362"/>
                </a:lnTo>
                <a:cubicBezTo>
                  <a:pt x="16226" y="3377"/>
                  <a:pt x="16297" y="3393"/>
                  <a:pt x="16367" y="3409"/>
                </a:cubicBezTo>
                <a:lnTo>
                  <a:pt x="16163" y="687"/>
                </a:lnTo>
                <a:cubicBezTo>
                  <a:pt x="16096" y="717"/>
                  <a:pt x="16028" y="744"/>
                  <a:pt x="15960" y="770"/>
                </a:cubicBezTo>
                <a:lnTo>
                  <a:pt x="16154" y="3362"/>
                </a:lnTo>
                <a:close/>
                <a:moveTo>
                  <a:pt x="13876" y="1137"/>
                </a:moveTo>
                <a:lnTo>
                  <a:pt x="13876" y="1137"/>
                </a:lnTo>
                <a:lnTo>
                  <a:pt x="13876" y="3152"/>
                </a:lnTo>
                <a:cubicBezTo>
                  <a:pt x="13911" y="3152"/>
                  <a:pt x="13945" y="3151"/>
                  <a:pt x="13981" y="3151"/>
                </a:cubicBezTo>
                <a:cubicBezTo>
                  <a:pt x="14016" y="3151"/>
                  <a:pt x="14050" y="3152"/>
                  <a:pt x="14085" y="3152"/>
                </a:cubicBezTo>
                <a:lnTo>
                  <a:pt x="14085" y="1137"/>
                </a:lnTo>
                <a:cubicBezTo>
                  <a:pt x="14050" y="1138"/>
                  <a:pt x="14016" y="1140"/>
                  <a:pt x="13981" y="1140"/>
                </a:cubicBezTo>
                <a:cubicBezTo>
                  <a:pt x="13945" y="1140"/>
                  <a:pt x="13911" y="1138"/>
                  <a:pt x="13876" y="1137"/>
                </a:cubicBezTo>
                <a:close/>
                <a:moveTo>
                  <a:pt x="10633" y="2356"/>
                </a:moveTo>
                <a:lnTo>
                  <a:pt x="10633" y="2356"/>
                </a:lnTo>
                <a:lnTo>
                  <a:pt x="10782" y="2356"/>
                </a:lnTo>
                <a:lnTo>
                  <a:pt x="11016" y="269"/>
                </a:lnTo>
                <a:cubicBezTo>
                  <a:pt x="10950" y="226"/>
                  <a:pt x="10885" y="182"/>
                  <a:pt x="10821" y="137"/>
                </a:cubicBezTo>
                <a:lnTo>
                  <a:pt x="10571" y="2358"/>
                </a:lnTo>
                <a:cubicBezTo>
                  <a:pt x="10592" y="2358"/>
                  <a:pt x="10612" y="2356"/>
                  <a:pt x="10633" y="2356"/>
                </a:cubicBezTo>
                <a:close/>
                <a:moveTo>
                  <a:pt x="11807" y="3362"/>
                </a:moveTo>
                <a:lnTo>
                  <a:pt x="11807" y="3362"/>
                </a:lnTo>
                <a:lnTo>
                  <a:pt x="12001" y="770"/>
                </a:lnTo>
                <a:cubicBezTo>
                  <a:pt x="11933" y="744"/>
                  <a:pt x="11865" y="717"/>
                  <a:pt x="11798" y="687"/>
                </a:cubicBezTo>
                <a:lnTo>
                  <a:pt x="11594" y="3409"/>
                </a:lnTo>
                <a:cubicBezTo>
                  <a:pt x="11664" y="3393"/>
                  <a:pt x="11735" y="3378"/>
                  <a:pt x="11807" y="3362"/>
                </a:cubicBezTo>
                <a:close/>
                <a:moveTo>
                  <a:pt x="16377" y="0"/>
                </a:moveTo>
                <a:lnTo>
                  <a:pt x="16377" y="0"/>
                </a:lnTo>
                <a:cubicBezTo>
                  <a:pt x="15666" y="393"/>
                  <a:pt x="14849" y="618"/>
                  <a:pt x="13981" y="618"/>
                </a:cubicBezTo>
                <a:cubicBezTo>
                  <a:pt x="13112" y="618"/>
                  <a:pt x="12295" y="393"/>
                  <a:pt x="11584" y="0"/>
                </a:cubicBezTo>
                <a:lnTo>
                  <a:pt x="11174" y="0"/>
                </a:lnTo>
                <a:cubicBezTo>
                  <a:pt x="11982" y="522"/>
                  <a:pt x="12946" y="827"/>
                  <a:pt x="13981" y="827"/>
                </a:cubicBezTo>
                <a:cubicBezTo>
                  <a:pt x="15015" y="827"/>
                  <a:pt x="15979" y="522"/>
                  <a:pt x="16787" y="0"/>
                </a:cubicBezTo>
                <a:lnTo>
                  <a:pt x="16377" y="0"/>
                </a:lnTo>
                <a:close/>
                <a:moveTo>
                  <a:pt x="12952" y="3195"/>
                </a:moveTo>
                <a:lnTo>
                  <a:pt x="12952" y="3195"/>
                </a:lnTo>
                <a:lnTo>
                  <a:pt x="13032" y="1057"/>
                </a:lnTo>
                <a:cubicBezTo>
                  <a:pt x="12963" y="1045"/>
                  <a:pt x="12893" y="1032"/>
                  <a:pt x="12825" y="1017"/>
                </a:cubicBezTo>
                <a:lnTo>
                  <a:pt x="12743" y="3216"/>
                </a:lnTo>
                <a:cubicBezTo>
                  <a:pt x="12811" y="3208"/>
                  <a:pt x="12881" y="3201"/>
                  <a:pt x="12952" y="3195"/>
                </a:cubicBezTo>
                <a:close/>
                <a:moveTo>
                  <a:pt x="6291" y="5727"/>
                </a:moveTo>
                <a:lnTo>
                  <a:pt x="6291" y="5727"/>
                </a:lnTo>
                <a:cubicBezTo>
                  <a:pt x="4914" y="5727"/>
                  <a:pt x="3700" y="5258"/>
                  <a:pt x="2633" y="4258"/>
                </a:cubicBezTo>
                <a:lnTo>
                  <a:pt x="1232" y="7663"/>
                </a:lnTo>
                <a:cubicBezTo>
                  <a:pt x="2786" y="8739"/>
                  <a:pt x="4492" y="9251"/>
                  <a:pt x="6291" y="9251"/>
                </a:cubicBezTo>
                <a:cubicBezTo>
                  <a:pt x="10232" y="9251"/>
                  <a:pt x="11352" y="7527"/>
                  <a:pt x="13980" y="7527"/>
                </a:cubicBezTo>
                <a:cubicBezTo>
                  <a:pt x="15959" y="7527"/>
                  <a:pt x="17083" y="8504"/>
                  <a:pt x="19200" y="8987"/>
                </a:cubicBezTo>
                <a:lnTo>
                  <a:pt x="19200" y="8771"/>
                </a:lnTo>
                <a:cubicBezTo>
                  <a:pt x="17122" y="8286"/>
                  <a:pt x="15995" y="7318"/>
                  <a:pt x="13980" y="7318"/>
                </a:cubicBezTo>
                <a:cubicBezTo>
                  <a:pt x="11294" y="7318"/>
                  <a:pt x="10185" y="9042"/>
                  <a:pt x="6291" y="9042"/>
                </a:cubicBezTo>
                <a:cubicBezTo>
                  <a:pt x="4553" y="9042"/>
                  <a:pt x="2895" y="8539"/>
                  <a:pt x="1490" y="7586"/>
                </a:cubicBezTo>
                <a:lnTo>
                  <a:pt x="2712" y="4615"/>
                </a:lnTo>
                <a:cubicBezTo>
                  <a:pt x="3676" y="5468"/>
                  <a:pt x="4941" y="5936"/>
                  <a:pt x="6291" y="5936"/>
                </a:cubicBezTo>
                <a:cubicBezTo>
                  <a:pt x="9615" y="5936"/>
                  <a:pt x="10290" y="4213"/>
                  <a:pt x="13981" y="4213"/>
                </a:cubicBezTo>
                <a:cubicBezTo>
                  <a:pt x="16541" y="4213"/>
                  <a:pt x="17650" y="5042"/>
                  <a:pt x="19200" y="5550"/>
                </a:cubicBezTo>
                <a:lnTo>
                  <a:pt x="19200" y="5329"/>
                </a:lnTo>
                <a:cubicBezTo>
                  <a:pt x="17682" y="4820"/>
                  <a:pt x="16555" y="4004"/>
                  <a:pt x="13981" y="4004"/>
                </a:cubicBezTo>
                <a:cubicBezTo>
                  <a:pt x="10242" y="4004"/>
                  <a:pt x="9554" y="5727"/>
                  <a:pt x="6291" y="5727"/>
                </a:cubicBezTo>
                <a:close/>
                <a:moveTo>
                  <a:pt x="5190" y="2655"/>
                </a:moveTo>
                <a:lnTo>
                  <a:pt x="5190" y="2655"/>
                </a:lnTo>
                <a:lnTo>
                  <a:pt x="5984" y="0"/>
                </a:lnTo>
                <a:lnTo>
                  <a:pt x="5766" y="0"/>
                </a:lnTo>
                <a:lnTo>
                  <a:pt x="4962" y="2689"/>
                </a:lnTo>
                <a:cubicBezTo>
                  <a:pt x="5039" y="2682"/>
                  <a:pt x="5114" y="2670"/>
                  <a:pt x="5190" y="2655"/>
                </a:cubicBezTo>
                <a:close/>
                <a:moveTo>
                  <a:pt x="3906" y="6587"/>
                </a:moveTo>
                <a:lnTo>
                  <a:pt x="3906" y="6587"/>
                </a:lnTo>
                <a:cubicBezTo>
                  <a:pt x="3891" y="6624"/>
                  <a:pt x="3785" y="6860"/>
                  <a:pt x="3679" y="7096"/>
                </a:cubicBezTo>
                <a:cubicBezTo>
                  <a:pt x="3839" y="7165"/>
                  <a:pt x="3999" y="7227"/>
                  <a:pt x="4159" y="7282"/>
                </a:cubicBezTo>
                <a:lnTo>
                  <a:pt x="3906" y="6587"/>
                </a:lnTo>
                <a:close/>
                <a:moveTo>
                  <a:pt x="3786" y="6365"/>
                </a:moveTo>
                <a:lnTo>
                  <a:pt x="3786" y="6365"/>
                </a:lnTo>
                <a:cubicBezTo>
                  <a:pt x="3889" y="6408"/>
                  <a:pt x="3992" y="6449"/>
                  <a:pt x="4098" y="6486"/>
                </a:cubicBezTo>
                <a:lnTo>
                  <a:pt x="4618" y="7928"/>
                </a:lnTo>
                <a:cubicBezTo>
                  <a:pt x="4535" y="7910"/>
                  <a:pt x="4454" y="7890"/>
                  <a:pt x="4372" y="7869"/>
                </a:cubicBezTo>
                <a:lnTo>
                  <a:pt x="4242" y="7513"/>
                </a:lnTo>
                <a:cubicBezTo>
                  <a:pt x="4028" y="7445"/>
                  <a:pt x="3813" y="7366"/>
                  <a:pt x="3598" y="7275"/>
                </a:cubicBezTo>
                <a:cubicBezTo>
                  <a:pt x="3539" y="7405"/>
                  <a:pt x="3488" y="7518"/>
                  <a:pt x="3462" y="7576"/>
                </a:cubicBezTo>
                <a:cubicBezTo>
                  <a:pt x="3396" y="7550"/>
                  <a:pt x="3330" y="7526"/>
                  <a:pt x="3265" y="7499"/>
                </a:cubicBezTo>
                <a:lnTo>
                  <a:pt x="3786" y="6365"/>
                </a:lnTo>
                <a:close/>
                <a:moveTo>
                  <a:pt x="0" y="4705"/>
                </a:moveTo>
                <a:lnTo>
                  <a:pt x="0" y="4705"/>
                </a:lnTo>
                <a:lnTo>
                  <a:pt x="1407" y="0"/>
                </a:lnTo>
                <a:lnTo>
                  <a:pt x="1189" y="0"/>
                </a:lnTo>
                <a:lnTo>
                  <a:pt x="0" y="3976"/>
                </a:lnTo>
                <a:lnTo>
                  <a:pt x="0" y="4705"/>
                </a:lnTo>
                <a:close/>
                <a:moveTo>
                  <a:pt x="4973" y="0"/>
                </a:moveTo>
                <a:lnTo>
                  <a:pt x="4973" y="0"/>
                </a:lnTo>
                <a:lnTo>
                  <a:pt x="4942" y="0"/>
                </a:lnTo>
                <a:cubicBezTo>
                  <a:pt x="4949" y="8"/>
                  <a:pt x="4957" y="17"/>
                  <a:pt x="4964" y="26"/>
                </a:cubicBezTo>
                <a:lnTo>
                  <a:pt x="4973" y="0"/>
                </a:lnTo>
                <a:close/>
                <a:moveTo>
                  <a:pt x="16342" y="5679"/>
                </a:moveTo>
                <a:lnTo>
                  <a:pt x="16342" y="5679"/>
                </a:lnTo>
                <a:cubicBezTo>
                  <a:pt x="16341" y="5608"/>
                  <a:pt x="16340" y="5537"/>
                  <a:pt x="16338" y="5466"/>
                </a:cubicBezTo>
                <a:cubicBezTo>
                  <a:pt x="16042" y="5378"/>
                  <a:pt x="15728" y="5303"/>
                  <a:pt x="15381" y="5248"/>
                </a:cubicBezTo>
                <a:lnTo>
                  <a:pt x="15381" y="6525"/>
                </a:lnTo>
                <a:cubicBezTo>
                  <a:pt x="15732" y="6596"/>
                  <a:pt x="16058" y="6690"/>
                  <a:pt x="16373" y="6797"/>
                </a:cubicBezTo>
                <a:cubicBezTo>
                  <a:pt x="16374" y="6726"/>
                  <a:pt x="16375" y="6654"/>
                  <a:pt x="16376" y="6582"/>
                </a:cubicBezTo>
                <a:cubicBezTo>
                  <a:pt x="16114" y="6494"/>
                  <a:pt x="15851" y="6419"/>
                  <a:pt x="15589" y="6356"/>
                </a:cubicBezTo>
                <a:lnTo>
                  <a:pt x="15589" y="6005"/>
                </a:lnTo>
                <a:cubicBezTo>
                  <a:pt x="15804" y="6056"/>
                  <a:pt x="16019" y="6116"/>
                  <a:pt x="16235" y="6184"/>
                </a:cubicBezTo>
                <a:lnTo>
                  <a:pt x="16235" y="5975"/>
                </a:lnTo>
                <a:cubicBezTo>
                  <a:pt x="16019" y="5907"/>
                  <a:pt x="15804" y="5847"/>
                  <a:pt x="15589" y="5796"/>
                </a:cubicBezTo>
                <a:lnTo>
                  <a:pt x="15589" y="5493"/>
                </a:lnTo>
                <a:cubicBezTo>
                  <a:pt x="15840" y="5543"/>
                  <a:pt x="16091" y="5605"/>
                  <a:pt x="16342" y="5679"/>
                </a:cubicBezTo>
                <a:close/>
                <a:moveTo>
                  <a:pt x="17896" y="3276"/>
                </a:moveTo>
                <a:lnTo>
                  <a:pt x="17896" y="3276"/>
                </a:lnTo>
                <a:cubicBezTo>
                  <a:pt x="17817" y="3218"/>
                  <a:pt x="17737" y="3172"/>
                  <a:pt x="17651" y="3141"/>
                </a:cubicBezTo>
                <a:cubicBezTo>
                  <a:pt x="17653" y="3180"/>
                  <a:pt x="17656" y="3218"/>
                  <a:pt x="17660" y="3256"/>
                </a:cubicBezTo>
                <a:cubicBezTo>
                  <a:pt x="17797" y="3586"/>
                  <a:pt x="17999" y="3880"/>
                  <a:pt x="18247" y="4130"/>
                </a:cubicBezTo>
                <a:cubicBezTo>
                  <a:pt x="18289" y="4147"/>
                  <a:pt x="18331" y="4165"/>
                  <a:pt x="18372" y="4182"/>
                </a:cubicBezTo>
                <a:cubicBezTo>
                  <a:pt x="18569" y="4263"/>
                  <a:pt x="18763" y="4343"/>
                  <a:pt x="18960" y="4419"/>
                </a:cubicBezTo>
                <a:cubicBezTo>
                  <a:pt x="18497" y="4153"/>
                  <a:pt x="18121" y="3758"/>
                  <a:pt x="17896" y="3276"/>
                </a:cubicBezTo>
                <a:close/>
                <a:moveTo>
                  <a:pt x="12099" y="5524"/>
                </a:moveTo>
                <a:lnTo>
                  <a:pt x="12099" y="5524"/>
                </a:lnTo>
                <a:cubicBezTo>
                  <a:pt x="12083" y="5569"/>
                  <a:pt x="11912" y="6041"/>
                  <a:pt x="11844" y="6230"/>
                </a:cubicBezTo>
                <a:cubicBezTo>
                  <a:pt x="12016" y="6169"/>
                  <a:pt x="12190" y="6121"/>
                  <a:pt x="12363" y="6089"/>
                </a:cubicBezTo>
                <a:cubicBezTo>
                  <a:pt x="12290" y="5935"/>
                  <a:pt x="12099" y="5524"/>
                  <a:pt x="12099" y="5524"/>
                </a:cubicBezTo>
                <a:close/>
                <a:moveTo>
                  <a:pt x="11948" y="5378"/>
                </a:moveTo>
                <a:lnTo>
                  <a:pt x="11948" y="5378"/>
                </a:lnTo>
                <a:cubicBezTo>
                  <a:pt x="12035" y="5356"/>
                  <a:pt x="12124" y="5336"/>
                  <a:pt x="12215" y="5316"/>
                </a:cubicBezTo>
                <a:cubicBezTo>
                  <a:pt x="12412" y="5705"/>
                  <a:pt x="12607" y="6098"/>
                  <a:pt x="12793" y="6485"/>
                </a:cubicBezTo>
                <a:cubicBezTo>
                  <a:pt x="12765" y="6490"/>
                  <a:pt x="12596" y="6520"/>
                  <a:pt x="12569" y="6527"/>
                </a:cubicBezTo>
                <a:cubicBezTo>
                  <a:pt x="12546" y="6477"/>
                  <a:pt x="12471" y="6319"/>
                  <a:pt x="12448" y="6269"/>
                </a:cubicBezTo>
                <a:cubicBezTo>
                  <a:pt x="12218" y="6308"/>
                  <a:pt x="11988" y="6374"/>
                  <a:pt x="11762" y="6463"/>
                </a:cubicBezTo>
                <a:cubicBezTo>
                  <a:pt x="11725" y="6568"/>
                  <a:pt x="11687" y="6673"/>
                  <a:pt x="11651" y="6775"/>
                </a:cubicBezTo>
                <a:cubicBezTo>
                  <a:pt x="11563" y="6805"/>
                  <a:pt x="11477" y="6835"/>
                  <a:pt x="11391" y="6866"/>
                </a:cubicBezTo>
                <a:cubicBezTo>
                  <a:pt x="11569" y="6380"/>
                  <a:pt x="11756" y="5880"/>
                  <a:pt x="11948" y="5378"/>
                </a:cubicBezTo>
                <a:close/>
                <a:moveTo>
                  <a:pt x="6291" y="8112"/>
                </a:moveTo>
                <a:lnTo>
                  <a:pt x="6291" y="8112"/>
                </a:lnTo>
                <a:cubicBezTo>
                  <a:pt x="6335" y="8112"/>
                  <a:pt x="6376" y="8111"/>
                  <a:pt x="6418" y="8110"/>
                </a:cubicBezTo>
                <a:lnTo>
                  <a:pt x="6418" y="6864"/>
                </a:lnTo>
                <a:cubicBezTo>
                  <a:pt x="6376" y="6864"/>
                  <a:pt x="6335" y="6866"/>
                  <a:pt x="6291" y="6866"/>
                </a:cubicBezTo>
                <a:cubicBezTo>
                  <a:pt x="6208" y="6866"/>
                  <a:pt x="6124" y="6862"/>
                  <a:pt x="6041" y="6858"/>
                </a:cubicBezTo>
                <a:lnTo>
                  <a:pt x="5634" y="7873"/>
                </a:lnTo>
                <a:cubicBezTo>
                  <a:pt x="5580" y="7722"/>
                  <a:pt x="5283" y="6964"/>
                  <a:pt x="5209" y="6775"/>
                </a:cubicBezTo>
                <a:cubicBezTo>
                  <a:pt x="5085" y="6754"/>
                  <a:pt x="4961" y="6729"/>
                  <a:pt x="4839" y="6702"/>
                </a:cubicBezTo>
                <a:lnTo>
                  <a:pt x="4830" y="7971"/>
                </a:lnTo>
                <a:cubicBezTo>
                  <a:pt x="4901" y="7985"/>
                  <a:pt x="4972" y="7998"/>
                  <a:pt x="5043" y="8009"/>
                </a:cubicBezTo>
                <a:cubicBezTo>
                  <a:pt x="5043" y="7786"/>
                  <a:pt x="5041" y="7094"/>
                  <a:pt x="5039" y="6947"/>
                </a:cubicBezTo>
                <a:cubicBezTo>
                  <a:pt x="5096" y="7101"/>
                  <a:pt x="5422" y="7885"/>
                  <a:pt x="5498" y="8069"/>
                </a:cubicBezTo>
                <a:cubicBezTo>
                  <a:pt x="5581" y="8078"/>
                  <a:pt x="5663" y="8085"/>
                  <a:pt x="5745" y="8091"/>
                </a:cubicBezTo>
                <a:cubicBezTo>
                  <a:pt x="5812" y="7941"/>
                  <a:pt x="6151" y="7181"/>
                  <a:pt x="6209" y="7023"/>
                </a:cubicBezTo>
                <a:cubicBezTo>
                  <a:pt x="6207" y="7175"/>
                  <a:pt x="6205" y="7916"/>
                  <a:pt x="6205" y="8110"/>
                </a:cubicBezTo>
                <a:cubicBezTo>
                  <a:pt x="6233" y="8110"/>
                  <a:pt x="6262" y="8112"/>
                  <a:pt x="6291" y="8112"/>
                </a:cubicBezTo>
                <a:close/>
                <a:moveTo>
                  <a:pt x="10743" y="5961"/>
                </a:moveTo>
                <a:lnTo>
                  <a:pt x="10743" y="5961"/>
                </a:lnTo>
                <a:cubicBezTo>
                  <a:pt x="10886" y="5915"/>
                  <a:pt x="11020" y="5927"/>
                  <a:pt x="11062" y="6071"/>
                </a:cubicBezTo>
                <a:lnTo>
                  <a:pt x="11265" y="6008"/>
                </a:lnTo>
                <a:cubicBezTo>
                  <a:pt x="11217" y="5741"/>
                  <a:pt x="10993" y="5670"/>
                  <a:pt x="10735" y="5754"/>
                </a:cubicBezTo>
                <a:cubicBezTo>
                  <a:pt x="10374" y="5870"/>
                  <a:pt x="10140" y="6218"/>
                  <a:pt x="10140" y="6639"/>
                </a:cubicBezTo>
                <a:cubicBezTo>
                  <a:pt x="10140" y="7049"/>
                  <a:pt x="10361" y="7275"/>
                  <a:pt x="10737" y="7153"/>
                </a:cubicBezTo>
                <a:cubicBezTo>
                  <a:pt x="11012" y="7064"/>
                  <a:pt x="11207" y="6850"/>
                  <a:pt x="11266" y="6582"/>
                </a:cubicBezTo>
                <a:lnTo>
                  <a:pt x="11046" y="6639"/>
                </a:lnTo>
                <a:cubicBezTo>
                  <a:pt x="10998" y="6791"/>
                  <a:pt x="10887" y="6904"/>
                  <a:pt x="10729" y="6955"/>
                </a:cubicBezTo>
                <a:cubicBezTo>
                  <a:pt x="10455" y="7044"/>
                  <a:pt x="10353" y="6859"/>
                  <a:pt x="10353" y="6572"/>
                </a:cubicBezTo>
                <a:cubicBezTo>
                  <a:pt x="10353" y="6342"/>
                  <a:pt x="10513" y="6035"/>
                  <a:pt x="10743" y="5961"/>
                </a:cubicBezTo>
                <a:close/>
                <a:moveTo>
                  <a:pt x="14267" y="6393"/>
                </a:moveTo>
                <a:lnTo>
                  <a:pt x="14267" y="6393"/>
                </a:lnTo>
                <a:lnTo>
                  <a:pt x="14267" y="5147"/>
                </a:lnTo>
                <a:cubicBezTo>
                  <a:pt x="14201" y="5145"/>
                  <a:pt x="14134" y="5144"/>
                  <a:pt x="14066" y="5144"/>
                </a:cubicBezTo>
                <a:cubicBezTo>
                  <a:pt x="14068" y="5448"/>
                  <a:pt x="14069" y="5752"/>
                  <a:pt x="14070" y="6057"/>
                </a:cubicBezTo>
                <a:cubicBezTo>
                  <a:pt x="13803" y="5749"/>
                  <a:pt x="13531" y="5455"/>
                  <a:pt x="13264" y="5169"/>
                </a:cubicBezTo>
                <a:cubicBezTo>
                  <a:pt x="13181" y="5175"/>
                  <a:pt x="13100" y="5182"/>
                  <a:pt x="13021" y="5190"/>
                </a:cubicBezTo>
                <a:lnTo>
                  <a:pt x="13021" y="6451"/>
                </a:lnTo>
                <a:cubicBezTo>
                  <a:pt x="13088" y="6442"/>
                  <a:pt x="13155" y="6434"/>
                  <a:pt x="13224" y="6427"/>
                </a:cubicBezTo>
                <a:cubicBezTo>
                  <a:pt x="13223" y="6098"/>
                  <a:pt x="13222" y="5769"/>
                  <a:pt x="13222" y="5440"/>
                </a:cubicBezTo>
                <a:cubicBezTo>
                  <a:pt x="13504" y="5745"/>
                  <a:pt x="13790" y="6060"/>
                  <a:pt x="14072" y="6389"/>
                </a:cubicBezTo>
                <a:cubicBezTo>
                  <a:pt x="14137" y="6390"/>
                  <a:pt x="14202" y="6391"/>
                  <a:pt x="14267" y="6393"/>
                </a:cubicBezTo>
                <a:close/>
                <a:moveTo>
                  <a:pt x="7847" y="6956"/>
                </a:moveTo>
                <a:lnTo>
                  <a:pt x="7847" y="6956"/>
                </a:lnTo>
                <a:cubicBezTo>
                  <a:pt x="7846" y="6883"/>
                  <a:pt x="7845" y="6811"/>
                  <a:pt x="7844" y="6738"/>
                </a:cubicBezTo>
                <a:cubicBezTo>
                  <a:pt x="7526" y="6793"/>
                  <a:pt x="7183" y="6832"/>
                  <a:pt x="6809" y="6852"/>
                </a:cubicBezTo>
                <a:lnTo>
                  <a:pt x="6809" y="8100"/>
                </a:lnTo>
                <a:cubicBezTo>
                  <a:pt x="7198" y="8083"/>
                  <a:pt x="7554" y="8048"/>
                  <a:pt x="7882" y="7999"/>
                </a:cubicBezTo>
                <a:cubicBezTo>
                  <a:pt x="7883" y="7930"/>
                  <a:pt x="7884" y="7862"/>
                  <a:pt x="7885" y="7794"/>
                </a:cubicBezTo>
                <a:cubicBezTo>
                  <a:pt x="7599" y="7836"/>
                  <a:pt x="7312" y="7864"/>
                  <a:pt x="7025" y="7878"/>
                </a:cubicBezTo>
                <a:lnTo>
                  <a:pt x="7025" y="7574"/>
                </a:lnTo>
                <a:cubicBezTo>
                  <a:pt x="7260" y="7557"/>
                  <a:pt x="7496" y="7531"/>
                  <a:pt x="7731" y="7495"/>
                </a:cubicBezTo>
                <a:lnTo>
                  <a:pt x="7731" y="7287"/>
                </a:lnTo>
                <a:cubicBezTo>
                  <a:pt x="7496" y="7323"/>
                  <a:pt x="7260" y="7349"/>
                  <a:pt x="7025" y="7365"/>
                </a:cubicBezTo>
                <a:lnTo>
                  <a:pt x="7025" y="7053"/>
                </a:lnTo>
                <a:cubicBezTo>
                  <a:pt x="7299" y="7033"/>
                  <a:pt x="7574" y="7001"/>
                  <a:pt x="7847" y="6956"/>
                </a:cubicBezTo>
                <a:close/>
                <a:moveTo>
                  <a:pt x="9082" y="6822"/>
                </a:moveTo>
                <a:lnTo>
                  <a:pt x="9082" y="6822"/>
                </a:lnTo>
                <a:cubicBezTo>
                  <a:pt x="9082" y="6672"/>
                  <a:pt x="9004" y="6682"/>
                  <a:pt x="8797" y="6737"/>
                </a:cubicBezTo>
                <a:cubicBezTo>
                  <a:pt x="8677" y="6769"/>
                  <a:pt x="8557" y="6798"/>
                  <a:pt x="8437" y="6825"/>
                </a:cubicBezTo>
                <a:lnTo>
                  <a:pt x="8437" y="7152"/>
                </a:lnTo>
                <a:cubicBezTo>
                  <a:pt x="8553" y="7129"/>
                  <a:pt x="8670" y="7104"/>
                  <a:pt x="8786" y="7076"/>
                </a:cubicBezTo>
                <a:cubicBezTo>
                  <a:pt x="8999" y="7019"/>
                  <a:pt x="9082" y="6890"/>
                  <a:pt x="9082" y="6822"/>
                </a:cubicBezTo>
                <a:close/>
                <a:moveTo>
                  <a:pt x="9002" y="7201"/>
                </a:moveTo>
                <a:lnTo>
                  <a:pt x="9002" y="7201"/>
                </a:lnTo>
                <a:cubicBezTo>
                  <a:pt x="9136" y="7349"/>
                  <a:pt x="9270" y="7492"/>
                  <a:pt x="9404" y="7631"/>
                </a:cubicBezTo>
                <a:cubicBezTo>
                  <a:pt x="9328" y="7656"/>
                  <a:pt x="9251" y="7681"/>
                  <a:pt x="9172" y="7705"/>
                </a:cubicBezTo>
                <a:cubicBezTo>
                  <a:pt x="9041" y="7569"/>
                  <a:pt x="8909" y="7430"/>
                  <a:pt x="8778" y="7285"/>
                </a:cubicBezTo>
                <a:cubicBezTo>
                  <a:pt x="8664" y="7314"/>
                  <a:pt x="8551" y="7341"/>
                  <a:pt x="8437" y="7365"/>
                </a:cubicBezTo>
                <a:lnTo>
                  <a:pt x="8437" y="7897"/>
                </a:lnTo>
                <a:cubicBezTo>
                  <a:pt x="8365" y="7913"/>
                  <a:pt x="8293" y="7928"/>
                  <a:pt x="8218" y="7942"/>
                </a:cubicBezTo>
                <a:lnTo>
                  <a:pt x="8218" y="6664"/>
                </a:lnTo>
                <a:cubicBezTo>
                  <a:pt x="8351" y="6635"/>
                  <a:pt x="8543" y="6597"/>
                  <a:pt x="8801" y="6529"/>
                </a:cubicBezTo>
                <a:cubicBezTo>
                  <a:pt x="9152" y="6434"/>
                  <a:pt x="9317" y="6503"/>
                  <a:pt x="9317" y="6743"/>
                </a:cubicBezTo>
                <a:cubicBezTo>
                  <a:pt x="9317" y="6982"/>
                  <a:pt x="9148" y="7123"/>
                  <a:pt x="9002" y="7201"/>
                </a:cubicBezTo>
                <a:close/>
                <a:moveTo>
                  <a:pt x="9851" y="7472"/>
                </a:moveTo>
                <a:lnTo>
                  <a:pt x="9851" y="7472"/>
                </a:lnTo>
                <a:lnTo>
                  <a:pt x="9851" y="6138"/>
                </a:lnTo>
                <a:cubicBezTo>
                  <a:pt x="9783" y="6165"/>
                  <a:pt x="9716" y="6192"/>
                  <a:pt x="9647" y="6219"/>
                </a:cubicBezTo>
                <a:lnTo>
                  <a:pt x="9647" y="7547"/>
                </a:lnTo>
                <a:cubicBezTo>
                  <a:pt x="9716" y="7522"/>
                  <a:pt x="9784" y="7497"/>
                  <a:pt x="9851" y="7472"/>
                </a:cubicBezTo>
                <a:close/>
                <a:moveTo>
                  <a:pt x="1493" y="2260"/>
                </a:moveTo>
                <a:lnTo>
                  <a:pt x="1493" y="2260"/>
                </a:lnTo>
                <a:lnTo>
                  <a:pt x="0" y="6699"/>
                </a:lnTo>
                <a:lnTo>
                  <a:pt x="0" y="7354"/>
                </a:lnTo>
                <a:lnTo>
                  <a:pt x="1599" y="2604"/>
                </a:lnTo>
                <a:cubicBezTo>
                  <a:pt x="1558" y="2490"/>
                  <a:pt x="1523" y="2376"/>
                  <a:pt x="1493" y="2260"/>
                </a:cubicBezTo>
                <a:close/>
                <a:moveTo>
                  <a:pt x="599" y="10809"/>
                </a:moveTo>
                <a:lnTo>
                  <a:pt x="599" y="10809"/>
                </a:lnTo>
                <a:lnTo>
                  <a:pt x="828" y="10809"/>
                </a:lnTo>
                <a:lnTo>
                  <a:pt x="1674" y="8922"/>
                </a:lnTo>
                <a:cubicBezTo>
                  <a:pt x="1613" y="8889"/>
                  <a:pt x="1551" y="8855"/>
                  <a:pt x="1491" y="8820"/>
                </a:cubicBezTo>
                <a:lnTo>
                  <a:pt x="599" y="10809"/>
                </a:lnTo>
                <a:close/>
                <a:moveTo>
                  <a:pt x="6619" y="10090"/>
                </a:moveTo>
                <a:lnTo>
                  <a:pt x="6619" y="10090"/>
                </a:lnTo>
                <a:cubicBezTo>
                  <a:pt x="6548" y="10091"/>
                  <a:pt x="6476" y="10092"/>
                  <a:pt x="6404" y="10093"/>
                </a:cubicBezTo>
                <a:lnTo>
                  <a:pt x="6591" y="10809"/>
                </a:lnTo>
                <a:lnTo>
                  <a:pt x="6807" y="10809"/>
                </a:lnTo>
                <a:lnTo>
                  <a:pt x="6619" y="10090"/>
                </a:lnTo>
                <a:close/>
                <a:moveTo>
                  <a:pt x="3374" y="9663"/>
                </a:moveTo>
                <a:lnTo>
                  <a:pt x="3374" y="9663"/>
                </a:lnTo>
                <a:cubicBezTo>
                  <a:pt x="2632" y="9663"/>
                  <a:pt x="2000" y="10143"/>
                  <a:pt x="1771" y="10809"/>
                </a:cubicBezTo>
                <a:lnTo>
                  <a:pt x="1994" y="10809"/>
                </a:lnTo>
                <a:cubicBezTo>
                  <a:pt x="2213" y="10261"/>
                  <a:pt x="2749" y="9872"/>
                  <a:pt x="3374" y="9872"/>
                </a:cubicBezTo>
                <a:cubicBezTo>
                  <a:pt x="3999" y="9872"/>
                  <a:pt x="4535" y="10261"/>
                  <a:pt x="4755" y="10809"/>
                </a:cubicBezTo>
                <a:lnTo>
                  <a:pt x="4977" y="10809"/>
                </a:lnTo>
                <a:cubicBezTo>
                  <a:pt x="4748" y="10143"/>
                  <a:pt x="4116" y="9663"/>
                  <a:pt x="3374" y="9663"/>
                </a:cubicBezTo>
                <a:close/>
                <a:moveTo>
                  <a:pt x="0" y="8877"/>
                </a:moveTo>
                <a:lnTo>
                  <a:pt x="0" y="8877"/>
                </a:lnTo>
                <a:lnTo>
                  <a:pt x="0" y="9474"/>
                </a:lnTo>
                <a:lnTo>
                  <a:pt x="491" y="8161"/>
                </a:lnTo>
                <a:cubicBezTo>
                  <a:pt x="432" y="8117"/>
                  <a:pt x="375" y="8072"/>
                  <a:pt x="317" y="8027"/>
                </a:cubicBezTo>
                <a:lnTo>
                  <a:pt x="0" y="8877"/>
                </a:lnTo>
                <a:close/>
                <a:moveTo>
                  <a:pt x="5546" y="10065"/>
                </a:moveTo>
                <a:lnTo>
                  <a:pt x="5546" y="10065"/>
                </a:lnTo>
                <a:cubicBezTo>
                  <a:pt x="5471" y="10060"/>
                  <a:pt x="5396" y="10052"/>
                  <a:pt x="5321" y="10044"/>
                </a:cubicBezTo>
                <a:lnTo>
                  <a:pt x="5550" y="10809"/>
                </a:lnTo>
                <a:lnTo>
                  <a:pt x="5768" y="10809"/>
                </a:lnTo>
                <a:lnTo>
                  <a:pt x="5546" y="10065"/>
                </a:lnTo>
                <a:close/>
                <a:moveTo>
                  <a:pt x="2075" y="9130"/>
                </a:moveTo>
                <a:lnTo>
                  <a:pt x="2075" y="9130"/>
                </a:lnTo>
                <a:lnTo>
                  <a:pt x="1259" y="10809"/>
                </a:lnTo>
                <a:lnTo>
                  <a:pt x="1491" y="10809"/>
                </a:lnTo>
                <a:lnTo>
                  <a:pt x="2265" y="9218"/>
                </a:lnTo>
                <a:cubicBezTo>
                  <a:pt x="2201" y="9189"/>
                  <a:pt x="2138" y="9160"/>
                  <a:pt x="2075" y="9130"/>
                </a:cubicBezTo>
                <a:close/>
                <a:moveTo>
                  <a:pt x="0" y="10659"/>
                </a:moveTo>
                <a:lnTo>
                  <a:pt x="0" y="10659"/>
                </a:lnTo>
                <a:lnTo>
                  <a:pt x="0" y="10809"/>
                </a:lnTo>
                <a:lnTo>
                  <a:pt x="164" y="10809"/>
                </a:lnTo>
                <a:lnTo>
                  <a:pt x="1084" y="8573"/>
                </a:lnTo>
                <a:cubicBezTo>
                  <a:pt x="1024" y="8534"/>
                  <a:pt x="965" y="8495"/>
                  <a:pt x="906" y="8456"/>
                </a:cubicBezTo>
                <a:lnTo>
                  <a:pt x="0" y="10659"/>
                </a:lnTo>
                <a:close/>
                <a:moveTo>
                  <a:pt x="4009" y="1354"/>
                </a:moveTo>
                <a:lnTo>
                  <a:pt x="4009" y="1354"/>
                </a:lnTo>
                <a:lnTo>
                  <a:pt x="4009" y="1249"/>
                </a:lnTo>
                <a:cubicBezTo>
                  <a:pt x="4009" y="899"/>
                  <a:pt x="3724" y="615"/>
                  <a:pt x="3374" y="615"/>
                </a:cubicBezTo>
                <a:cubicBezTo>
                  <a:pt x="3024" y="615"/>
                  <a:pt x="2739" y="899"/>
                  <a:pt x="2739" y="1249"/>
                </a:cubicBezTo>
                <a:cubicBezTo>
                  <a:pt x="2739" y="2119"/>
                  <a:pt x="3107" y="2908"/>
                  <a:pt x="3724" y="3360"/>
                </a:cubicBezTo>
                <a:cubicBezTo>
                  <a:pt x="4424" y="3873"/>
                  <a:pt x="5347" y="3839"/>
                  <a:pt x="6023" y="3476"/>
                </a:cubicBezTo>
                <a:cubicBezTo>
                  <a:pt x="6050" y="3405"/>
                  <a:pt x="6071" y="3325"/>
                  <a:pt x="6086" y="3235"/>
                </a:cubicBezTo>
                <a:cubicBezTo>
                  <a:pt x="6059" y="3237"/>
                  <a:pt x="6035" y="3241"/>
                  <a:pt x="6009" y="3244"/>
                </a:cubicBezTo>
                <a:cubicBezTo>
                  <a:pt x="5547" y="3526"/>
                  <a:pt x="4621" y="3758"/>
                  <a:pt x="3848" y="3191"/>
                </a:cubicBezTo>
                <a:cubicBezTo>
                  <a:pt x="3285" y="2778"/>
                  <a:pt x="2948" y="2052"/>
                  <a:pt x="2948" y="1249"/>
                </a:cubicBezTo>
                <a:cubicBezTo>
                  <a:pt x="2948" y="1015"/>
                  <a:pt x="3139" y="824"/>
                  <a:pt x="3374" y="824"/>
                </a:cubicBezTo>
                <a:cubicBezTo>
                  <a:pt x="3609" y="824"/>
                  <a:pt x="3800" y="1015"/>
                  <a:pt x="3800" y="1249"/>
                </a:cubicBezTo>
                <a:lnTo>
                  <a:pt x="3800" y="1354"/>
                </a:lnTo>
                <a:lnTo>
                  <a:pt x="4009" y="1354"/>
                </a:lnTo>
                <a:close/>
                <a:moveTo>
                  <a:pt x="3904" y="1884"/>
                </a:moveTo>
                <a:lnTo>
                  <a:pt x="3904" y="1884"/>
                </a:lnTo>
                <a:cubicBezTo>
                  <a:pt x="4254" y="1884"/>
                  <a:pt x="4539" y="1599"/>
                  <a:pt x="4539" y="1249"/>
                </a:cubicBezTo>
                <a:cubicBezTo>
                  <a:pt x="4539" y="607"/>
                  <a:pt x="4017" y="84"/>
                  <a:pt x="3374" y="84"/>
                </a:cubicBezTo>
                <a:cubicBezTo>
                  <a:pt x="2732" y="84"/>
                  <a:pt x="2209" y="607"/>
                  <a:pt x="2209" y="1249"/>
                </a:cubicBezTo>
                <a:cubicBezTo>
                  <a:pt x="2209" y="2633"/>
                  <a:pt x="3130" y="3959"/>
                  <a:pt x="4500" y="4547"/>
                </a:cubicBezTo>
                <a:cubicBezTo>
                  <a:pt x="5741" y="5080"/>
                  <a:pt x="6989" y="4865"/>
                  <a:pt x="7855" y="4043"/>
                </a:cubicBezTo>
                <a:cubicBezTo>
                  <a:pt x="7877" y="4021"/>
                  <a:pt x="8008" y="3894"/>
                  <a:pt x="8122" y="3739"/>
                </a:cubicBezTo>
                <a:cubicBezTo>
                  <a:pt x="8122" y="3738"/>
                  <a:pt x="8122" y="3737"/>
                  <a:pt x="8122" y="3736"/>
                </a:cubicBezTo>
                <a:cubicBezTo>
                  <a:pt x="7997" y="3752"/>
                  <a:pt x="7889" y="3778"/>
                  <a:pt x="7791" y="3810"/>
                </a:cubicBezTo>
                <a:cubicBezTo>
                  <a:pt x="7759" y="3844"/>
                  <a:pt x="7731" y="3872"/>
                  <a:pt x="7711" y="3891"/>
                </a:cubicBezTo>
                <a:cubicBezTo>
                  <a:pt x="6891" y="4670"/>
                  <a:pt x="5721" y="4844"/>
                  <a:pt x="4583" y="4355"/>
                </a:cubicBezTo>
                <a:cubicBezTo>
                  <a:pt x="3288" y="3799"/>
                  <a:pt x="2418" y="2551"/>
                  <a:pt x="2418" y="1249"/>
                </a:cubicBezTo>
                <a:cubicBezTo>
                  <a:pt x="2418" y="722"/>
                  <a:pt x="2847" y="293"/>
                  <a:pt x="3374" y="293"/>
                </a:cubicBezTo>
                <a:cubicBezTo>
                  <a:pt x="3901" y="293"/>
                  <a:pt x="4330" y="722"/>
                  <a:pt x="4330" y="1249"/>
                </a:cubicBezTo>
                <a:cubicBezTo>
                  <a:pt x="4330" y="1484"/>
                  <a:pt x="4139" y="1675"/>
                  <a:pt x="3904" y="1675"/>
                </a:cubicBezTo>
                <a:cubicBezTo>
                  <a:pt x="3670" y="1675"/>
                  <a:pt x="3479" y="1484"/>
                  <a:pt x="3479" y="1249"/>
                </a:cubicBezTo>
                <a:lnTo>
                  <a:pt x="3479" y="1145"/>
                </a:lnTo>
                <a:lnTo>
                  <a:pt x="3270" y="1145"/>
                </a:lnTo>
                <a:lnTo>
                  <a:pt x="3270" y="1249"/>
                </a:lnTo>
                <a:cubicBezTo>
                  <a:pt x="3270" y="1599"/>
                  <a:pt x="3554" y="1884"/>
                  <a:pt x="3904" y="1884"/>
                </a:cubicBezTo>
                <a:close/>
                <a:moveTo>
                  <a:pt x="340" y="0"/>
                </a:moveTo>
                <a:lnTo>
                  <a:pt x="340" y="0"/>
                </a:lnTo>
                <a:lnTo>
                  <a:pt x="124" y="0"/>
                </a:lnTo>
                <a:lnTo>
                  <a:pt x="0" y="475"/>
                </a:lnTo>
                <a:lnTo>
                  <a:pt x="0" y="1300"/>
                </a:lnTo>
                <a:lnTo>
                  <a:pt x="340" y="0"/>
                </a:lnTo>
                <a:close/>
                <a:moveTo>
                  <a:pt x="3058" y="10809"/>
                </a:moveTo>
                <a:lnTo>
                  <a:pt x="3058" y="10809"/>
                </a:lnTo>
                <a:lnTo>
                  <a:pt x="3690" y="10809"/>
                </a:lnTo>
                <a:cubicBezTo>
                  <a:pt x="3597" y="10755"/>
                  <a:pt x="3489" y="10724"/>
                  <a:pt x="3374" y="10724"/>
                </a:cubicBezTo>
                <a:cubicBezTo>
                  <a:pt x="3259" y="10724"/>
                  <a:pt x="3151" y="10755"/>
                  <a:pt x="3058" y="10809"/>
                </a:cubicBezTo>
                <a:close/>
                <a:moveTo>
                  <a:pt x="1679" y="1249"/>
                </a:moveTo>
                <a:lnTo>
                  <a:pt x="1679" y="1249"/>
                </a:lnTo>
                <a:cubicBezTo>
                  <a:pt x="1679" y="1912"/>
                  <a:pt x="1853" y="2538"/>
                  <a:pt x="2162" y="3094"/>
                </a:cubicBezTo>
                <a:lnTo>
                  <a:pt x="432" y="7720"/>
                </a:lnTo>
                <a:cubicBezTo>
                  <a:pt x="2182" y="9124"/>
                  <a:pt x="4238" y="9781"/>
                  <a:pt x="6291" y="9781"/>
                </a:cubicBezTo>
                <a:cubicBezTo>
                  <a:pt x="10315" y="9781"/>
                  <a:pt x="11538" y="8057"/>
                  <a:pt x="13980" y="8057"/>
                </a:cubicBezTo>
                <a:cubicBezTo>
                  <a:pt x="15836" y="8057"/>
                  <a:pt x="16988" y="9052"/>
                  <a:pt x="19200" y="9530"/>
                </a:cubicBezTo>
                <a:lnTo>
                  <a:pt x="19200" y="9316"/>
                </a:lnTo>
                <a:cubicBezTo>
                  <a:pt x="17026" y="8836"/>
                  <a:pt x="15875" y="7848"/>
                  <a:pt x="13980" y="7848"/>
                </a:cubicBezTo>
                <a:cubicBezTo>
                  <a:pt x="11477" y="7848"/>
                  <a:pt x="10272" y="9572"/>
                  <a:pt x="6291" y="9572"/>
                </a:cubicBezTo>
                <a:cubicBezTo>
                  <a:pt x="4242" y="9572"/>
                  <a:pt x="2253" y="8890"/>
                  <a:pt x="681" y="7651"/>
                </a:cubicBezTo>
                <a:lnTo>
                  <a:pt x="2299" y="3323"/>
                </a:lnTo>
                <a:cubicBezTo>
                  <a:pt x="3098" y="4562"/>
                  <a:pt x="4587" y="5397"/>
                  <a:pt x="6291" y="5397"/>
                </a:cubicBezTo>
                <a:cubicBezTo>
                  <a:pt x="9472" y="5397"/>
                  <a:pt x="10157" y="3674"/>
                  <a:pt x="13981" y="3674"/>
                </a:cubicBezTo>
                <a:cubicBezTo>
                  <a:pt x="16581" y="3674"/>
                  <a:pt x="17730" y="4471"/>
                  <a:pt x="19200" y="4981"/>
                </a:cubicBezTo>
                <a:lnTo>
                  <a:pt x="19200" y="4759"/>
                </a:lnTo>
                <a:cubicBezTo>
                  <a:pt x="18887" y="4648"/>
                  <a:pt x="18588" y="4525"/>
                  <a:pt x="18283" y="4399"/>
                </a:cubicBezTo>
                <a:cubicBezTo>
                  <a:pt x="17574" y="4106"/>
                  <a:pt x="17437" y="3655"/>
                  <a:pt x="17433" y="2883"/>
                </a:cubicBezTo>
                <a:cubicBezTo>
                  <a:pt x="18212" y="2948"/>
                  <a:pt x="18512" y="3750"/>
                  <a:pt x="19200" y="4304"/>
                </a:cubicBezTo>
                <a:lnTo>
                  <a:pt x="19200" y="4027"/>
                </a:lnTo>
                <a:cubicBezTo>
                  <a:pt x="18578" y="3457"/>
                  <a:pt x="18243" y="2669"/>
                  <a:pt x="17328" y="2669"/>
                </a:cubicBezTo>
                <a:lnTo>
                  <a:pt x="17224" y="2669"/>
                </a:lnTo>
                <a:lnTo>
                  <a:pt x="17224" y="2774"/>
                </a:lnTo>
                <a:cubicBezTo>
                  <a:pt x="17224" y="3183"/>
                  <a:pt x="17225" y="3691"/>
                  <a:pt x="17513" y="4091"/>
                </a:cubicBezTo>
                <a:cubicBezTo>
                  <a:pt x="16605" y="3750"/>
                  <a:pt x="15560" y="3465"/>
                  <a:pt x="13981" y="3465"/>
                </a:cubicBezTo>
                <a:cubicBezTo>
                  <a:pt x="12402" y="3465"/>
                  <a:pt x="11356" y="3750"/>
                  <a:pt x="10448" y="4091"/>
                </a:cubicBezTo>
                <a:cubicBezTo>
                  <a:pt x="10736" y="3691"/>
                  <a:pt x="10738" y="3183"/>
                  <a:pt x="10738" y="2774"/>
                </a:cubicBezTo>
                <a:lnTo>
                  <a:pt x="10738" y="2669"/>
                </a:lnTo>
                <a:lnTo>
                  <a:pt x="10633" y="2669"/>
                </a:lnTo>
                <a:cubicBezTo>
                  <a:pt x="9565" y="2669"/>
                  <a:pt x="9287" y="3743"/>
                  <a:pt x="8421" y="4290"/>
                </a:cubicBezTo>
                <a:cubicBezTo>
                  <a:pt x="8535" y="4036"/>
                  <a:pt x="8550" y="3718"/>
                  <a:pt x="8550" y="3402"/>
                </a:cubicBezTo>
                <a:lnTo>
                  <a:pt x="8550" y="3297"/>
                </a:lnTo>
                <a:lnTo>
                  <a:pt x="8446" y="3297"/>
                </a:lnTo>
                <a:cubicBezTo>
                  <a:pt x="7221" y="3297"/>
                  <a:pt x="7088" y="3919"/>
                  <a:pt x="6141" y="4039"/>
                </a:cubicBezTo>
                <a:cubicBezTo>
                  <a:pt x="6394" y="3816"/>
                  <a:pt x="6528" y="3425"/>
                  <a:pt x="6528" y="2906"/>
                </a:cubicBezTo>
                <a:lnTo>
                  <a:pt x="6528" y="2802"/>
                </a:lnTo>
                <a:lnTo>
                  <a:pt x="6423" y="2802"/>
                </a:lnTo>
                <a:cubicBezTo>
                  <a:pt x="5617" y="2802"/>
                  <a:pt x="5343" y="3009"/>
                  <a:pt x="4816" y="3009"/>
                </a:cubicBezTo>
                <a:cubicBezTo>
                  <a:pt x="4429" y="3009"/>
                  <a:pt x="4065" y="2789"/>
                  <a:pt x="3812" y="2411"/>
                </a:cubicBezTo>
                <a:cubicBezTo>
                  <a:pt x="4493" y="2464"/>
                  <a:pt x="5070" y="1925"/>
                  <a:pt x="5070" y="1249"/>
                </a:cubicBezTo>
                <a:cubicBezTo>
                  <a:pt x="5070" y="755"/>
                  <a:pt x="4857" y="309"/>
                  <a:pt x="4518" y="0"/>
                </a:cubicBezTo>
                <a:lnTo>
                  <a:pt x="4176" y="0"/>
                </a:lnTo>
                <a:cubicBezTo>
                  <a:pt x="4587" y="264"/>
                  <a:pt x="4861" y="725"/>
                  <a:pt x="4861" y="1249"/>
                </a:cubicBezTo>
                <a:cubicBezTo>
                  <a:pt x="4861" y="1885"/>
                  <a:pt x="4249" y="2345"/>
                  <a:pt x="3638" y="2168"/>
                </a:cubicBezTo>
                <a:lnTo>
                  <a:pt x="3407" y="2101"/>
                </a:lnTo>
                <a:lnTo>
                  <a:pt x="3515" y="2315"/>
                </a:lnTo>
                <a:cubicBezTo>
                  <a:pt x="3801" y="2880"/>
                  <a:pt x="4287" y="3218"/>
                  <a:pt x="4816" y="3218"/>
                </a:cubicBezTo>
                <a:cubicBezTo>
                  <a:pt x="5354" y="3218"/>
                  <a:pt x="5617" y="3029"/>
                  <a:pt x="6317" y="3012"/>
                </a:cubicBezTo>
                <a:cubicBezTo>
                  <a:pt x="6290" y="3680"/>
                  <a:pt x="6025" y="4126"/>
                  <a:pt x="5356" y="4023"/>
                </a:cubicBezTo>
                <a:cubicBezTo>
                  <a:pt x="5073" y="4070"/>
                  <a:pt x="4855" y="4068"/>
                  <a:pt x="4633" y="4041"/>
                </a:cubicBezTo>
                <a:cubicBezTo>
                  <a:pt x="4991" y="4187"/>
                  <a:pt x="5383" y="4268"/>
                  <a:pt x="5794" y="4268"/>
                </a:cubicBezTo>
                <a:cubicBezTo>
                  <a:pt x="7116" y="4268"/>
                  <a:pt x="7160" y="3547"/>
                  <a:pt x="8341" y="3508"/>
                </a:cubicBezTo>
                <a:cubicBezTo>
                  <a:pt x="8328" y="4434"/>
                  <a:pt x="8042" y="4513"/>
                  <a:pt x="7581" y="4616"/>
                </a:cubicBezTo>
                <a:cubicBezTo>
                  <a:pt x="7399" y="4735"/>
                  <a:pt x="7207" y="4835"/>
                  <a:pt x="7007" y="4913"/>
                </a:cubicBezTo>
                <a:cubicBezTo>
                  <a:pt x="7376" y="4883"/>
                  <a:pt x="7775" y="4816"/>
                  <a:pt x="8148" y="4661"/>
                </a:cubicBezTo>
                <a:cubicBezTo>
                  <a:pt x="9328" y="4207"/>
                  <a:pt x="9551" y="2964"/>
                  <a:pt x="10529" y="2883"/>
                </a:cubicBezTo>
                <a:cubicBezTo>
                  <a:pt x="10525" y="3653"/>
                  <a:pt x="10388" y="4106"/>
                  <a:pt x="9679" y="4399"/>
                </a:cubicBezTo>
                <a:cubicBezTo>
                  <a:pt x="8695" y="4805"/>
                  <a:pt x="7766" y="5188"/>
                  <a:pt x="6291" y="5188"/>
                </a:cubicBezTo>
                <a:cubicBezTo>
                  <a:pt x="3863" y="5188"/>
                  <a:pt x="1888" y="3421"/>
                  <a:pt x="1888" y="1249"/>
                </a:cubicBezTo>
                <a:cubicBezTo>
                  <a:pt x="1888" y="725"/>
                  <a:pt x="2161" y="264"/>
                  <a:pt x="2572" y="0"/>
                </a:cubicBezTo>
                <a:lnTo>
                  <a:pt x="2230" y="0"/>
                </a:lnTo>
                <a:cubicBezTo>
                  <a:pt x="1892" y="309"/>
                  <a:pt x="1679" y="755"/>
                  <a:pt x="1679" y="1249"/>
                </a:cubicBezTo>
                <a:close/>
                <a:moveTo>
                  <a:pt x="3374" y="10194"/>
                </a:moveTo>
                <a:lnTo>
                  <a:pt x="3374" y="10194"/>
                </a:lnTo>
                <a:cubicBezTo>
                  <a:pt x="2931" y="10194"/>
                  <a:pt x="2544" y="10443"/>
                  <a:pt x="2347" y="10809"/>
                </a:cubicBezTo>
                <a:lnTo>
                  <a:pt x="2593" y="10809"/>
                </a:lnTo>
                <a:cubicBezTo>
                  <a:pt x="2766" y="10563"/>
                  <a:pt x="3052" y="10403"/>
                  <a:pt x="3374" y="10403"/>
                </a:cubicBezTo>
                <a:cubicBezTo>
                  <a:pt x="3697" y="10403"/>
                  <a:pt x="3982" y="10563"/>
                  <a:pt x="4155" y="10809"/>
                </a:cubicBezTo>
                <a:lnTo>
                  <a:pt x="4401" y="10809"/>
                </a:lnTo>
                <a:cubicBezTo>
                  <a:pt x="4204" y="10443"/>
                  <a:pt x="3818" y="10194"/>
                  <a:pt x="3374" y="10194"/>
                </a:cubicBezTo>
                <a:close/>
                <a:moveTo>
                  <a:pt x="10301" y="3256"/>
                </a:moveTo>
                <a:lnTo>
                  <a:pt x="10301" y="3256"/>
                </a:lnTo>
                <a:cubicBezTo>
                  <a:pt x="10305" y="3218"/>
                  <a:pt x="10308" y="3180"/>
                  <a:pt x="10311" y="3141"/>
                </a:cubicBezTo>
                <a:cubicBezTo>
                  <a:pt x="10224" y="3172"/>
                  <a:pt x="10144" y="3218"/>
                  <a:pt x="10066" y="3276"/>
                </a:cubicBezTo>
                <a:cubicBezTo>
                  <a:pt x="9840" y="3758"/>
                  <a:pt x="9465" y="4153"/>
                  <a:pt x="9002" y="4419"/>
                </a:cubicBezTo>
                <a:cubicBezTo>
                  <a:pt x="9198" y="4343"/>
                  <a:pt x="9393" y="4263"/>
                  <a:pt x="9589" y="4182"/>
                </a:cubicBezTo>
                <a:cubicBezTo>
                  <a:pt x="9630" y="4165"/>
                  <a:pt x="9673" y="4147"/>
                  <a:pt x="9714" y="4130"/>
                </a:cubicBezTo>
                <a:cubicBezTo>
                  <a:pt x="9962" y="3880"/>
                  <a:pt x="10164" y="3586"/>
                  <a:pt x="10301" y="3256"/>
                </a:cubicBezTo>
                <a:close/>
                <a:moveTo>
                  <a:pt x="18036" y="10809"/>
                </a:moveTo>
                <a:lnTo>
                  <a:pt x="18036" y="10809"/>
                </a:lnTo>
                <a:lnTo>
                  <a:pt x="18247" y="10809"/>
                </a:lnTo>
                <a:lnTo>
                  <a:pt x="18419" y="9657"/>
                </a:lnTo>
                <a:cubicBezTo>
                  <a:pt x="18351" y="9638"/>
                  <a:pt x="18283" y="9618"/>
                  <a:pt x="18217" y="9598"/>
                </a:cubicBezTo>
                <a:lnTo>
                  <a:pt x="18036" y="10809"/>
                </a:lnTo>
                <a:close/>
                <a:moveTo>
                  <a:pt x="16309" y="8894"/>
                </a:moveTo>
                <a:lnTo>
                  <a:pt x="16309" y="8894"/>
                </a:lnTo>
                <a:cubicBezTo>
                  <a:pt x="16241" y="8868"/>
                  <a:pt x="16173" y="8842"/>
                  <a:pt x="16105" y="8817"/>
                </a:cubicBezTo>
                <a:lnTo>
                  <a:pt x="15960" y="10760"/>
                </a:lnTo>
                <a:cubicBezTo>
                  <a:pt x="16000" y="10776"/>
                  <a:pt x="16040" y="10792"/>
                  <a:pt x="16080" y="10809"/>
                </a:cubicBezTo>
                <a:lnTo>
                  <a:pt x="16166" y="10809"/>
                </a:lnTo>
                <a:lnTo>
                  <a:pt x="16309" y="8894"/>
                </a:lnTo>
                <a:close/>
                <a:moveTo>
                  <a:pt x="14085" y="8375"/>
                </a:moveTo>
                <a:lnTo>
                  <a:pt x="14085" y="8375"/>
                </a:lnTo>
                <a:cubicBezTo>
                  <a:pt x="14050" y="8374"/>
                  <a:pt x="14016" y="8371"/>
                  <a:pt x="13981" y="8371"/>
                </a:cubicBezTo>
                <a:cubicBezTo>
                  <a:pt x="13945" y="8371"/>
                  <a:pt x="13911" y="8374"/>
                  <a:pt x="13876" y="8375"/>
                </a:cubicBezTo>
                <a:lnTo>
                  <a:pt x="13876" y="10393"/>
                </a:lnTo>
                <a:cubicBezTo>
                  <a:pt x="13911" y="10393"/>
                  <a:pt x="13945" y="10391"/>
                  <a:pt x="13981" y="10391"/>
                </a:cubicBezTo>
                <a:cubicBezTo>
                  <a:pt x="14016" y="10391"/>
                  <a:pt x="14050" y="10393"/>
                  <a:pt x="14085" y="10393"/>
                </a:cubicBezTo>
                <a:lnTo>
                  <a:pt x="14085" y="8375"/>
                </a:lnTo>
                <a:close/>
                <a:moveTo>
                  <a:pt x="19200" y="10809"/>
                </a:moveTo>
                <a:lnTo>
                  <a:pt x="19200" y="10809"/>
                </a:lnTo>
                <a:lnTo>
                  <a:pt x="19200" y="10144"/>
                </a:lnTo>
                <a:lnTo>
                  <a:pt x="19075" y="10809"/>
                </a:lnTo>
                <a:lnTo>
                  <a:pt x="19200" y="10809"/>
                </a:lnTo>
                <a:close/>
                <a:moveTo>
                  <a:pt x="17179" y="2356"/>
                </a:moveTo>
                <a:lnTo>
                  <a:pt x="17179" y="2356"/>
                </a:lnTo>
                <a:lnTo>
                  <a:pt x="17328" y="2356"/>
                </a:lnTo>
                <a:cubicBezTo>
                  <a:pt x="17349" y="2356"/>
                  <a:pt x="17369" y="2358"/>
                  <a:pt x="17390" y="2358"/>
                </a:cubicBezTo>
                <a:lnTo>
                  <a:pt x="17141" y="137"/>
                </a:lnTo>
                <a:cubicBezTo>
                  <a:pt x="17076" y="182"/>
                  <a:pt x="17011" y="226"/>
                  <a:pt x="16945" y="269"/>
                </a:cubicBezTo>
                <a:lnTo>
                  <a:pt x="17179" y="2356"/>
                </a:lnTo>
                <a:close/>
                <a:moveTo>
                  <a:pt x="13981" y="10704"/>
                </a:moveTo>
                <a:lnTo>
                  <a:pt x="13981" y="10704"/>
                </a:lnTo>
                <a:cubicBezTo>
                  <a:pt x="13625" y="10704"/>
                  <a:pt x="13277" y="10740"/>
                  <a:pt x="12942" y="10809"/>
                </a:cubicBezTo>
                <a:lnTo>
                  <a:pt x="15019" y="10809"/>
                </a:lnTo>
                <a:cubicBezTo>
                  <a:pt x="14684" y="10740"/>
                  <a:pt x="14336" y="10704"/>
                  <a:pt x="13981" y="10704"/>
                </a:cubicBezTo>
                <a:close/>
                <a:moveTo>
                  <a:pt x="7670" y="10022"/>
                </a:moveTo>
                <a:lnTo>
                  <a:pt x="7670" y="10022"/>
                </a:lnTo>
                <a:cubicBezTo>
                  <a:pt x="7601" y="10030"/>
                  <a:pt x="7532" y="10037"/>
                  <a:pt x="7461" y="10044"/>
                </a:cubicBezTo>
                <a:lnTo>
                  <a:pt x="7632" y="10809"/>
                </a:lnTo>
                <a:lnTo>
                  <a:pt x="7846" y="10809"/>
                </a:lnTo>
                <a:lnTo>
                  <a:pt x="7670" y="10022"/>
                </a:lnTo>
                <a:close/>
                <a:moveTo>
                  <a:pt x="14929" y="10474"/>
                </a:moveTo>
                <a:lnTo>
                  <a:pt x="14929" y="10474"/>
                </a:lnTo>
                <a:cubicBezTo>
                  <a:pt x="14998" y="10486"/>
                  <a:pt x="15068" y="10499"/>
                  <a:pt x="15136" y="10514"/>
                </a:cubicBezTo>
                <a:lnTo>
                  <a:pt x="15210" y="8532"/>
                </a:lnTo>
                <a:cubicBezTo>
                  <a:pt x="15142" y="8515"/>
                  <a:pt x="15073" y="8497"/>
                  <a:pt x="15003" y="8482"/>
                </a:cubicBezTo>
                <a:lnTo>
                  <a:pt x="14929" y="10474"/>
                </a:lnTo>
                <a:close/>
                <a:moveTo>
                  <a:pt x="16996" y="10809"/>
                </a:moveTo>
                <a:lnTo>
                  <a:pt x="16996" y="10809"/>
                </a:lnTo>
                <a:lnTo>
                  <a:pt x="17206" y="10809"/>
                </a:lnTo>
                <a:lnTo>
                  <a:pt x="17374" y="9309"/>
                </a:lnTo>
                <a:cubicBezTo>
                  <a:pt x="17307" y="9283"/>
                  <a:pt x="17239" y="9258"/>
                  <a:pt x="17173" y="9232"/>
                </a:cubicBezTo>
                <a:lnTo>
                  <a:pt x="16996" y="10809"/>
                </a:lnTo>
                <a:close/>
                <a:moveTo>
                  <a:pt x="18330" y="2688"/>
                </a:moveTo>
                <a:lnTo>
                  <a:pt x="18330" y="2688"/>
                </a:lnTo>
                <a:cubicBezTo>
                  <a:pt x="18415" y="2751"/>
                  <a:pt x="18496" y="2819"/>
                  <a:pt x="18571" y="2891"/>
                </a:cubicBezTo>
                <a:lnTo>
                  <a:pt x="18139" y="0"/>
                </a:lnTo>
                <a:lnTo>
                  <a:pt x="17927" y="0"/>
                </a:lnTo>
                <a:lnTo>
                  <a:pt x="18330" y="2688"/>
                </a:lnTo>
                <a:close/>
                <a:moveTo>
                  <a:pt x="8709" y="9862"/>
                </a:moveTo>
                <a:lnTo>
                  <a:pt x="8709" y="9862"/>
                </a:lnTo>
                <a:cubicBezTo>
                  <a:pt x="8641" y="9876"/>
                  <a:pt x="8573" y="9889"/>
                  <a:pt x="8504" y="9902"/>
                </a:cubicBezTo>
                <a:lnTo>
                  <a:pt x="8673" y="10809"/>
                </a:lnTo>
                <a:lnTo>
                  <a:pt x="8886" y="10809"/>
                </a:lnTo>
                <a:lnTo>
                  <a:pt x="8709" y="9862"/>
                </a:lnTo>
                <a:close/>
                <a:moveTo>
                  <a:pt x="10788" y="9232"/>
                </a:moveTo>
                <a:lnTo>
                  <a:pt x="10788" y="9232"/>
                </a:lnTo>
                <a:cubicBezTo>
                  <a:pt x="10722" y="9258"/>
                  <a:pt x="10654" y="9283"/>
                  <a:pt x="10587" y="9309"/>
                </a:cubicBezTo>
                <a:lnTo>
                  <a:pt x="10755" y="10809"/>
                </a:lnTo>
                <a:lnTo>
                  <a:pt x="10965" y="10809"/>
                </a:lnTo>
                <a:lnTo>
                  <a:pt x="10788" y="9232"/>
                </a:lnTo>
                <a:close/>
                <a:moveTo>
                  <a:pt x="9744" y="9598"/>
                </a:moveTo>
                <a:lnTo>
                  <a:pt x="9744" y="9598"/>
                </a:lnTo>
                <a:cubicBezTo>
                  <a:pt x="9678" y="9618"/>
                  <a:pt x="9610" y="9638"/>
                  <a:pt x="9542" y="9657"/>
                </a:cubicBezTo>
                <a:lnTo>
                  <a:pt x="9714" y="10809"/>
                </a:lnTo>
                <a:lnTo>
                  <a:pt x="9925" y="10809"/>
                </a:lnTo>
                <a:lnTo>
                  <a:pt x="9744" y="9598"/>
                </a:lnTo>
                <a:close/>
                <a:moveTo>
                  <a:pt x="12001" y="10760"/>
                </a:moveTo>
                <a:lnTo>
                  <a:pt x="12001" y="10760"/>
                </a:lnTo>
                <a:lnTo>
                  <a:pt x="11856" y="8817"/>
                </a:lnTo>
                <a:cubicBezTo>
                  <a:pt x="11788" y="8842"/>
                  <a:pt x="11720" y="8868"/>
                  <a:pt x="11652" y="8894"/>
                </a:cubicBezTo>
                <a:lnTo>
                  <a:pt x="11795" y="10809"/>
                </a:lnTo>
                <a:lnTo>
                  <a:pt x="11881" y="10809"/>
                </a:lnTo>
                <a:cubicBezTo>
                  <a:pt x="11921" y="10792"/>
                  <a:pt x="11961" y="10776"/>
                  <a:pt x="12001" y="10760"/>
                </a:cubicBezTo>
                <a:close/>
                <a:moveTo>
                  <a:pt x="13032" y="10474"/>
                </a:moveTo>
                <a:lnTo>
                  <a:pt x="13032" y="10474"/>
                </a:lnTo>
                <a:cubicBezTo>
                  <a:pt x="12963" y="10486"/>
                  <a:pt x="12893" y="10499"/>
                  <a:pt x="12825" y="10514"/>
                </a:cubicBezTo>
                <a:lnTo>
                  <a:pt x="12751" y="8532"/>
                </a:lnTo>
                <a:cubicBezTo>
                  <a:pt x="12819" y="8514"/>
                  <a:pt x="12888" y="8497"/>
                  <a:pt x="12958" y="8482"/>
                </a:cubicBezTo>
                <a:lnTo>
                  <a:pt x="13032" y="10474"/>
                </a:lnTo>
                <a:close/>
              </a:path>
            </a:pathLst>
          </a:custGeom>
          <a:solidFill>
            <a:schemeClr val="bg1">
              <a:alpha val="10000"/>
            </a:schemeClr>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9266767" cy="2255519"/>
          </a:xfrm>
        </p:spPr>
        <p:txBody>
          <a:bodyPr rIns="137160" anchor="b" anchorCtr="0"/>
          <a:lstStyle>
            <a:lvl1pPr>
              <a:defRPr sz="4267" spc="-80" baseline="0">
                <a:solidFill>
                  <a:schemeClr val="bg1"/>
                </a:solidFill>
              </a:defRPr>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2" y="2987041"/>
            <a:ext cx="5304365" cy="608356"/>
          </a:xfrm>
        </p:spPr>
        <p:txBody>
          <a:bodyPr>
            <a:noAutofit/>
          </a:bodyPr>
          <a:lstStyle>
            <a:lvl1pPr marL="0" indent="0">
              <a:spcBef>
                <a:spcPts val="0"/>
              </a:spcBef>
              <a:buNone/>
              <a:defRPr sz="1400" cap="all" baseline="0">
                <a:solidFill>
                  <a:schemeClr val="bg1"/>
                </a:solidFill>
              </a:defRPr>
            </a:lvl1pPr>
            <a:lvl2pPr marL="0" indent="0">
              <a:spcBef>
                <a:spcPts val="0"/>
              </a:spcBef>
              <a:buNone/>
              <a:defRPr sz="1333" cap="all" baseline="0">
                <a:solidFill>
                  <a:schemeClr val="bg1"/>
                </a:solidFill>
              </a:defRPr>
            </a:lvl2pPr>
            <a:lvl3pPr marL="0" indent="0">
              <a:spcBef>
                <a:spcPts val="0"/>
              </a:spcBef>
              <a:buNone/>
              <a:defRPr sz="1333" cap="all" baseline="0">
                <a:solidFill>
                  <a:schemeClr val="bg1"/>
                </a:solidFill>
              </a:defRPr>
            </a:lvl3pPr>
            <a:lvl4pPr marL="0" indent="0">
              <a:spcBef>
                <a:spcPts val="0"/>
              </a:spcBef>
              <a:buNone/>
              <a:defRPr sz="1333" cap="all" baseline="0">
                <a:solidFill>
                  <a:schemeClr val="bg1"/>
                </a:solidFill>
              </a:defRPr>
            </a:lvl4pPr>
            <a:lvl5pPr marL="0" indent="0">
              <a:spcBef>
                <a:spcPts val="0"/>
              </a:spcBef>
              <a:buNone/>
              <a:defRPr sz="1333" cap="all" baseline="0">
                <a:solidFill>
                  <a:schemeClr val="bg1"/>
                </a:solidFill>
              </a:defRPr>
            </a:lvl5pPr>
            <a:lvl6pPr marL="0" indent="0">
              <a:spcBef>
                <a:spcPts val="0"/>
              </a:spcBef>
              <a:buNone/>
              <a:defRPr sz="1333" cap="all" baseline="0">
                <a:solidFill>
                  <a:schemeClr val="bg1"/>
                </a:solidFill>
              </a:defRPr>
            </a:lvl6pPr>
            <a:lvl7pPr marL="0" indent="0">
              <a:spcBef>
                <a:spcPts val="0"/>
              </a:spcBef>
              <a:buNone/>
              <a:defRPr sz="1333" cap="all" baseline="0">
                <a:solidFill>
                  <a:schemeClr val="bg1"/>
                </a:solidFill>
              </a:defRPr>
            </a:lvl7pPr>
            <a:lvl8pPr marL="0" indent="0">
              <a:spcBef>
                <a:spcPts val="0"/>
              </a:spcBef>
              <a:buNone/>
              <a:defRPr sz="1333" cap="all" baseline="0">
                <a:solidFill>
                  <a:schemeClr val="bg1"/>
                </a:solidFill>
              </a:defRPr>
            </a:lvl8pPr>
            <a:lvl9pPr marL="0" indent="0">
              <a:spcBef>
                <a:spcPts val="0"/>
              </a:spcBef>
              <a:buNone/>
              <a:defRPr sz="1333" cap="all" baseline="0">
                <a:solidFill>
                  <a:schemeClr val="bg1"/>
                </a:solidFill>
              </a:defRPr>
            </a:lvl9pPr>
          </a:lstStyle>
          <a:p>
            <a:pPr lvl="0"/>
            <a:r>
              <a:rPr lang="en-US" dirty="0"/>
              <a:t>OPTIONAL SUBTITLE</a:t>
            </a:r>
          </a:p>
        </p:txBody>
      </p:sp>
    </p:spTree>
    <p:extLst>
      <p:ext uri="{BB962C8B-B14F-4D97-AF65-F5344CB8AC3E}">
        <p14:creationId xmlns:p14="http://schemas.microsoft.com/office/powerpoint/2010/main" val="1263941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26A3B-A09F-2F48-89B5-88F69CD0D645}"/>
              </a:ext>
            </a:extLst>
          </p:cNvPr>
          <p:cNvSpPr>
            <a:spLocks noGrp="1"/>
          </p:cNvSpPr>
          <p:nvPr>
            <p:ph type="title" hasCustomPrompt="1"/>
          </p:nvPr>
        </p:nvSpPr>
        <p:spPr/>
        <p:txBody>
          <a:bodyPr/>
          <a:lstStyle/>
          <a:p>
            <a:r>
              <a:rPr lang="en-US" dirty="0"/>
              <a:t>Slide title</a:t>
            </a:r>
          </a:p>
        </p:txBody>
      </p:sp>
      <p:sp>
        <p:nvSpPr>
          <p:cNvPr id="6" name="Slide Number Placeholder 5">
            <a:extLst>
              <a:ext uri="{FF2B5EF4-FFF2-40B4-BE49-F238E27FC236}">
                <a16:creationId xmlns:a16="http://schemas.microsoft.com/office/drawing/2014/main" id="{1D121BBA-E035-AC4A-9970-B27091D752B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Tree>
    <p:extLst>
      <p:ext uri="{BB962C8B-B14F-4D97-AF65-F5344CB8AC3E}">
        <p14:creationId xmlns:p14="http://schemas.microsoft.com/office/powerpoint/2010/main" val="2504185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ED3FE97-439F-A649-87BE-06EB6810ACDF}"/>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Tree>
    <p:extLst>
      <p:ext uri="{BB962C8B-B14F-4D97-AF65-F5344CB8AC3E}">
        <p14:creationId xmlns:p14="http://schemas.microsoft.com/office/powerpoint/2010/main" val="173166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hank You White">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E8805632-84E3-CE4C-ABBB-A2841289972B}"/>
              </a:ext>
            </a:extLst>
          </p:cNvPr>
          <p:cNvSpPr>
            <a:spLocks noChangeAspect="1" noEditPoints="1"/>
          </p:cNvSpPr>
          <p:nvPr userDrawn="1"/>
        </p:nvSpPr>
        <p:spPr bwMode="hidden">
          <a:xfrm>
            <a:off x="3291840" y="4340353"/>
            <a:ext cx="8778240" cy="2513708"/>
          </a:xfrm>
          <a:custGeom>
            <a:avLst/>
            <a:gdLst>
              <a:gd name="T0" fmla="*/ 1026 w 8880"/>
              <a:gd name="T1" fmla="*/ 2537 h 2537"/>
              <a:gd name="T2" fmla="*/ 3177 w 8880"/>
              <a:gd name="T3" fmla="*/ 2109 h 2537"/>
              <a:gd name="T4" fmla="*/ 5328 w 8880"/>
              <a:gd name="T5" fmla="*/ 2537 h 2537"/>
              <a:gd name="T6" fmla="*/ 1026 w 8880"/>
              <a:gd name="T7" fmla="*/ 2537 h 2537"/>
              <a:gd name="T8" fmla="*/ 551 w 8880"/>
              <a:gd name="T9" fmla="*/ 2537 h 2537"/>
              <a:gd name="T10" fmla="*/ 5803 w 8880"/>
              <a:gd name="T11" fmla="*/ 2537 h 2537"/>
              <a:gd name="T12" fmla="*/ 5126 w 8880"/>
              <a:gd name="T13" fmla="*/ 2193 h 2537"/>
              <a:gd name="T14" fmla="*/ 5819 w 8880"/>
              <a:gd name="T15" fmla="*/ 2312 h 2537"/>
              <a:gd name="T16" fmla="*/ 6076 w 8880"/>
              <a:gd name="T17" fmla="*/ 2292 h 2537"/>
              <a:gd name="T18" fmla="*/ 6885 w 8880"/>
              <a:gd name="T19" fmla="*/ 2134 h 2537"/>
              <a:gd name="T20" fmla="*/ 7084 w 8880"/>
              <a:gd name="T21" fmla="*/ 2023 h 2537"/>
              <a:gd name="T22" fmla="*/ 7328 w 8880"/>
              <a:gd name="T23" fmla="*/ 1658 h 2537"/>
              <a:gd name="T24" fmla="*/ 7967 w 8880"/>
              <a:gd name="T25" fmla="*/ 1152 h 2537"/>
              <a:gd name="T26" fmla="*/ 7308 w 8880"/>
              <a:gd name="T27" fmla="*/ 767 h 2537"/>
              <a:gd name="T28" fmla="*/ 8655 w 8880"/>
              <a:gd name="T29" fmla="*/ 767 h 2537"/>
              <a:gd name="T30" fmla="*/ 7358 w 8880"/>
              <a:gd name="T31" fmla="*/ 2537 h 2537"/>
              <a:gd name="T32" fmla="*/ 8779 w 8880"/>
              <a:gd name="T33" fmla="*/ 2537 h 2537"/>
              <a:gd name="T34" fmla="*/ 8531 w 8880"/>
              <a:gd name="T35" fmla="*/ 1602 h 2537"/>
              <a:gd name="T36" fmla="*/ 8750 w 8880"/>
              <a:gd name="T37" fmla="*/ 767 h 2537"/>
              <a:gd name="T38" fmla="*/ 8750 w 8880"/>
              <a:gd name="T39" fmla="*/ 766 h 2537"/>
              <a:gd name="T40" fmla="*/ 7214 w 8880"/>
              <a:gd name="T41" fmla="*/ 767 h 2537"/>
              <a:gd name="T42" fmla="*/ 7328 w 8880"/>
              <a:gd name="T43" fmla="*/ 1564 h 2537"/>
              <a:gd name="T44" fmla="*/ 6553 w 8880"/>
              <a:gd name="T45" fmla="*/ 1470 h 2537"/>
              <a:gd name="T46" fmla="*/ 6728 w 8880"/>
              <a:gd name="T47" fmla="*/ 2030 h 2537"/>
              <a:gd name="T48" fmla="*/ 5637 w 8880"/>
              <a:gd name="T49" fmla="*/ 1694 h 2537"/>
              <a:gd name="T50" fmla="*/ 5695 w 8880"/>
              <a:gd name="T51" fmla="*/ 2144 h 2537"/>
              <a:gd name="T52" fmla="*/ 4646 w 8880"/>
              <a:gd name="T53" fmla="*/ 1410 h 2537"/>
              <a:gd name="T54" fmla="*/ 4777 w 8880"/>
              <a:gd name="T55" fmla="*/ 2054 h 2537"/>
              <a:gd name="T56" fmla="*/ 1225 w 8880"/>
              <a:gd name="T57" fmla="*/ 2195 h 2537"/>
              <a:gd name="T58" fmla="*/ 551 w 8880"/>
              <a:gd name="T59" fmla="*/ 2537 h 2537"/>
              <a:gd name="T60" fmla="*/ 4950 w 8880"/>
              <a:gd name="T61" fmla="*/ 1685 h 2537"/>
              <a:gd name="T62" fmla="*/ 4844 w 8880"/>
              <a:gd name="T63" fmla="*/ 1675 h 2537"/>
              <a:gd name="T64" fmla="*/ 5166 w 8880"/>
              <a:gd name="T65" fmla="*/ 2095 h 2537"/>
              <a:gd name="T66" fmla="*/ 4950 w 8880"/>
              <a:gd name="T67" fmla="*/ 1685 h 2537"/>
              <a:gd name="T68" fmla="*/ 6017 w 8880"/>
              <a:gd name="T69" fmla="*/ 1963 h 2537"/>
              <a:gd name="T70" fmla="*/ 5831 w 8880"/>
              <a:gd name="T71" fmla="*/ 1893 h 2537"/>
              <a:gd name="T72" fmla="*/ 5952 w 8880"/>
              <a:gd name="T73" fmla="*/ 2032 h 2537"/>
              <a:gd name="T74" fmla="*/ 8509 w 8880"/>
              <a:gd name="T75" fmla="*/ 766 h 2537"/>
              <a:gd name="T76" fmla="*/ 7454 w 8880"/>
              <a:gd name="T77" fmla="*/ 767 h 2537"/>
              <a:gd name="T78" fmla="*/ 8029 w 8880"/>
              <a:gd name="T79" fmla="*/ 767 h 2537"/>
              <a:gd name="T80" fmla="*/ 7934 w 8880"/>
              <a:gd name="T81" fmla="*/ 719 h 2537"/>
              <a:gd name="T82" fmla="*/ 7741 w 8880"/>
              <a:gd name="T83" fmla="*/ 959 h 2537"/>
              <a:gd name="T84" fmla="*/ 7982 w 8880"/>
              <a:gd name="T85" fmla="*/ 333 h 2537"/>
              <a:gd name="T86" fmla="*/ 7434 w 8880"/>
              <a:gd name="T87" fmla="*/ 2173 h 2537"/>
              <a:gd name="T88" fmla="*/ 7767 w 8880"/>
              <a:gd name="T89" fmla="*/ 1646 h 2537"/>
              <a:gd name="T90" fmla="*/ 6788 w 8880"/>
              <a:gd name="T91" fmla="*/ 1670 h 2537"/>
              <a:gd name="T92" fmla="*/ 6782 w 8880"/>
              <a:gd name="T93" fmla="*/ 1775 h 2537"/>
              <a:gd name="T94" fmla="*/ 8269 w 8880"/>
              <a:gd name="T95" fmla="*/ 767 h 2537"/>
              <a:gd name="T96" fmla="*/ 7694 w 8880"/>
              <a:gd name="T97" fmla="*/ 767 h 2537"/>
              <a:gd name="T98" fmla="*/ 7789 w 8880"/>
              <a:gd name="T99" fmla="*/ 814 h 2537"/>
              <a:gd name="T100" fmla="*/ 7982 w 8880"/>
              <a:gd name="T101" fmla="*/ 574 h 2537"/>
              <a:gd name="T102" fmla="*/ 7767 w 8880"/>
              <a:gd name="T103" fmla="*/ 1646 h 2537"/>
              <a:gd name="T104" fmla="*/ 1668 w 8880"/>
              <a:gd name="T105" fmla="*/ 2537 h 2537"/>
              <a:gd name="T106" fmla="*/ 3177 w 8880"/>
              <a:gd name="T107" fmla="*/ 2349 h 2537"/>
              <a:gd name="T108" fmla="*/ 4686 w 8880"/>
              <a:gd name="T109" fmla="*/ 2537 h 2537"/>
              <a:gd name="T110" fmla="*/ 1668 w 8880"/>
              <a:gd name="T111" fmla="*/ 2537 h 2537"/>
              <a:gd name="T112" fmla="*/ 8317 w 8880"/>
              <a:gd name="T113" fmla="*/ 2129 h 2537"/>
              <a:gd name="T114" fmla="*/ 8383 w 8880"/>
              <a:gd name="T115" fmla="*/ 2537 h 2537"/>
              <a:gd name="T116" fmla="*/ 7946 w 8880"/>
              <a:gd name="T117" fmla="*/ 2537 h 2537"/>
              <a:gd name="T118" fmla="*/ 8317 w 8880"/>
              <a:gd name="T119" fmla="*/ 2129 h 2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880" h="2537">
                <a:moveTo>
                  <a:pt x="1026" y="2537"/>
                </a:moveTo>
                <a:lnTo>
                  <a:pt x="1026" y="2537"/>
                </a:lnTo>
                <a:lnTo>
                  <a:pt x="1280" y="2537"/>
                </a:lnTo>
                <a:cubicBezTo>
                  <a:pt x="1783" y="2330"/>
                  <a:pt x="2286" y="2109"/>
                  <a:pt x="3177" y="2109"/>
                </a:cubicBezTo>
                <a:cubicBezTo>
                  <a:pt x="4068" y="2109"/>
                  <a:pt x="4571" y="2330"/>
                  <a:pt x="5074" y="2537"/>
                </a:cubicBezTo>
                <a:lnTo>
                  <a:pt x="5328" y="2537"/>
                </a:lnTo>
                <a:cubicBezTo>
                  <a:pt x="4739" y="2310"/>
                  <a:pt x="4220" y="2014"/>
                  <a:pt x="3177" y="2014"/>
                </a:cubicBezTo>
                <a:cubicBezTo>
                  <a:pt x="2134" y="2014"/>
                  <a:pt x="1616" y="2310"/>
                  <a:pt x="1026" y="2537"/>
                </a:cubicBezTo>
                <a:close/>
                <a:moveTo>
                  <a:pt x="551" y="2537"/>
                </a:moveTo>
                <a:lnTo>
                  <a:pt x="551" y="2537"/>
                </a:lnTo>
                <a:cubicBezTo>
                  <a:pt x="1357" y="2323"/>
                  <a:pt x="1850" y="1865"/>
                  <a:pt x="3177" y="1865"/>
                </a:cubicBezTo>
                <a:cubicBezTo>
                  <a:pt x="4504" y="1865"/>
                  <a:pt x="4997" y="2323"/>
                  <a:pt x="5803" y="2537"/>
                </a:cubicBezTo>
                <a:lnTo>
                  <a:pt x="6355" y="2537"/>
                </a:lnTo>
                <a:cubicBezTo>
                  <a:pt x="5856" y="2494"/>
                  <a:pt x="5499" y="2347"/>
                  <a:pt x="5126" y="2193"/>
                </a:cubicBezTo>
                <a:cubicBezTo>
                  <a:pt x="4805" y="2061"/>
                  <a:pt x="4743" y="1856"/>
                  <a:pt x="4741" y="1506"/>
                </a:cubicBezTo>
                <a:cubicBezTo>
                  <a:pt x="5184" y="1543"/>
                  <a:pt x="5285" y="2106"/>
                  <a:pt x="5819" y="2312"/>
                </a:cubicBezTo>
                <a:cubicBezTo>
                  <a:pt x="5988" y="2382"/>
                  <a:pt x="6169" y="2413"/>
                  <a:pt x="6336" y="2426"/>
                </a:cubicBezTo>
                <a:cubicBezTo>
                  <a:pt x="6245" y="2391"/>
                  <a:pt x="6158" y="2346"/>
                  <a:pt x="6076" y="2292"/>
                </a:cubicBezTo>
                <a:cubicBezTo>
                  <a:pt x="5858" y="2243"/>
                  <a:pt x="5737" y="2200"/>
                  <a:pt x="5732" y="1790"/>
                </a:cubicBezTo>
                <a:cubicBezTo>
                  <a:pt x="6266" y="1807"/>
                  <a:pt x="6287" y="2134"/>
                  <a:pt x="6885" y="2134"/>
                </a:cubicBezTo>
                <a:cubicBezTo>
                  <a:pt x="7071" y="2134"/>
                  <a:pt x="7249" y="2097"/>
                  <a:pt x="7411" y="2031"/>
                </a:cubicBezTo>
                <a:cubicBezTo>
                  <a:pt x="7310" y="2043"/>
                  <a:pt x="7212" y="2044"/>
                  <a:pt x="7084" y="2023"/>
                </a:cubicBezTo>
                <a:cubicBezTo>
                  <a:pt x="6781" y="2069"/>
                  <a:pt x="6661" y="1870"/>
                  <a:pt x="6649" y="1565"/>
                </a:cubicBezTo>
                <a:cubicBezTo>
                  <a:pt x="6966" y="1573"/>
                  <a:pt x="7084" y="1658"/>
                  <a:pt x="7328" y="1658"/>
                </a:cubicBezTo>
                <a:cubicBezTo>
                  <a:pt x="7568" y="1658"/>
                  <a:pt x="7788" y="1505"/>
                  <a:pt x="7918" y="1249"/>
                </a:cubicBezTo>
                <a:lnTo>
                  <a:pt x="7967" y="1152"/>
                </a:lnTo>
                <a:lnTo>
                  <a:pt x="7862" y="1183"/>
                </a:lnTo>
                <a:cubicBezTo>
                  <a:pt x="7585" y="1263"/>
                  <a:pt x="7308" y="1054"/>
                  <a:pt x="7308" y="767"/>
                </a:cubicBezTo>
                <a:cubicBezTo>
                  <a:pt x="7308" y="395"/>
                  <a:pt x="7610" y="93"/>
                  <a:pt x="7982" y="93"/>
                </a:cubicBezTo>
                <a:cubicBezTo>
                  <a:pt x="8353" y="93"/>
                  <a:pt x="8655" y="395"/>
                  <a:pt x="8655" y="767"/>
                </a:cubicBezTo>
                <a:cubicBezTo>
                  <a:pt x="8655" y="1678"/>
                  <a:pt x="7887" y="2431"/>
                  <a:pt x="6900" y="2537"/>
                </a:cubicBezTo>
                <a:lnTo>
                  <a:pt x="7358" y="2537"/>
                </a:lnTo>
                <a:cubicBezTo>
                  <a:pt x="7828" y="2387"/>
                  <a:pt x="8221" y="2089"/>
                  <a:pt x="8468" y="1706"/>
                </a:cubicBezTo>
                <a:lnTo>
                  <a:pt x="8779" y="2537"/>
                </a:lnTo>
                <a:lnTo>
                  <a:pt x="8880" y="2537"/>
                </a:lnTo>
                <a:lnTo>
                  <a:pt x="8531" y="1602"/>
                </a:lnTo>
                <a:cubicBezTo>
                  <a:pt x="8670" y="1350"/>
                  <a:pt x="8749" y="1067"/>
                  <a:pt x="8750" y="767"/>
                </a:cubicBezTo>
                <a:lnTo>
                  <a:pt x="8750" y="767"/>
                </a:lnTo>
                <a:lnTo>
                  <a:pt x="8750" y="766"/>
                </a:lnTo>
                <a:lnTo>
                  <a:pt x="8750" y="766"/>
                </a:lnTo>
                <a:cubicBezTo>
                  <a:pt x="8749" y="343"/>
                  <a:pt x="8405" y="0"/>
                  <a:pt x="7982" y="0"/>
                </a:cubicBezTo>
                <a:cubicBezTo>
                  <a:pt x="7558" y="0"/>
                  <a:pt x="7214" y="343"/>
                  <a:pt x="7214" y="767"/>
                </a:cubicBezTo>
                <a:cubicBezTo>
                  <a:pt x="7214" y="1073"/>
                  <a:pt x="7475" y="1317"/>
                  <a:pt x="7783" y="1293"/>
                </a:cubicBezTo>
                <a:cubicBezTo>
                  <a:pt x="7669" y="1464"/>
                  <a:pt x="7504" y="1564"/>
                  <a:pt x="7328" y="1564"/>
                </a:cubicBezTo>
                <a:cubicBezTo>
                  <a:pt x="7089" y="1564"/>
                  <a:pt x="6965" y="1470"/>
                  <a:pt x="6600" y="1470"/>
                </a:cubicBezTo>
                <a:lnTo>
                  <a:pt x="6553" y="1470"/>
                </a:lnTo>
                <a:lnTo>
                  <a:pt x="6553" y="1517"/>
                </a:lnTo>
                <a:cubicBezTo>
                  <a:pt x="6553" y="1752"/>
                  <a:pt x="6614" y="1929"/>
                  <a:pt x="6728" y="2030"/>
                </a:cubicBezTo>
                <a:cubicBezTo>
                  <a:pt x="6299" y="1976"/>
                  <a:pt x="6239" y="1694"/>
                  <a:pt x="5684" y="1694"/>
                </a:cubicBezTo>
                <a:lnTo>
                  <a:pt x="5637" y="1694"/>
                </a:lnTo>
                <a:lnTo>
                  <a:pt x="5637" y="1742"/>
                </a:lnTo>
                <a:cubicBezTo>
                  <a:pt x="5637" y="1885"/>
                  <a:pt x="5644" y="2029"/>
                  <a:pt x="5695" y="2144"/>
                </a:cubicBezTo>
                <a:cubicBezTo>
                  <a:pt x="5303" y="1896"/>
                  <a:pt x="5177" y="1410"/>
                  <a:pt x="4693" y="1410"/>
                </a:cubicBezTo>
                <a:lnTo>
                  <a:pt x="4646" y="1410"/>
                </a:lnTo>
                <a:lnTo>
                  <a:pt x="4646" y="1457"/>
                </a:lnTo>
                <a:cubicBezTo>
                  <a:pt x="4646" y="1642"/>
                  <a:pt x="4647" y="1873"/>
                  <a:pt x="4777" y="2054"/>
                </a:cubicBezTo>
                <a:cubicBezTo>
                  <a:pt x="4366" y="1899"/>
                  <a:pt x="3892" y="1770"/>
                  <a:pt x="3177" y="1770"/>
                </a:cubicBezTo>
                <a:cubicBezTo>
                  <a:pt x="2252" y="1770"/>
                  <a:pt x="1730" y="1986"/>
                  <a:pt x="1225" y="2195"/>
                </a:cubicBezTo>
                <a:cubicBezTo>
                  <a:pt x="853" y="2348"/>
                  <a:pt x="498" y="2494"/>
                  <a:pt x="0" y="2537"/>
                </a:cubicBezTo>
                <a:lnTo>
                  <a:pt x="551" y="2537"/>
                </a:lnTo>
                <a:close/>
                <a:moveTo>
                  <a:pt x="4950" y="1685"/>
                </a:moveTo>
                <a:lnTo>
                  <a:pt x="4950" y="1685"/>
                </a:lnTo>
                <a:cubicBezTo>
                  <a:pt x="4915" y="1658"/>
                  <a:pt x="4879" y="1638"/>
                  <a:pt x="4839" y="1623"/>
                </a:cubicBezTo>
                <a:cubicBezTo>
                  <a:pt x="4841" y="1641"/>
                  <a:pt x="4842" y="1658"/>
                  <a:pt x="4844" y="1675"/>
                </a:cubicBezTo>
                <a:cubicBezTo>
                  <a:pt x="4906" y="1825"/>
                  <a:pt x="4997" y="1958"/>
                  <a:pt x="5110" y="2072"/>
                </a:cubicBezTo>
                <a:cubicBezTo>
                  <a:pt x="5128" y="2079"/>
                  <a:pt x="5148" y="2087"/>
                  <a:pt x="5166" y="2095"/>
                </a:cubicBezTo>
                <a:cubicBezTo>
                  <a:pt x="5255" y="2131"/>
                  <a:pt x="5343" y="2168"/>
                  <a:pt x="5432" y="2202"/>
                </a:cubicBezTo>
                <a:cubicBezTo>
                  <a:pt x="5223" y="2082"/>
                  <a:pt x="5052" y="1903"/>
                  <a:pt x="4950" y="1685"/>
                </a:cubicBezTo>
                <a:close/>
                <a:moveTo>
                  <a:pt x="6017" y="1963"/>
                </a:moveTo>
                <a:lnTo>
                  <a:pt x="6017" y="1963"/>
                </a:lnTo>
                <a:cubicBezTo>
                  <a:pt x="6008" y="1955"/>
                  <a:pt x="5995" y="1942"/>
                  <a:pt x="5981" y="1926"/>
                </a:cubicBezTo>
                <a:cubicBezTo>
                  <a:pt x="5936" y="1912"/>
                  <a:pt x="5888" y="1900"/>
                  <a:pt x="5831" y="1893"/>
                </a:cubicBezTo>
                <a:cubicBezTo>
                  <a:pt x="5831" y="1893"/>
                  <a:pt x="5831" y="1894"/>
                  <a:pt x="5831" y="1894"/>
                </a:cubicBezTo>
                <a:cubicBezTo>
                  <a:pt x="5882" y="1965"/>
                  <a:pt x="5942" y="2022"/>
                  <a:pt x="5952" y="2032"/>
                </a:cubicBezTo>
                <a:cubicBezTo>
                  <a:pt x="6348" y="2409"/>
                  <a:pt x="6915" y="2499"/>
                  <a:pt x="7471" y="2260"/>
                </a:cubicBezTo>
                <a:cubicBezTo>
                  <a:pt x="8092" y="1994"/>
                  <a:pt x="8509" y="1394"/>
                  <a:pt x="8509" y="766"/>
                </a:cubicBezTo>
                <a:cubicBezTo>
                  <a:pt x="8509" y="476"/>
                  <a:pt x="8273" y="239"/>
                  <a:pt x="7982" y="239"/>
                </a:cubicBezTo>
                <a:cubicBezTo>
                  <a:pt x="7691" y="239"/>
                  <a:pt x="7454" y="476"/>
                  <a:pt x="7454" y="767"/>
                </a:cubicBezTo>
                <a:cubicBezTo>
                  <a:pt x="7454" y="925"/>
                  <a:pt x="7583" y="1054"/>
                  <a:pt x="7741" y="1054"/>
                </a:cubicBezTo>
                <a:cubicBezTo>
                  <a:pt x="7900" y="1054"/>
                  <a:pt x="8029" y="925"/>
                  <a:pt x="8029" y="767"/>
                </a:cubicBezTo>
                <a:lnTo>
                  <a:pt x="8029" y="719"/>
                </a:lnTo>
                <a:lnTo>
                  <a:pt x="7934" y="719"/>
                </a:lnTo>
                <a:lnTo>
                  <a:pt x="7934" y="767"/>
                </a:lnTo>
                <a:cubicBezTo>
                  <a:pt x="7934" y="873"/>
                  <a:pt x="7848" y="959"/>
                  <a:pt x="7741" y="959"/>
                </a:cubicBezTo>
                <a:cubicBezTo>
                  <a:pt x="7635" y="959"/>
                  <a:pt x="7548" y="873"/>
                  <a:pt x="7548" y="767"/>
                </a:cubicBezTo>
                <a:cubicBezTo>
                  <a:pt x="7548" y="528"/>
                  <a:pt x="7743" y="333"/>
                  <a:pt x="7982" y="333"/>
                </a:cubicBezTo>
                <a:cubicBezTo>
                  <a:pt x="8220" y="333"/>
                  <a:pt x="8415" y="528"/>
                  <a:pt x="8415" y="767"/>
                </a:cubicBezTo>
                <a:cubicBezTo>
                  <a:pt x="8415" y="1356"/>
                  <a:pt x="8021" y="1922"/>
                  <a:pt x="7434" y="2173"/>
                </a:cubicBezTo>
                <a:cubicBezTo>
                  <a:pt x="6918" y="2395"/>
                  <a:pt x="6389" y="2316"/>
                  <a:pt x="6017" y="1963"/>
                </a:cubicBezTo>
                <a:close/>
                <a:moveTo>
                  <a:pt x="7767" y="1646"/>
                </a:moveTo>
                <a:lnTo>
                  <a:pt x="7767" y="1646"/>
                </a:lnTo>
                <a:cubicBezTo>
                  <a:pt x="7417" y="1903"/>
                  <a:pt x="6998" y="1798"/>
                  <a:pt x="6788" y="1670"/>
                </a:cubicBezTo>
                <a:cubicBezTo>
                  <a:pt x="6776" y="1669"/>
                  <a:pt x="6765" y="1667"/>
                  <a:pt x="6753" y="1666"/>
                </a:cubicBezTo>
                <a:cubicBezTo>
                  <a:pt x="6760" y="1707"/>
                  <a:pt x="6769" y="1743"/>
                  <a:pt x="6782" y="1775"/>
                </a:cubicBezTo>
                <a:cubicBezTo>
                  <a:pt x="7085" y="1938"/>
                  <a:pt x="7503" y="1957"/>
                  <a:pt x="7823" y="1723"/>
                </a:cubicBezTo>
                <a:cubicBezTo>
                  <a:pt x="8102" y="1518"/>
                  <a:pt x="8269" y="1160"/>
                  <a:pt x="8269" y="767"/>
                </a:cubicBezTo>
                <a:cubicBezTo>
                  <a:pt x="8269" y="608"/>
                  <a:pt x="8140" y="479"/>
                  <a:pt x="7982" y="479"/>
                </a:cubicBezTo>
                <a:cubicBezTo>
                  <a:pt x="7823" y="479"/>
                  <a:pt x="7694" y="608"/>
                  <a:pt x="7694" y="767"/>
                </a:cubicBezTo>
                <a:lnTo>
                  <a:pt x="7694" y="814"/>
                </a:lnTo>
                <a:lnTo>
                  <a:pt x="7789" y="814"/>
                </a:lnTo>
                <a:lnTo>
                  <a:pt x="7789" y="767"/>
                </a:lnTo>
                <a:cubicBezTo>
                  <a:pt x="7789" y="660"/>
                  <a:pt x="7875" y="574"/>
                  <a:pt x="7982" y="574"/>
                </a:cubicBezTo>
                <a:cubicBezTo>
                  <a:pt x="8088" y="574"/>
                  <a:pt x="8174" y="660"/>
                  <a:pt x="8174" y="767"/>
                </a:cubicBezTo>
                <a:cubicBezTo>
                  <a:pt x="8174" y="1130"/>
                  <a:pt x="8022" y="1459"/>
                  <a:pt x="7767" y="1646"/>
                </a:cubicBezTo>
                <a:close/>
                <a:moveTo>
                  <a:pt x="1668" y="2537"/>
                </a:moveTo>
                <a:lnTo>
                  <a:pt x="1668" y="2537"/>
                </a:lnTo>
                <a:lnTo>
                  <a:pt x="1950" y="2537"/>
                </a:lnTo>
                <a:cubicBezTo>
                  <a:pt x="2282" y="2429"/>
                  <a:pt x="2664" y="2349"/>
                  <a:pt x="3177" y="2349"/>
                </a:cubicBezTo>
                <a:cubicBezTo>
                  <a:pt x="3690" y="2349"/>
                  <a:pt x="4072" y="2429"/>
                  <a:pt x="4404" y="2537"/>
                </a:cubicBezTo>
                <a:lnTo>
                  <a:pt x="4686" y="2537"/>
                </a:lnTo>
                <a:cubicBezTo>
                  <a:pt x="4288" y="2384"/>
                  <a:pt x="3842" y="2254"/>
                  <a:pt x="3177" y="2254"/>
                </a:cubicBezTo>
                <a:cubicBezTo>
                  <a:pt x="2512" y="2254"/>
                  <a:pt x="2067" y="2384"/>
                  <a:pt x="1668" y="2537"/>
                </a:cubicBezTo>
                <a:close/>
                <a:moveTo>
                  <a:pt x="8317" y="2129"/>
                </a:moveTo>
                <a:lnTo>
                  <a:pt x="8317" y="2129"/>
                </a:lnTo>
                <a:lnTo>
                  <a:pt x="8485" y="2537"/>
                </a:lnTo>
                <a:lnTo>
                  <a:pt x="8383" y="2537"/>
                </a:lnTo>
                <a:lnTo>
                  <a:pt x="8281" y="2291"/>
                </a:lnTo>
                <a:cubicBezTo>
                  <a:pt x="8177" y="2384"/>
                  <a:pt x="8065" y="2466"/>
                  <a:pt x="7946" y="2537"/>
                </a:cubicBezTo>
                <a:lnTo>
                  <a:pt x="7748" y="2537"/>
                </a:lnTo>
                <a:cubicBezTo>
                  <a:pt x="7947" y="2434"/>
                  <a:pt x="8137" y="2298"/>
                  <a:pt x="8317" y="2129"/>
                </a:cubicBez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4" name="Title 1">
            <a:extLst>
              <a:ext uri="{FF2B5EF4-FFF2-40B4-BE49-F238E27FC236}">
                <a16:creationId xmlns:a16="http://schemas.microsoft.com/office/drawing/2014/main" id="{50953EBE-000A-4847-AECD-FAA20C0B0545}"/>
              </a:ext>
            </a:extLst>
          </p:cNvPr>
          <p:cNvSpPr txBox="1">
            <a:spLocks/>
          </p:cNvSpPr>
          <p:nvPr userDrawn="1"/>
        </p:nvSpPr>
        <p:spPr>
          <a:xfrm>
            <a:off x="609601" y="1654041"/>
            <a:ext cx="5304367" cy="727388"/>
          </a:xfrm>
          <a:prstGeom prst="rect">
            <a:avLst/>
          </a:prstGeom>
          <a:noFill/>
        </p:spPr>
        <p:txBody>
          <a:bodyPr vert="horz" lIns="0" tIns="0" rIns="0" bIns="0" rtlCol="0" anchor="t" anchorCtr="0">
            <a:noAutofit/>
          </a:bodyPr>
          <a:lstStyle>
            <a:lvl1pPr algn="l" defTabSz="685800" rtl="0" eaLnBrk="1" latinLnBrk="0" hangingPunct="1">
              <a:lnSpc>
                <a:spcPct val="90000"/>
              </a:lnSpc>
              <a:spcBef>
                <a:spcPct val="0"/>
              </a:spcBef>
              <a:buNone/>
              <a:defRPr sz="2400" kern="1200" spc="-40" baseline="0">
                <a:solidFill>
                  <a:schemeClr val="bg2"/>
                </a:solidFill>
                <a:latin typeface="+mj-lt"/>
                <a:ea typeface="+mj-ea"/>
                <a:cs typeface="+mj-cs"/>
              </a:defRPr>
            </a:lvl1pPr>
          </a:lstStyle>
          <a:p>
            <a:r>
              <a:rPr lang="en-US" sz="4267" spc="-80">
                <a:solidFill>
                  <a:srgbClr val="006FCF"/>
                </a:solidFill>
              </a:rPr>
              <a:t>Thank you</a:t>
            </a:r>
          </a:p>
        </p:txBody>
      </p:sp>
      <p:sp>
        <p:nvSpPr>
          <p:cNvPr id="3" name="Text Placeholder 2">
            <a:extLst>
              <a:ext uri="{FF2B5EF4-FFF2-40B4-BE49-F238E27FC236}">
                <a16:creationId xmlns:a16="http://schemas.microsoft.com/office/drawing/2014/main" id="{725C8422-08BB-9643-8698-4BD671D3326F}"/>
              </a:ext>
            </a:extLst>
          </p:cNvPr>
          <p:cNvSpPr>
            <a:spLocks noGrp="1"/>
          </p:cNvSpPr>
          <p:nvPr>
            <p:ph type="body" sz="quarter" idx="10" hasCustomPrompt="1"/>
          </p:nvPr>
        </p:nvSpPr>
        <p:spPr>
          <a:xfrm>
            <a:off x="609599" y="2552345"/>
            <a:ext cx="5304367" cy="3354843"/>
          </a:xfrm>
        </p:spPr>
        <p:txBody>
          <a:bodyPr>
            <a:normAutofit/>
          </a:bodyPr>
          <a:lstStyle>
            <a:lvl1pPr marL="0" indent="0">
              <a:lnSpc>
                <a:spcPct val="100000"/>
              </a:lnSpc>
              <a:spcBef>
                <a:spcPts val="0"/>
              </a:spcBef>
              <a:buFont typeface="Arial" pitchFamily="34" charset="0"/>
              <a:buNone/>
              <a:defRPr sz="1400">
                <a:solidFill>
                  <a:schemeClr val="tx1"/>
                </a:solidFill>
              </a:defRPr>
            </a:lvl1pPr>
            <a:lvl2pPr marL="0" indent="0">
              <a:lnSpc>
                <a:spcPct val="100000"/>
              </a:lnSpc>
              <a:spcBef>
                <a:spcPts val="0"/>
              </a:spcBef>
              <a:buSzPct val="120000"/>
              <a:buFont typeface="Arial" pitchFamily="34" charset="0"/>
              <a:buNone/>
              <a:defRPr sz="1333">
                <a:solidFill>
                  <a:schemeClr val="tx1"/>
                </a:solidFill>
              </a:defRPr>
            </a:lvl2pPr>
            <a:lvl3pPr marL="234690" indent="0">
              <a:lnSpc>
                <a:spcPct val="100000"/>
              </a:lnSpc>
              <a:spcBef>
                <a:spcPts val="0"/>
              </a:spcBef>
              <a:buNone/>
              <a:defRPr sz="1333">
                <a:solidFill>
                  <a:schemeClr val="tx1"/>
                </a:solidFill>
              </a:defRPr>
            </a:lvl3pPr>
            <a:lvl4pPr marL="454141" indent="0">
              <a:lnSpc>
                <a:spcPct val="100000"/>
              </a:lnSpc>
              <a:spcBef>
                <a:spcPts val="0"/>
              </a:spcBef>
              <a:buNone/>
              <a:defRPr sz="1333">
                <a:solidFill>
                  <a:schemeClr val="tx1"/>
                </a:solidFill>
              </a:defRPr>
            </a:lvl4pPr>
            <a:lvl5pPr marL="685783" indent="0">
              <a:lnSpc>
                <a:spcPct val="100000"/>
              </a:lnSpc>
              <a:spcBef>
                <a:spcPts val="0"/>
              </a:spcBef>
              <a:buNone/>
              <a:defRPr sz="1333">
                <a:solidFill>
                  <a:schemeClr val="tx1"/>
                </a:solidFill>
              </a:defRPr>
            </a:lvl5pPr>
            <a:lvl6pPr marL="917425" indent="0">
              <a:lnSpc>
                <a:spcPct val="100000"/>
              </a:lnSpc>
              <a:spcBef>
                <a:spcPts val="0"/>
              </a:spcBef>
              <a:buNone/>
              <a:defRPr sz="1333">
                <a:solidFill>
                  <a:schemeClr val="tx1"/>
                </a:solidFill>
              </a:defRPr>
            </a:lvl6pPr>
            <a:lvl7pPr marL="1136876" indent="0">
              <a:lnSpc>
                <a:spcPct val="100000"/>
              </a:lnSpc>
              <a:spcBef>
                <a:spcPts val="0"/>
              </a:spcBef>
              <a:buNone/>
              <a:defRPr sz="1333">
                <a:solidFill>
                  <a:schemeClr val="tx1"/>
                </a:solidFill>
              </a:defRPr>
            </a:lvl7pPr>
            <a:lvl8pPr marL="1368518" indent="0">
              <a:lnSpc>
                <a:spcPct val="100000"/>
              </a:lnSpc>
              <a:spcBef>
                <a:spcPts val="0"/>
              </a:spcBef>
              <a:buNone/>
              <a:defRPr sz="1333">
                <a:solidFill>
                  <a:schemeClr val="tx1"/>
                </a:solidFill>
              </a:defRPr>
            </a:lvl8pPr>
            <a:lvl9pPr marL="1600160" indent="0">
              <a:lnSpc>
                <a:spcPct val="100000"/>
              </a:lnSpc>
              <a:spcBef>
                <a:spcPts val="0"/>
              </a:spcBef>
              <a:buNone/>
              <a:defRPr sz="1333">
                <a:solidFill>
                  <a:schemeClr val="tx1"/>
                </a:solidFill>
              </a:defRPr>
            </a:lvl9pPr>
          </a:lstStyle>
          <a:p>
            <a:pPr lvl="0"/>
            <a:r>
              <a:rPr lang="en-US" dirty="0"/>
              <a:t>Optional contact information</a:t>
            </a:r>
          </a:p>
        </p:txBody>
      </p:sp>
      <p:pic>
        <p:nvPicPr>
          <p:cNvPr id="9" name="Picture 8">
            <a:extLst>
              <a:ext uri="{FF2B5EF4-FFF2-40B4-BE49-F238E27FC236}">
                <a16:creationId xmlns:a16="http://schemas.microsoft.com/office/drawing/2014/main" id="{EAE82B13-13AC-994D-B028-46AE92867DE8}"/>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159087" y="6042361"/>
            <a:ext cx="2670048" cy="463908"/>
          </a:xfrm>
          <a:prstGeom prst="rect">
            <a:avLst/>
          </a:prstGeom>
        </p:spPr>
      </p:pic>
      <p:pic>
        <p:nvPicPr>
          <p:cNvPr id="7" name="Picture 6">
            <a:extLst>
              <a:ext uri="{FF2B5EF4-FFF2-40B4-BE49-F238E27FC236}">
                <a16:creationId xmlns:a16="http://schemas.microsoft.com/office/drawing/2014/main" id="{34728244-1361-5F4C-B4B2-6000550B247B}"/>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519007" y="5907194"/>
            <a:ext cx="734244" cy="734244"/>
          </a:xfrm>
          <a:prstGeom prst="rect">
            <a:avLst/>
          </a:prstGeom>
        </p:spPr>
      </p:pic>
    </p:spTree>
    <p:extLst>
      <p:ext uri="{BB962C8B-B14F-4D97-AF65-F5344CB8AC3E}">
        <p14:creationId xmlns:p14="http://schemas.microsoft.com/office/powerpoint/2010/main" val="1586888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hank You Blue">
    <p:bg>
      <p:bgPr>
        <a:solidFill>
          <a:srgbClr val="00175A"/>
        </a:solidFill>
        <a:effectLst/>
      </p:bgPr>
    </p:bg>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E8805632-84E3-CE4C-ABBB-A2841289972B}"/>
              </a:ext>
            </a:extLst>
          </p:cNvPr>
          <p:cNvSpPr>
            <a:spLocks noChangeAspect="1" noEditPoints="1"/>
          </p:cNvSpPr>
          <p:nvPr userDrawn="1"/>
        </p:nvSpPr>
        <p:spPr bwMode="hidden">
          <a:xfrm>
            <a:off x="3291840" y="4340353"/>
            <a:ext cx="8778240" cy="2513708"/>
          </a:xfrm>
          <a:custGeom>
            <a:avLst/>
            <a:gdLst>
              <a:gd name="T0" fmla="*/ 1026 w 8880"/>
              <a:gd name="T1" fmla="*/ 2537 h 2537"/>
              <a:gd name="T2" fmla="*/ 3177 w 8880"/>
              <a:gd name="T3" fmla="*/ 2109 h 2537"/>
              <a:gd name="T4" fmla="*/ 5328 w 8880"/>
              <a:gd name="T5" fmla="*/ 2537 h 2537"/>
              <a:gd name="T6" fmla="*/ 1026 w 8880"/>
              <a:gd name="T7" fmla="*/ 2537 h 2537"/>
              <a:gd name="T8" fmla="*/ 551 w 8880"/>
              <a:gd name="T9" fmla="*/ 2537 h 2537"/>
              <a:gd name="T10" fmla="*/ 5803 w 8880"/>
              <a:gd name="T11" fmla="*/ 2537 h 2537"/>
              <a:gd name="T12" fmla="*/ 5126 w 8880"/>
              <a:gd name="T13" fmla="*/ 2193 h 2537"/>
              <a:gd name="T14" fmla="*/ 5819 w 8880"/>
              <a:gd name="T15" fmla="*/ 2312 h 2537"/>
              <a:gd name="T16" fmla="*/ 6076 w 8880"/>
              <a:gd name="T17" fmla="*/ 2292 h 2537"/>
              <a:gd name="T18" fmla="*/ 6885 w 8880"/>
              <a:gd name="T19" fmla="*/ 2134 h 2537"/>
              <a:gd name="T20" fmla="*/ 7084 w 8880"/>
              <a:gd name="T21" fmla="*/ 2023 h 2537"/>
              <a:gd name="T22" fmla="*/ 7328 w 8880"/>
              <a:gd name="T23" fmla="*/ 1658 h 2537"/>
              <a:gd name="T24" fmla="*/ 7967 w 8880"/>
              <a:gd name="T25" fmla="*/ 1152 h 2537"/>
              <a:gd name="T26" fmla="*/ 7308 w 8880"/>
              <a:gd name="T27" fmla="*/ 767 h 2537"/>
              <a:gd name="T28" fmla="*/ 8655 w 8880"/>
              <a:gd name="T29" fmla="*/ 767 h 2537"/>
              <a:gd name="T30" fmla="*/ 7358 w 8880"/>
              <a:gd name="T31" fmla="*/ 2537 h 2537"/>
              <a:gd name="T32" fmla="*/ 8779 w 8880"/>
              <a:gd name="T33" fmla="*/ 2537 h 2537"/>
              <a:gd name="T34" fmla="*/ 8531 w 8880"/>
              <a:gd name="T35" fmla="*/ 1602 h 2537"/>
              <a:gd name="T36" fmla="*/ 8750 w 8880"/>
              <a:gd name="T37" fmla="*/ 767 h 2537"/>
              <a:gd name="T38" fmla="*/ 8750 w 8880"/>
              <a:gd name="T39" fmla="*/ 766 h 2537"/>
              <a:gd name="T40" fmla="*/ 7214 w 8880"/>
              <a:gd name="T41" fmla="*/ 767 h 2537"/>
              <a:gd name="T42" fmla="*/ 7328 w 8880"/>
              <a:gd name="T43" fmla="*/ 1564 h 2537"/>
              <a:gd name="T44" fmla="*/ 6553 w 8880"/>
              <a:gd name="T45" fmla="*/ 1470 h 2537"/>
              <a:gd name="T46" fmla="*/ 6728 w 8880"/>
              <a:gd name="T47" fmla="*/ 2030 h 2537"/>
              <a:gd name="T48" fmla="*/ 5637 w 8880"/>
              <a:gd name="T49" fmla="*/ 1694 h 2537"/>
              <a:gd name="T50" fmla="*/ 5695 w 8880"/>
              <a:gd name="T51" fmla="*/ 2144 h 2537"/>
              <a:gd name="T52" fmla="*/ 4646 w 8880"/>
              <a:gd name="T53" fmla="*/ 1410 h 2537"/>
              <a:gd name="T54" fmla="*/ 4777 w 8880"/>
              <a:gd name="T55" fmla="*/ 2054 h 2537"/>
              <a:gd name="T56" fmla="*/ 1225 w 8880"/>
              <a:gd name="T57" fmla="*/ 2195 h 2537"/>
              <a:gd name="T58" fmla="*/ 551 w 8880"/>
              <a:gd name="T59" fmla="*/ 2537 h 2537"/>
              <a:gd name="T60" fmla="*/ 4950 w 8880"/>
              <a:gd name="T61" fmla="*/ 1685 h 2537"/>
              <a:gd name="T62" fmla="*/ 4844 w 8880"/>
              <a:gd name="T63" fmla="*/ 1675 h 2537"/>
              <a:gd name="T64" fmla="*/ 5166 w 8880"/>
              <a:gd name="T65" fmla="*/ 2095 h 2537"/>
              <a:gd name="T66" fmla="*/ 4950 w 8880"/>
              <a:gd name="T67" fmla="*/ 1685 h 2537"/>
              <a:gd name="T68" fmla="*/ 6017 w 8880"/>
              <a:gd name="T69" fmla="*/ 1963 h 2537"/>
              <a:gd name="T70" fmla="*/ 5831 w 8880"/>
              <a:gd name="T71" fmla="*/ 1893 h 2537"/>
              <a:gd name="T72" fmla="*/ 5952 w 8880"/>
              <a:gd name="T73" fmla="*/ 2032 h 2537"/>
              <a:gd name="T74" fmla="*/ 8509 w 8880"/>
              <a:gd name="T75" fmla="*/ 766 h 2537"/>
              <a:gd name="T76" fmla="*/ 7454 w 8880"/>
              <a:gd name="T77" fmla="*/ 767 h 2537"/>
              <a:gd name="T78" fmla="*/ 8029 w 8880"/>
              <a:gd name="T79" fmla="*/ 767 h 2537"/>
              <a:gd name="T80" fmla="*/ 7934 w 8880"/>
              <a:gd name="T81" fmla="*/ 719 h 2537"/>
              <a:gd name="T82" fmla="*/ 7741 w 8880"/>
              <a:gd name="T83" fmla="*/ 959 h 2537"/>
              <a:gd name="T84" fmla="*/ 7982 w 8880"/>
              <a:gd name="T85" fmla="*/ 333 h 2537"/>
              <a:gd name="T86" fmla="*/ 7434 w 8880"/>
              <a:gd name="T87" fmla="*/ 2173 h 2537"/>
              <a:gd name="T88" fmla="*/ 7767 w 8880"/>
              <a:gd name="T89" fmla="*/ 1646 h 2537"/>
              <a:gd name="T90" fmla="*/ 6788 w 8880"/>
              <a:gd name="T91" fmla="*/ 1670 h 2537"/>
              <a:gd name="T92" fmla="*/ 6782 w 8880"/>
              <a:gd name="T93" fmla="*/ 1775 h 2537"/>
              <a:gd name="T94" fmla="*/ 8269 w 8880"/>
              <a:gd name="T95" fmla="*/ 767 h 2537"/>
              <a:gd name="T96" fmla="*/ 7694 w 8880"/>
              <a:gd name="T97" fmla="*/ 767 h 2537"/>
              <a:gd name="T98" fmla="*/ 7789 w 8880"/>
              <a:gd name="T99" fmla="*/ 814 h 2537"/>
              <a:gd name="T100" fmla="*/ 7982 w 8880"/>
              <a:gd name="T101" fmla="*/ 574 h 2537"/>
              <a:gd name="T102" fmla="*/ 7767 w 8880"/>
              <a:gd name="T103" fmla="*/ 1646 h 2537"/>
              <a:gd name="T104" fmla="*/ 1668 w 8880"/>
              <a:gd name="T105" fmla="*/ 2537 h 2537"/>
              <a:gd name="T106" fmla="*/ 3177 w 8880"/>
              <a:gd name="T107" fmla="*/ 2349 h 2537"/>
              <a:gd name="T108" fmla="*/ 4686 w 8880"/>
              <a:gd name="T109" fmla="*/ 2537 h 2537"/>
              <a:gd name="T110" fmla="*/ 1668 w 8880"/>
              <a:gd name="T111" fmla="*/ 2537 h 2537"/>
              <a:gd name="T112" fmla="*/ 8317 w 8880"/>
              <a:gd name="T113" fmla="*/ 2129 h 2537"/>
              <a:gd name="T114" fmla="*/ 8383 w 8880"/>
              <a:gd name="T115" fmla="*/ 2537 h 2537"/>
              <a:gd name="T116" fmla="*/ 7946 w 8880"/>
              <a:gd name="T117" fmla="*/ 2537 h 2537"/>
              <a:gd name="T118" fmla="*/ 8317 w 8880"/>
              <a:gd name="T119" fmla="*/ 2129 h 2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880" h="2537">
                <a:moveTo>
                  <a:pt x="1026" y="2537"/>
                </a:moveTo>
                <a:lnTo>
                  <a:pt x="1026" y="2537"/>
                </a:lnTo>
                <a:lnTo>
                  <a:pt x="1280" y="2537"/>
                </a:lnTo>
                <a:cubicBezTo>
                  <a:pt x="1783" y="2330"/>
                  <a:pt x="2286" y="2109"/>
                  <a:pt x="3177" y="2109"/>
                </a:cubicBezTo>
                <a:cubicBezTo>
                  <a:pt x="4068" y="2109"/>
                  <a:pt x="4571" y="2330"/>
                  <a:pt x="5074" y="2537"/>
                </a:cubicBezTo>
                <a:lnTo>
                  <a:pt x="5328" y="2537"/>
                </a:lnTo>
                <a:cubicBezTo>
                  <a:pt x="4739" y="2310"/>
                  <a:pt x="4220" y="2014"/>
                  <a:pt x="3177" y="2014"/>
                </a:cubicBezTo>
                <a:cubicBezTo>
                  <a:pt x="2134" y="2014"/>
                  <a:pt x="1616" y="2310"/>
                  <a:pt x="1026" y="2537"/>
                </a:cubicBezTo>
                <a:close/>
                <a:moveTo>
                  <a:pt x="551" y="2537"/>
                </a:moveTo>
                <a:lnTo>
                  <a:pt x="551" y="2537"/>
                </a:lnTo>
                <a:cubicBezTo>
                  <a:pt x="1357" y="2323"/>
                  <a:pt x="1850" y="1865"/>
                  <a:pt x="3177" y="1865"/>
                </a:cubicBezTo>
                <a:cubicBezTo>
                  <a:pt x="4504" y="1865"/>
                  <a:pt x="4997" y="2323"/>
                  <a:pt x="5803" y="2537"/>
                </a:cubicBezTo>
                <a:lnTo>
                  <a:pt x="6355" y="2537"/>
                </a:lnTo>
                <a:cubicBezTo>
                  <a:pt x="5856" y="2494"/>
                  <a:pt x="5499" y="2347"/>
                  <a:pt x="5126" y="2193"/>
                </a:cubicBezTo>
                <a:cubicBezTo>
                  <a:pt x="4805" y="2061"/>
                  <a:pt x="4743" y="1856"/>
                  <a:pt x="4741" y="1506"/>
                </a:cubicBezTo>
                <a:cubicBezTo>
                  <a:pt x="5184" y="1543"/>
                  <a:pt x="5285" y="2106"/>
                  <a:pt x="5819" y="2312"/>
                </a:cubicBezTo>
                <a:cubicBezTo>
                  <a:pt x="5988" y="2382"/>
                  <a:pt x="6169" y="2413"/>
                  <a:pt x="6336" y="2426"/>
                </a:cubicBezTo>
                <a:cubicBezTo>
                  <a:pt x="6245" y="2391"/>
                  <a:pt x="6158" y="2346"/>
                  <a:pt x="6076" y="2292"/>
                </a:cubicBezTo>
                <a:cubicBezTo>
                  <a:pt x="5858" y="2243"/>
                  <a:pt x="5737" y="2200"/>
                  <a:pt x="5732" y="1790"/>
                </a:cubicBezTo>
                <a:cubicBezTo>
                  <a:pt x="6266" y="1807"/>
                  <a:pt x="6287" y="2134"/>
                  <a:pt x="6885" y="2134"/>
                </a:cubicBezTo>
                <a:cubicBezTo>
                  <a:pt x="7071" y="2134"/>
                  <a:pt x="7249" y="2097"/>
                  <a:pt x="7411" y="2031"/>
                </a:cubicBezTo>
                <a:cubicBezTo>
                  <a:pt x="7310" y="2043"/>
                  <a:pt x="7212" y="2044"/>
                  <a:pt x="7084" y="2023"/>
                </a:cubicBezTo>
                <a:cubicBezTo>
                  <a:pt x="6781" y="2069"/>
                  <a:pt x="6661" y="1870"/>
                  <a:pt x="6649" y="1565"/>
                </a:cubicBezTo>
                <a:cubicBezTo>
                  <a:pt x="6966" y="1573"/>
                  <a:pt x="7084" y="1658"/>
                  <a:pt x="7328" y="1658"/>
                </a:cubicBezTo>
                <a:cubicBezTo>
                  <a:pt x="7568" y="1658"/>
                  <a:pt x="7788" y="1505"/>
                  <a:pt x="7918" y="1249"/>
                </a:cubicBezTo>
                <a:lnTo>
                  <a:pt x="7967" y="1152"/>
                </a:lnTo>
                <a:lnTo>
                  <a:pt x="7862" y="1183"/>
                </a:lnTo>
                <a:cubicBezTo>
                  <a:pt x="7585" y="1263"/>
                  <a:pt x="7308" y="1054"/>
                  <a:pt x="7308" y="767"/>
                </a:cubicBezTo>
                <a:cubicBezTo>
                  <a:pt x="7308" y="395"/>
                  <a:pt x="7610" y="93"/>
                  <a:pt x="7982" y="93"/>
                </a:cubicBezTo>
                <a:cubicBezTo>
                  <a:pt x="8353" y="93"/>
                  <a:pt x="8655" y="395"/>
                  <a:pt x="8655" y="767"/>
                </a:cubicBezTo>
                <a:cubicBezTo>
                  <a:pt x="8655" y="1678"/>
                  <a:pt x="7887" y="2431"/>
                  <a:pt x="6900" y="2537"/>
                </a:cubicBezTo>
                <a:lnTo>
                  <a:pt x="7358" y="2537"/>
                </a:lnTo>
                <a:cubicBezTo>
                  <a:pt x="7828" y="2387"/>
                  <a:pt x="8221" y="2089"/>
                  <a:pt x="8468" y="1706"/>
                </a:cubicBezTo>
                <a:lnTo>
                  <a:pt x="8779" y="2537"/>
                </a:lnTo>
                <a:lnTo>
                  <a:pt x="8880" y="2537"/>
                </a:lnTo>
                <a:lnTo>
                  <a:pt x="8531" y="1602"/>
                </a:lnTo>
                <a:cubicBezTo>
                  <a:pt x="8670" y="1350"/>
                  <a:pt x="8749" y="1067"/>
                  <a:pt x="8750" y="767"/>
                </a:cubicBezTo>
                <a:lnTo>
                  <a:pt x="8750" y="767"/>
                </a:lnTo>
                <a:lnTo>
                  <a:pt x="8750" y="766"/>
                </a:lnTo>
                <a:lnTo>
                  <a:pt x="8750" y="766"/>
                </a:lnTo>
                <a:cubicBezTo>
                  <a:pt x="8749" y="343"/>
                  <a:pt x="8405" y="0"/>
                  <a:pt x="7982" y="0"/>
                </a:cubicBezTo>
                <a:cubicBezTo>
                  <a:pt x="7558" y="0"/>
                  <a:pt x="7214" y="343"/>
                  <a:pt x="7214" y="767"/>
                </a:cubicBezTo>
                <a:cubicBezTo>
                  <a:pt x="7214" y="1073"/>
                  <a:pt x="7475" y="1317"/>
                  <a:pt x="7783" y="1293"/>
                </a:cubicBezTo>
                <a:cubicBezTo>
                  <a:pt x="7669" y="1464"/>
                  <a:pt x="7504" y="1564"/>
                  <a:pt x="7328" y="1564"/>
                </a:cubicBezTo>
                <a:cubicBezTo>
                  <a:pt x="7089" y="1564"/>
                  <a:pt x="6965" y="1470"/>
                  <a:pt x="6600" y="1470"/>
                </a:cubicBezTo>
                <a:lnTo>
                  <a:pt x="6553" y="1470"/>
                </a:lnTo>
                <a:lnTo>
                  <a:pt x="6553" y="1517"/>
                </a:lnTo>
                <a:cubicBezTo>
                  <a:pt x="6553" y="1752"/>
                  <a:pt x="6614" y="1929"/>
                  <a:pt x="6728" y="2030"/>
                </a:cubicBezTo>
                <a:cubicBezTo>
                  <a:pt x="6299" y="1976"/>
                  <a:pt x="6239" y="1694"/>
                  <a:pt x="5684" y="1694"/>
                </a:cubicBezTo>
                <a:lnTo>
                  <a:pt x="5637" y="1694"/>
                </a:lnTo>
                <a:lnTo>
                  <a:pt x="5637" y="1742"/>
                </a:lnTo>
                <a:cubicBezTo>
                  <a:pt x="5637" y="1885"/>
                  <a:pt x="5644" y="2029"/>
                  <a:pt x="5695" y="2144"/>
                </a:cubicBezTo>
                <a:cubicBezTo>
                  <a:pt x="5303" y="1896"/>
                  <a:pt x="5177" y="1410"/>
                  <a:pt x="4693" y="1410"/>
                </a:cubicBezTo>
                <a:lnTo>
                  <a:pt x="4646" y="1410"/>
                </a:lnTo>
                <a:lnTo>
                  <a:pt x="4646" y="1457"/>
                </a:lnTo>
                <a:cubicBezTo>
                  <a:pt x="4646" y="1642"/>
                  <a:pt x="4647" y="1873"/>
                  <a:pt x="4777" y="2054"/>
                </a:cubicBezTo>
                <a:cubicBezTo>
                  <a:pt x="4366" y="1899"/>
                  <a:pt x="3892" y="1770"/>
                  <a:pt x="3177" y="1770"/>
                </a:cubicBezTo>
                <a:cubicBezTo>
                  <a:pt x="2252" y="1770"/>
                  <a:pt x="1730" y="1986"/>
                  <a:pt x="1225" y="2195"/>
                </a:cubicBezTo>
                <a:cubicBezTo>
                  <a:pt x="853" y="2348"/>
                  <a:pt x="498" y="2494"/>
                  <a:pt x="0" y="2537"/>
                </a:cubicBezTo>
                <a:lnTo>
                  <a:pt x="551" y="2537"/>
                </a:lnTo>
                <a:close/>
                <a:moveTo>
                  <a:pt x="4950" y="1685"/>
                </a:moveTo>
                <a:lnTo>
                  <a:pt x="4950" y="1685"/>
                </a:lnTo>
                <a:cubicBezTo>
                  <a:pt x="4915" y="1658"/>
                  <a:pt x="4879" y="1638"/>
                  <a:pt x="4839" y="1623"/>
                </a:cubicBezTo>
                <a:cubicBezTo>
                  <a:pt x="4841" y="1641"/>
                  <a:pt x="4842" y="1658"/>
                  <a:pt x="4844" y="1675"/>
                </a:cubicBezTo>
                <a:cubicBezTo>
                  <a:pt x="4906" y="1825"/>
                  <a:pt x="4997" y="1958"/>
                  <a:pt x="5110" y="2072"/>
                </a:cubicBezTo>
                <a:cubicBezTo>
                  <a:pt x="5128" y="2079"/>
                  <a:pt x="5148" y="2087"/>
                  <a:pt x="5166" y="2095"/>
                </a:cubicBezTo>
                <a:cubicBezTo>
                  <a:pt x="5255" y="2131"/>
                  <a:pt x="5343" y="2168"/>
                  <a:pt x="5432" y="2202"/>
                </a:cubicBezTo>
                <a:cubicBezTo>
                  <a:pt x="5223" y="2082"/>
                  <a:pt x="5052" y="1903"/>
                  <a:pt x="4950" y="1685"/>
                </a:cubicBezTo>
                <a:close/>
                <a:moveTo>
                  <a:pt x="6017" y="1963"/>
                </a:moveTo>
                <a:lnTo>
                  <a:pt x="6017" y="1963"/>
                </a:lnTo>
                <a:cubicBezTo>
                  <a:pt x="6008" y="1955"/>
                  <a:pt x="5995" y="1942"/>
                  <a:pt x="5981" y="1926"/>
                </a:cubicBezTo>
                <a:cubicBezTo>
                  <a:pt x="5936" y="1912"/>
                  <a:pt x="5888" y="1900"/>
                  <a:pt x="5831" y="1893"/>
                </a:cubicBezTo>
                <a:cubicBezTo>
                  <a:pt x="5831" y="1893"/>
                  <a:pt x="5831" y="1894"/>
                  <a:pt x="5831" y="1894"/>
                </a:cubicBezTo>
                <a:cubicBezTo>
                  <a:pt x="5882" y="1965"/>
                  <a:pt x="5942" y="2022"/>
                  <a:pt x="5952" y="2032"/>
                </a:cubicBezTo>
                <a:cubicBezTo>
                  <a:pt x="6348" y="2409"/>
                  <a:pt x="6915" y="2499"/>
                  <a:pt x="7471" y="2260"/>
                </a:cubicBezTo>
                <a:cubicBezTo>
                  <a:pt x="8092" y="1994"/>
                  <a:pt x="8509" y="1394"/>
                  <a:pt x="8509" y="766"/>
                </a:cubicBezTo>
                <a:cubicBezTo>
                  <a:pt x="8509" y="476"/>
                  <a:pt x="8273" y="239"/>
                  <a:pt x="7982" y="239"/>
                </a:cubicBezTo>
                <a:cubicBezTo>
                  <a:pt x="7691" y="239"/>
                  <a:pt x="7454" y="476"/>
                  <a:pt x="7454" y="767"/>
                </a:cubicBezTo>
                <a:cubicBezTo>
                  <a:pt x="7454" y="925"/>
                  <a:pt x="7583" y="1054"/>
                  <a:pt x="7741" y="1054"/>
                </a:cubicBezTo>
                <a:cubicBezTo>
                  <a:pt x="7900" y="1054"/>
                  <a:pt x="8029" y="925"/>
                  <a:pt x="8029" y="767"/>
                </a:cubicBezTo>
                <a:lnTo>
                  <a:pt x="8029" y="719"/>
                </a:lnTo>
                <a:lnTo>
                  <a:pt x="7934" y="719"/>
                </a:lnTo>
                <a:lnTo>
                  <a:pt x="7934" y="767"/>
                </a:lnTo>
                <a:cubicBezTo>
                  <a:pt x="7934" y="873"/>
                  <a:pt x="7848" y="959"/>
                  <a:pt x="7741" y="959"/>
                </a:cubicBezTo>
                <a:cubicBezTo>
                  <a:pt x="7635" y="959"/>
                  <a:pt x="7548" y="873"/>
                  <a:pt x="7548" y="767"/>
                </a:cubicBezTo>
                <a:cubicBezTo>
                  <a:pt x="7548" y="528"/>
                  <a:pt x="7743" y="333"/>
                  <a:pt x="7982" y="333"/>
                </a:cubicBezTo>
                <a:cubicBezTo>
                  <a:pt x="8220" y="333"/>
                  <a:pt x="8415" y="528"/>
                  <a:pt x="8415" y="767"/>
                </a:cubicBezTo>
                <a:cubicBezTo>
                  <a:pt x="8415" y="1356"/>
                  <a:pt x="8021" y="1922"/>
                  <a:pt x="7434" y="2173"/>
                </a:cubicBezTo>
                <a:cubicBezTo>
                  <a:pt x="6918" y="2395"/>
                  <a:pt x="6389" y="2316"/>
                  <a:pt x="6017" y="1963"/>
                </a:cubicBezTo>
                <a:close/>
                <a:moveTo>
                  <a:pt x="7767" y="1646"/>
                </a:moveTo>
                <a:lnTo>
                  <a:pt x="7767" y="1646"/>
                </a:lnTo>
                <a:cubicBezTo>
                  <a:pt x="7417" y="1903"/>
                  <a:pt x="6998" y="1798"/>
                  <a:pt x="6788" y="1670"/>
                </a:cubicBezTo>
                <a:cubicBezTo>
                  <a:pt x="6776" y="1669"/>
                  <a:pt x="6765" y="1667"/>
                  <a:pt x="6753" y="1666"/>
                </a:cubicBezTo>
                <a:cubicBezTo>
                  <a:pt x="6760" y="1707"/>
                  <a:pt x="6769" y="1743"/>
                  <a:pt x="6782" y="1775"/>
                </a:cubicBezTo>
                <a:cubicBezTo>
                  <a:pt x="7085" y="1938"/>
                  <a:pt x="7503" y="1957"/>
                  <a:pt x="7823" y="1723"/>
                </a:cubicBezTo>
                <a:cubicBezTo>
                  <a:pt x="8102" y="1518"/>
                  <a:pt x="8269" y="1160"/>
                  <a:pt x="8269" y="767"/>
                </a:cubicBezTo>
                <a:cubicBezTo>
                  <a:pt x="8269" y="608"/>
                  <a:pt x="8140" y="479"/>
                  <a:pt x="7982" y="479"/>
                </a:cubicBezTo>
                <a:cubicBezTo>
                  <a:pt x="7823" y="479"/>
                  <a:pt x="7694" y="608"/>
                  <a:pt x="7694" y="767"/>
                </a:cubicBezTo>
                <a:lnTo>
                  <a:pt x="7694" y="814"/>
                </a:lnTo>
                <a:lnTo>
                  <a:pt x="7789" y="814"/>
                </a:lnTo>
                <a:lnTo>
                  <a:pt x="7789" y="767"/>
                </a:lnTo>
                <a:cubicBezTo>
                  <a:pt x="7789" y="660"/>
                  <a:pt x="7875" y="574"/>
                  <a:pt x="7982" y="574"/>
                </a:cubicBezTo>
                <a:cubicBezTo>
                  <a:pt x="8088" y="574"/>
                  <a:pt x="8174" y="660"/>
                  <a:pt x="8174" y="767"/>
                </a:cubicBezTo>
                <a:cubicBezTo>
                  <a:pt x="8174" y="1130"/>
                  <a:pt x="8022" y="1459"/>
                  <a:pt x="7767" y="1646"/>
                </a:cubicBezTo>
                <a:close/>
                <a:moveTo>
                  <a:pt x="1668" y="2537"/>
                </a:moveTo>
                <a:lnTo>
                  <a:pt x="1668" y="2537"/>
                </a:lnTo>
                <a:lnTo>
                  <a:pt x="1950" y="2537"/>
                </a:lnTo>
                <a:cubicBezTo>
                  <a:pt x="2282" y="2429"/>
                  <a:pt x="2664" y="2349"/>
                  <a:pt x="3177" y="2349"/>
                </a:cubicBezTo>
                <a:cubicBezTo>
                  <a:pt x="3690" y="2349"/>
                  <a:pt x="4072" y="2429"/>
                  <a:pt x="4404" y="2537"/>
                </a:cubicBezTo>
                <a:lnTo>
                  <a:pt x="4686" y="2537"/>
                </a:lnTo>
                <a:cubicBezTo>
                  <a:pt x="4288" y="2384"/>
                  <a:pt x="3842" y="2254"/>
                  <a:pt x="3177" y="2254"/>
                </a:cubicBezTo>
                <a:cubicBezTo>
                  <a:pt x="2512" y="2254"/>
                  <a:pt x="2067" y="2384"/>
                  <a:pt x="1668" y="2537"/>
                </a:cubicBezTo>
                <a:close/>
                <a:moveTo>
                  <a:pt x="8317" y="2129"/>
                </a:moveTo>
                <a:lnTo>
                  <a:pt x="8317" y="2129"/>
                </a:lnTo>
                <a:lnTo>
                  <a:pt x="8485" y="2537"/>
                </a:lnTo>
                <a:lnTo>
                  <a:pt x="8383" y="2537"/>
                </a:lnTo>
                <a:lnTo>
                  <a:pt x="8281" y="2291"/>
                </a:lnTo>
                <a:cubicBezTo>
                  <a:pt x="8177" y="2384"/>
                  <a:pt x="8065" y="2466"/>
                  <a:pt x="7946" y="2537"/>
                </a:cubicBezTo>
                <a:lnTo>
                  <a:pt x="7748" y="2537"/>
                </a:lnTo>
                <a:cubicBezTo>
                  <a:pt x="7947" y="2434"/>
                  <a:pt x="8137" y="2298"/>
                  <a:pt x="8317" y="2129"/>
                </a:cubicBez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4" name="Title 1">
            <a:extLst>
              <a:ext uri="{FF2B5EF4-FFF2-40B4-BE49-F238E27FC236}">
                <a16:creationId xmlns:a16="http://schemas.microsoft.com/office/drawing/2014/main" id="{50953EBE-000A-4847-AECD-FAA20C0B0545}"/>
              </a:ext>
            </a:extLst>
          </p:cNvPr>
          <p:cNvSpPr txBox="1">
            <a:spLocks/>
          </p:cNvSpPr>
          <p:nvPr userDrawn="1"/>
        </p:nvSpPr>
        <p:spPr>
          <a:xfrm>
            <a:off x="609601" y="1654041"/>
            <a:ext cx="5304367" cy="727388"/>
          </a:xfrm>
          <a:prstGeom prst="rect">
            <a:avLst/>
          </a:prstGeom>
          <a:noFill/>
        </p:spPr>
        <p:txBody>
          <a:bodyPr vert="horz" lIns="0" tIns="0" rIns="0" bIns="0" rtlCol="0" anchor="t" anchorCtr="0">
            <a:noAutofit/>
          </a:bodyPr>
          <a:lstStyle>
            <a:lvl1pPr algn="l" defTabSz="685800" rtl="0" eaLnBrk="1" latinLnBrk="0" hangingPunct="1">
              <a:lnSpc>
                <a:spcPct val="90000"/>
              </a:lnSpc>
              <a:spcBef>
                <a:spcPct val="0"/>
              </a:spcBef>
              <a:buNone/>
              <a:defRPr sz="2400" kern="1200" spc="-40" baseline="0">
                <a:solidFill>
                  <a:schemeClr val="bg2"/>
                </a:solidFill>
                <a:latin typeface="+mj-lt"/>
                <a:ea typeface="+mj-ea"/>
                <a:cs typeface="+mj-cs"/>
              </a:defRPr>
            </a:lvl1pPr>
          </a:lstStyle>
          <a:p>
            <a:r>
              <a:rPr lang="en-US" sz="4267" spc="-80" dirty="0">
                <a:solidFill>
                  <a:srgbClr val="FFFFFF"/>
                </a:solidFill>
              </a:rPr>
              <a:t>Gracias</a:t>
            </a:r>
          </a:p>
        </p:txBody>
      </p:sp>
      <p:pic>
        <p:nvPicPr>
          <p:cNvPr id="6" name="Picture 5">
            <a:extLst>
              <a:ext uri="{FF2B5EF4-FFF2-40B4-BE49-F238E27FC236}">
                <a16:creationId xmlns:a16="http://schemas.microsoft.com/office/drawing/2014/main" id="{172D7505-3A56-974B-9FD0-1C9DD6BE92FC}"/>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159087" y="6042360"/>
            <a:ext cx="2670048" cy="463907"/>
          </a:xfrm>
          <a:prstGeom prst="rect">
            <a:avLst/>
          </a:prstGeom>
        </p:spPr>
      </p:pic>
      <p:pic>
        <p:nvPicPr>
          <p:cNvPr id="7" name="Picture 6">
            <a:extLst>
              <a:ext uri="{FF2B5EF4-FFF2-40B4-BE49-F238E27FC236}">
                <a16:creationId xmlns:a16="http://schemas.microsoft.com/office/drawing/2014/main" id="{34728244-1361-5F4C-B4B2-6000550B247B}"/>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519007" y="5907194"/>
            <a:ext cx="734244" cy="734244"/>
          </a:xfrm>
          <a:prstGeom prst="rect">
            <a:avLst/>
          </a:prstGeom>
        </p:spPr>
      </p:pic>
      <p:sp>
        <p:nvSpPr>
          <p:cNvPr id="3" name="Text Placeholder 2">
            <a:extLst>
              <a:ext uri="{FF2B5EF4-FFF2-40B4-BE49-F238E27FC236}">
                <a16:creationId xmlns:a16="http://schemas.microsoft.com/office/drawing/2014/main" id="{725C8422-08BB-9643-8698-4BD671D3326F}"/>
              </a:ext>
            </a:extLst>
          </p:cNvPr>
          <p:cNvSpPr>
            <a:spLocks noGrp="1"/>
          </p:cNvSpPr>
          <p:nvPr>
            <p:ph type="body" sz="quarter" idx="10" hasCustomPrompt="1"/>
          </p:nvPr>
        </p:nvSpPr>
        <p:spPr>
          <a:xfrm>
            <a:off x="609599" y="2552345"/>
            <a:ext cx="5304367" cy="3354843"/>
          </a:xfrm>
        </p:spPr>
        <p:txBody>
          <a:bodyPr>
            <a:normAutofit/>
          </a:bodyPr>
          <a:lstStyle>
            <a:lvl1pPr marL="0" indent="0">
              <a:lnSpc>
                <a:spcPct val="100000"/>
              </a:lnSpc>
              <a:spcBef>
                <a:spcPts val="0"/>
              </a:spcBef>
              <a:buFont typeface="Arial" pitchFamily="34" charset="0"/>
              <a:buNone/>
              <a:defRPr sz="1400">
                <a:solidFill>
                  <a:schemeClr val="bg2"/>
                </a:solidFill>
              </a:defRPr>
            </a:lvl1pPr>
            <a:lvl2pPr marL="0" indent="-228594">
              <a:lnSpc>
                <a:spcPct val="100000"/>
              </a:lnSpc>
              <a:spcBef>
                <a:spcPts val="0"/>
              </a:spcBef>
              <a:buSzPct val="120000"/>
              <a:buFont typeface="Arial" pitchFamily="34" charset="0"/>
              <a:buChar char="▪"/>
              <a:defRPr sz="1333">
                <a:solidFill>
                  <a:schemeClr val="bg2"/>
                </a:solidFill>
              </a:defRPr>
            </a:lvl2pPr>
            <a:lvl3pPr marL="463284">
              <a:lnSpc>
                <a:spcPct val="100000"/>
              </a:lnSpc>
              <a:spcBef>
                <a:spcPts val="0"/>
              </a:spcBef>
              <a:defRPr sz="1333">
                <a:solidFill>
                  <a:schemeClr val="bg2"/>
                </a:solidFill>
              </a:defRPr>
            </a:lvl3pPr>
            <a:lvl4pPr marL="682735">
              <a:lnSpc>
                <a:spcPct val="100000"/>
              </a:lnSpc>
              <a:spcBef>
                <a:spcPts val="0"/>
              </a:spcBef>
              <a:defRPr sz="1333">
                <a:solidFill>
                  <a:schemeClr val="bg2"/>
                </a:solidFill>
              </a:defRPr>
            </a:lvl4pPr>
            <a:lvl5pPr marL="914377">
              <a:lnSpc>
                <a:spcPct val="100000"/>
              </a:lnSpc>
              <a:spcBef>
                <a:spcPts val="0"/>
              </a:spcBef>
              <a:defRPr sz="1333">
                <a:solidFill>
                  <a:schemeClr val="bg2"/>
                </a:solidFill>
              </a:defRPr>
            </a:lvl5pPr>
            <a:lvl6pPr marL="1146019">
              <a:lnSpc>
                <a:spcPct val="100000"/>
              </a:lnSpc>
              <a:spcBef>
                <a:spcPts val="0"/>
              </a:spcBef>
              <a:defRPr sz="1333">
                <a:solidFill>
                  <a:schemeClr val="bg2"/>
                </a:solidFill>
              </a:defRPr>
            </a:lvl6pPr>
            <a:lvl7pPr marL="1365470">
              <a:lnSpc>
                <a:spcPct val="100000"/>
              </a:lnSpc>
              <a:spcBef>
                <a:spcPts val="0"/>
              </a:spcBef>
              <a:defRPr sz="1333">
                <a:solidFill>
                  <a:schemeClr val="bg2"/>
                </a:solidFill>
              </a:defRPr>
            </a:lvl7pPr>
            <a:lvl8pPr marL="1597112">
              <a:lnSpc>
                <a:spcPct val="100000"/>
              </a:lnSpc>
              <a:spcBef>
                <a:spcPts val="0"/>
              </a:spcBef>
              <a:defRPr sz="1333">
                <a:solidFill>
                  <a:schemeClr val="bg2"/>
                </a:solidFill>
              </a:defRPr>
            </a:lvl8pPr>
            <a:lvl9pPr marL="1828754">
              <a:lnSpc>
                <a:spcPct val="100000"/>
              </a:lnSpc>
              <a:spcBef>
                <a:spcPts val="0"/>
              </a:spcBef>
              <a:defRPr sz="1333">
                <a:solidFill>
                  <a:schemeClr val="bg2"/>
                </a:solidFill>
              </a:defRPr>
            </a:lvl9pPr>
          </a:lstStyle>
          <a:p>
            <a:pPr lvl="0"/>
            <a:r>
              <a:rPr lang="en-US" dirty="0"/>
              <a:t>Optional contact information</a:t>
            </a:r>
          </a:p>
        </p:txBody>
      </p:sp>
    </p:spTree>
    <p:extLst>
      <p:ext uri="{BB962C8B-B14F-4D97-AF65-F5344CB8AC3E}">
        <p14:creationId xmlns:p14="http://schemas.microsoft.com/office/powerpoint/2010/main" val="4146704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ermsConditions">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78972" y="304800"/>
            <a:ext cx="11245957" cy="540829"/>
          </a:xfrm>
          <a:prstGeom prst="rect">
            <a:avLst/>
          </a:prstGeom>
        </p:spPr>
        <p:txBody>
          <a:bodyPr anchor="b"/>
          <a:lstStyle>
            <a:lvl1pPr algn="l">
              <a:defRPr sz="1400" b="0" i="0" cap="none" baseline="0">
                <a:solidFill>
                  <a:schemeClr val="accent2"/>
                </a:solidFill>
                <a:latin typeface="BentonSans" charset="0"/>
                <a:ea typeface="BentonSans" charset="0"/>
                <a:cs typeface="BentonSans" charset="0"/>
              </a:defRPr>
            </a:lvl1pPr>
          </a:lstStyle>
          <a:p>
            <a:r>
              <a:rPr lang="en-US" dirty="0"/>
              <a:t>Click Here To Edit Text</a:t>
            </a:r>
          </a:p>
        </p:txBody>
      </p:sp>
      <p:sp>
        <p:nvSpPr>
          <p:cNvPr id="3" name="Text Placeholder 2"/>
          <p:cNvSpPr>
            <a:spLocks noGrp="1"/>
          </p:cNvSpPr>
          <p:nvPr>
            <p:ph type="body" sz="quarter" idx="10"/>
          </p:nvPr>
        </p:nvSpPr>
        <p:spPr>
          <a:xfrm>
            <a:off x="479425" y="1036600"/>
            <a:ext cx="11245851" cy="5008600"/>
          </a:xfrm>
          <a:prstGeom prst="rect">
            <a:avLst/>
          </a:prstGeom>
        </p:spPr>
        <p:txBody>
          <a:bodyPr>
            <a:normAutofit/>
          </a:bodyPr>
          <a:lstStyle>
            <a:lvl1pPr marL="0" indent="0">
              <a:lnSpc>
                <a:spcPct val="90000"/>
              </a:lnSpc>
              <a:spcBef>
                <a:spcPts val="216"/>
              </a:spcBef>
              <a:buClr>
                <a:schemeClr val="accent1"/>
              </a:buClr>
              <a:buFont typeface="+mj-lt"/>
              <a:buNone/>
              <a:defRPr sz="900" b="0" i="0">
                <a:solidFill>
                  <a:schemeClr val="tx1"/>
                </a:solidFill>
                <a:latin typeface="BentonSans Regular" charset="0"/>
                <a:ea typeface="BentonSans Regular" charset="0"/>
                <a:cs typeface="BentonSans Regular" charset="0"/>
              </a:defRPr>
            </a:lvl1pPr>
            <a:lvl2pPr>
              <a:lnSpc>
                <a:spcPct val="100000"/>
              </a:lnSpc>
              <a:defRPr sz="800">
                <a:solidFill>
                  <a:schemeClr val="accent6">
                    <a:lumMod val="50000"/>
                  </a:schemeClr>
                </a:solidFill>
              </a:defRPr>
            </a:lvl2pPr>
            <a:lvl3pPr>
              <a:lnSpc>
                <a:spcPct val="100000"/>
              </a:lnSpc>
              <a:defRPr sz="800">
                <a:solidFill>
                  <a:schemeClr val="accent6">
                    <a:lumMod val="50000"/>
                  </a:schemeClr>
                </a:solidFill>
              </a:defRPr>
            </a:lvl3pPr>
            <a:lvl4pPr>
              <a:lnSpc>
                <a:spcPct val="100000"/>
              </a:lnSpc>
              <a:defRPr sz="800">
                <a:solidFill>
                  <a:schemeClr val="accent6">
                    <a:lumMod val="50000"/>
                  </a:schemeClr>
                </a:solidFill>
              </a:defRPr>
            </a:lvl4pPr>
            <a:lvl5pPr>
              <a:lnSpc>
                <a:spcPct val="100000"/>
              </a:lnSpc>
              <a:defRPr sz="800">
                <a:solidFill>
                  <a:schemeClr val="accent6">
                    <a:lumMod val="50000"/>
                  </a:schemeClr>
                </a:solidFill>
              </a:defRPr>
            </a:lvl5pPr>
          </a:lstStyle>
          <a:p>
            <a:pPr lvl="0"/>
            <a:r>
              <a:rPr lang="en-US" dirty="0"/>
              <a:t>Click to edit Master text styles</a:t>
            </a:r>
          </a:p>
        </p:txBody>
      </p:sp>
      <p:sp>
        <p:nvSpPr>
          <p:cNvPr id="2" name="Slide Number Placeholder 1"/>
          <p:cNvSpPr>
            <a:spLocks noGrp="1"/>
          </p:cNvSpPr>
          <p:nvPr>
            <p:ph type="sldNum" sz="quarter" idx="14"/>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Tree>
    <p:extLst>
      <p:ext uri="{BB962C8B-B14F-4D97-AF65-F5344CB8AC3E}">
        <p14:creationId xmlns:p14="http://schemas.microsoft.com/office/powerpoint/2010/main" val="1235349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AA6FDF6-B9A7-5F49-B175-D05D851355EE}"/>
              </a:ext>
            </a:extLst>
          </p:cNvPr>
          <p:cNvSpPr>
            <a:spLocks noGrp="1"/>
          </p:cNvSpPr>
          <p:nvPr>
            <p:ph idx="1"/>
          </p:nvPr>
        </p:nvSpPr>
        <p:spPr>
          <a:xfrm>
            <a:off x="478973" y="1645920"/>
            <a:ext cx="9266767" cy="4267200"/>
          </a:xfrm>
        </p:spPr>
        <p:txBody>
          <a:bodyPr>
            <a:normAutofit/>
          </a:bodyPr>
          <a:lstStyle>
            <a:lvl1pPr marL="0" indent="0">
              <a:buNone/>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id="{4E88BEA0-B852-C147-BBD3-C95859B2A06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6" name="Title 5">
            <a:extLst>
              <a:ext uri="{FF2B5EF4-FFF2-40B4-BE49-F238E27FC236}">
                <a16:creationId xmlns:a16="http://schemas.microsoft.com/office/drawing/2014/main" id="{65B5E1D0-AE0A-0143-9707-C1606290568A}"/>
              </a:ext>
            </a:extLst>
          </p:cNvPr>
          <p:cNvSpPr>
            <a:spLocks noGrp="1"/>
          </p:cNvSpPr>
          <p:nvPr>
            <p:ph type="title" hasCustomPrompt="1"/>
          </p:nvPr>
        </p:nvSpPr>
        <p:spPr/>
        <p:txBody>
          <a:bodyPr/>
          <a:lstStyle/>
          <a:p>
            <a:r>
              <a:rPr lang="en-US" dirty="0"/>
              <a:t>Slide title</a:t>
            </a:r>
          </a:p>
        </p:txBody>
      </p:sp>
    </p:spTree>
    <p:extLst>
      <p:ext uri="{BB962C8B-B14F-4D97-AF65-F5344CB8AC3E}">
        <p14:creationId xmlns:p14="http://schemas.microsoft.com/office/powerpoint/2010/main" val="902640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ne Column with 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AA6FDF6-B9A7-5F49-B175-D05D851355EE}"/>
              </a:ext>
            </a:extLst>
          </p:cNvPr>
          <p:cNvSpPr>
            <a:spLocks noGrp="1"/>
          </p:cNvSpPr>
          <p:nvPr>
            <p:ph idx="1"/>
          </p:nvPr>
        </p:nvSpPr>
        <p:spPr>
          <a:xfrm>
            <a:off x="478973" y="1645920"/>
            <a:ext cx="9266767" cy="4267200"/>
          </a:xfrm>
        </p:spPr>
        <p:txBody>
          <a:bodyPr>
            <a:normAutofit/>
          </a:bodyPr>
          <a:lstStyle>
            <a:lvl1pPr marL="0" indent="0">
              <a:buNone/>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id="{4E88BEA0-B852-C147-BBD3-C95859B2A06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5" name="Subtitle 2">
            <a:extLst>
              <a:ext uri="{FF2B5EF4-FFF2-40B4-BE49-F238E27FC236}">
                <a16:creationId xmlns:a16="http://schemas.microsoft.com/office/drawing/2014/main" id="{86AEB0BD-88C3-E14D-9931-51C84CB22D5C}"/>
              </a:ext>
            </a:extLst>
          </p:cNvPr>
          <p:cNvSpPr>
            <a:spLocks noGrp="1"/>
          </p:cNvSpPr>
          <p:nvPr>
            <p:ph type="subTitle" idx="11"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7"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3683006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2" y="1642534"/>
            <a:ext cx="5303309"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6279091" y="1642534"/>
            <a:ext cx="5303308"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7"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4124688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with 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2" y="1642534"/>
            <a:ext cx="5303309"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6279091" y="1642534"/>
            <a:ext cx="5303308"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9" name="Subtitle 2">
            <a:extLst>
              <a:ext uri="{FF2B5EF4-FFF2-40B4-BE49-F238E27FC236}">
                <a16:creationId xmlns:a16="http://schemas.microsoft.com/office/drawing/2014/main" id="{86AEB0BD-88C3-E14D-9931-51C84CB22D5C}"/>
              </a:ext>
            </a:extLst>
          </p:cNvPr>
          <p:cNvSpPr>
            <a:spLocks noGrp="1"/>
          </p:cNvSpPr>
          <p:nvPr>
            <p:ph type="subTitle" idx="11"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10"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3129290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2" y="1642534"/>
            <a:ext cx="3415509"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4321415" y="1642534"/>
            <a:ext cx="3415509"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11" name="Content Placeholder 10">
            <a:extLst>
              <a:ext uri="{FF2B5EF4-FFF2-40B4-BE49-F238E27FC236}">
                <a16:creationId xmlns:a16="http://schemas.microsoft.com/office/drawing/2014/main" id="{7E600721-B011-D04F-86A1-FAB48F2004CA}"/>
              </a:ext>
            </a:extLst>
          </p:cNvPr>
          <p:cNvSpPr>
            <a:spLocks noGrp="1"/>
          </p:cNvSpPr>
          <p:nvPr>
            <p:ph sz="quarter" idx="11"/>
          </p:nvPr>
        </p:nvSpPr>
        <p:spPr>
          <a:xfrm>
            <a:off x="8166889" y="1642534"/>
            <a:ext cx="3415511"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ubtitle 2">
            <a:extLst>
              <a:ext uri="{FF2B5EF4-FFF2-40B4-BE49-F238E27FC236}">
                <a16:creationId xmlns:a16="http://schemas.microsoft.com/office/drawing/2014/main" id="{86AEB0BD-88C3-E14D-9931-51C84CB22D5C}"/>
              </a:ext>
            </a:extLst>
          </p:cNvPr>
          <p:cNvSpPr>
            <a:spLocks noGrp="1"/>
          </p:cNvSpPr>
          <p:nvPr>
            <p:ph type="subTitle" idx="12"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9"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564848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Column with 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2" y="1642534"/>
            <a:ext cx="3415509"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4257618" y="1642534"/>
            <a:ext cx="3415509"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11" name="Content Placeholder 10">
            <a:extLst>
              <a:ext uri="{FF2B5EF4-FFF2-40B4-BE49-F238E27FC236}">
                <a16:creationId xmlns:a16="http://schemas.microsoft.com/office/drawing/2014/main" id="{7E600721-B011-D04F-86A1-FAB48F2004CA}"/>
              </a:ext>
            </a:extLst>
          </p:cNvPr>
          <p:cNvSpPr>
            <a:spLocks noGrp="1"/>
          </p:cNvSpPr>
          <p:nvPr>
            <p:ph sz="quarter" idx="11"/>
          </p:nvPr>
        </p:nvSpPr>
        <p:spPr>
          <a:xfrm>
            <a:off x="8166889" y="1642534"/>
            <a:ext cx="3415511"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ubtitle 2">
            <a:extLst>
              <a:ext uri="{FF2B5EF4-FFF2-40B4-BE49-F238E27FC236}">
                <a16:creationId xmlns:a16="http://schemas.microsoft.com/office/drawing/2014/main" id="{86AEB0BD-88C3-E14D-9931-51C84CB22D5C}"/>
              </a:ext>
            </a:extLst>
          </p:cNvPr>
          <p:cNvSpPr>
            <a:spLocks noGrp="1"/>
          </p:cNvSpPr>
          <p:nvPr>
            <p:ph type="subTitle" idx="12"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10"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2434015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idebar Lef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89714" y="1642534"/>
            <a:ext cx="3414183"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4389968" y="1642534"/>
            <a:ext cx="7192432"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6" name="Subtitle 2">
            <a:extLst>
              <a:ext uri="{FF2B5EF4-FFF2-40B4-BE49-F238E27FC236}">
                <a16:creationId xmlns:a16="http://schemas.microsoft.com/office/drawing/2014/main" id="{86AEB0BD-88C3-E14D-9931-51C84CB22D5C}"/>
              </a:ext>
            </a:extLst>
          </p:cNvPr>
          <p:cNvSpPr>
            <a:spLocks noGrp="1"/>
          </p:cNvSpPr>
          <p:nvPr>
            <p:ph type="subTitle" idx="11"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7"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974004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E4BB1FAD-9694-0C46-BC4D-8ADFA81F1051}"/>
              </a:ext>
            </a:extLst>
          </p:cNvPr>
          <p:cNvSpPr>
            <a:spLocks noChangeAspect="1" noEditPoints="1"/>
          </p:cNvSpPr>
          <p:nvPr userDrawn="1"/>
        </p:nvSpPr>
        <p:spPr bwMode="hidden">
          <a:xfrm>
            <a:off x="5754624" y="5240867"/>
            <a:ext cx="5647267" cy="1617133"/>
          </a:xfrm>
          <a:custGeom>
            <a:avLst/>
            <a:gdLst>
              <a:gd name="T0" fmla="*/ 1026 w 8880"/>
              <a:gd name="T1" fmla="*/ 2537 h 2537"/>
              <a:gd name="T2" fmla="*/ 3177 w 8880"/>
              <a:gd name="T3" fmla="*/ 2109 h 2537"/>
              <a:gd name="T4" fmla="*/ 5328 w 8880"/>
              <a:gd name="T5" fmla="*/ 2537 h 2537"/>
              <a:gd name="T6" fmla="*/ 1026 w 8880"/>
              <a:gd name="T7" fmla="*/ 2537 h 2537"/>
              <a:gd name="T8" fmla="*/ 551 w 8880"/>
              <a:gd name="T9" fmla="*/ 2537 h 2537"/>
              <a:gd name="T10" fmla="*/ 5803 w 8880"/>
              <a:gd name="T11" fmla="*/ 2537 h 2537"/>
              <a:gd name="T12" fmla="*/ 5126 w 8880"/>
              <a:gd name="T13" fmla="*/ 2193 h 2537"/>
              <a:gd name="T14" fmla="*/ 5819 w 8880"/>
              <a:gd name="T15" fmla="*/ 2312 h 2537"/>
              <a:gd name="T16" fmla="*/ 6076 w 8880"/>
              <a:gd name="T17" fmla="*/ 2292 h 2537"/>
              <a:gd name="T18" fmla="*/ 6885 w 8880"/>
              <a:gd name="T19" fmla="*/ 2134 h 2537"/>
              <a:gd name="T20" fmla="*/ 7084 w 8880"/>
              <a:gd name="T21" fmla="*/ 2023 h 2537"/>
              <a:gd name="T22" fmla="*/ 7328 w 8880"/>
              <a:gd name="T23" fmla="*/ 1658 h 2537"/>
              <a:gd name="T24" fmla="*/ 7967 w 8880"/>
              <a:gd name="T25" fmla="*/ 1152 h 2537"/>
              <a:gd name="T26" fmla="*/ 7308 w 8880"/>
              <a:gd name="T27" fmla="*/ 767 h 2537"/>
              <a:gd name="T28" fmla="*/ 8655 w 8880"/>
              <a:gd name="T29" fmla="*/ 767 h 2537"/>
              <a:gd name="T30" fmla="*/ 7358 w 8880"/>
              <a:gd name="T31" fmla="*/ 2537 h 2537"/>
              <a:gd name="T32" fmla="*/ 8779 w 8880"/>
              <a:gd name="T33" fmla="*/ 2537 h 2537"/>
              <a:gd name="T34" fmla="*/ 8531 w 8880"/>
              <a:gd name="T35" fmla="*/ 1602 h 2537"/>
              <a:gd name="T36" fmla="*/ 8750 w 8880"/>
              <a:gd name="T37" fmla="*/ 767 h 2537"/>
              <a:gd name="T38" fmla="*/ 8750 w 8880"/>
              <a:gd name="T39" fmla="*/ 766 h 2537"/>
              <a:gd name="T40" fmla="*/ 7214 w 8880"/>
              <a:gd name="T41" fmla="*/ 767 h 2537"/>
              <a:gd name="T42" fmla="*/ 7328 w 8880"/>
              <a:gd name="T43" fmla="*/ 1564 h 2537"/>
              <a:gd name="T44" fmla="*/ 6553 w 8880"/>
              <a:gd name="T45" fmla="*/ 1470 h 2537"/>
              <a:gd name="T46" fmla="*/ 6728 w 8880"/>
              <a:gd name="T47" fmla="*/ 2030 h 2537"/>
              <a:gd name="T48" fmla="*/ 5637 w 8880"/>
              <a:gd name="T49" fmla="*/ 1694 h 2537"/>
              <a:gd name="T50" fmla="*/ 5695 w 8880"/>
              <a:gd name="T51" fmla="*/ 2144 h 2537"/>
              <a:gd name="T52" fmla="*/ 4646 w 8880"/>
              <a:gd name="T53" fmla="*/ 1410 h 2537"/>
              <a:gd name="T54" fmla="*/ 4777 w 8880"/>
              <a:gd name="T55" fmla="*/ 2054 h 2537"/>
              <a:gd name="T56" fmla="*/ 1225 w 8880"/>
              <a:gd name="T57" fmla="*/ 2195 h 2537"/>
              <a:gd name="T58" fmla="*/ 551 w 8880"/>
              <a:gd name="T59" fmla="*/ 2537 h 2537"/>
              <a:gd name="T60" fmla="*/ 4950 w 8880"/>
              <a:gd name="T61" fmla="*/ 1685 h 2537"/>
              <a:gd name="T62" fmla="*/ 4844 w 8880"/>
              <a:gd name="T63" fmla="*/ 1675 h 2537"/>
              <a:gd name="T64" fmla="*/ 5166 w 8880"/>
              <a:gd name="T65" fmla="*/ 2095 h 2537"/>
              <a:gd name="T66" fmla="*/ 4950 w 8880"/>
              <a:gd name="T67" fmla="*/ 1685 h 2537"/>
              <a:gd name="T68" fmla="*/ 6017 w 8880"/>
              <a:gd name="T69" fmla="*/ 1963 h 2537"/>
              <a:gd name="T70" fmla="*/ 5831 w 8880"/>
              <a:gd name="T71" fmla="*/ 1893 h 2537"/>
              <a:gd name="T72" fmla="*/ 5952 w 8880"/>
              <a:gd name="T73" fmla="*/ 2032 h 2537"/>
              <a:gd name="T74" fmla="*/ 8509 w 8880"/>
              <a:gd name="T75" fmla="*/ 766 h 2537"/>
              <a:gd name="T76" fmla="*/ 7454 w 8880"/>
              <a:gd name="T77" fmla="*/ 767 h 2537"/>
              <a:gd name="T78" fmla="*/ 8029 w 8880"/>
              <a:gd name="T79" fmla="*/ 767 h 2537"/>
              <a:gd name="T80" fmla="*/ 7934 w 8880"/>
              <a:gd name="T81" fmla="*/ 719 h 2537"/>
              <a:gd name="T82" fmla="*/ 7741 w 8880"/>
              <a:gd name="T83" fmla="*/ 959 h 2537"/>
              <a:gd name="T84" fmla="*/ 7982 w 8880"/>
              <a:gd name="T85" fmla="*/ 333 h 2537"/>
              <a:gd name="T86" fmla="*/ 7434 w 8880"/>
              <a:gd name="T87" fmla="*/ 2173 h 2537"/>
              <a:gd name="T88" fmla="*/ 7767 w 8880"/>
              <a:gd name="T89" fmla="*/ 1646 h 2537"/>
              <a:gd name="T90" fmla="*/ 6788 w 8880"/>
              <a:gd name="T91" fmla="*/ 1670 h 2537"/>
              <a:gd name="T92" fmla="*/ 6782 w 8880"/>
              <a:gd name="T93" fmla="*/ 1775 h 2537"/>
              <a:gd name="T94" fmla="*/ 8269 w 8880"/>
              <a:gd name="T95" fmla="*/ 767 h 2537"/>
              <a:gd name="T96" fmla="*/ 7694 w 8880"/>
              <a:gd name="T97" fmla="*/ 767 h 2537"/>
              <a:gd name="T98" fmla="*/ 7789 w 8880"/>
              <a:gd name="T99" fmla="*/ 814 h 2537"/>
              <a:gd name="T100" fmla="*/ 7982 w 8880"/>
              <a:gd name="T101" fmla="*/ 574 h 2537"/>
              <a:gd name="T102" fmla="*/ 7767 w 8880"/>
              <a:gd name="T103" fmla="*/ 1646 h 2537"/>
              <a:gd name="T104" fmla="*/ 1668 w 8880"/>
              <a:gd name="T105" fmla="*/ 2537 h 2537"/>
              <a:gd name="T106" fmla="*/ 3177 w 8880"/>
              <a:gd name="T107" fmla="*/ 2349 h 2537"/>
              <a:gd name="T108" fmla="*/ 4686 w 8880"/>
              <a:gd name="T109" fmla="*/ 2537 h 2537"/>
              <a:gd name="T110" fmla="*/ 1668 w 8880"/>
              <a:gd name="T111" fmla="*/ 2537 h 2537"/>
              <a:gd name="T112" fmla="*/ 8317 w 8880"/>
              <a:gd name="T113" fmla="*/ 2129 h 2537"/>
              <a:gd name="T114" fmla="*/ 8383 w 8880"/>
              <a:gd name="T115" fmla="*/ 2537 h 2537"/>
              <a:gd name="T116" fmla="*/ 7946 w 8880"/>
              <a:gd name="T117" fmla="*/ 2537 h 2537"/>
              <a:gd name="T118" fmla="*/ 8317 w 8880"/>
              <a:gd name="T119" fmla="*/ 2129 h 2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880" h="2537">
                <a:moveTo>
                  <a:pt x="1026" y="2537"/>
                </a:moveTo>
                <a:lnTo>
                  <a:pt x="1026" y="2537"/>
                </a:lnTo>
                <a:lnTo>
                  <a:pt x="1280" y="2537"/>
                </a:lnTo>
                <a:cubicBezTo>
                  <a:pt x="1783" y="2330"/>
                  <a:pt x="2286" y="2109"/>
                  <a:pt x="3177" y="2109"/>
                </a:cubicBezTo>
                <a:cubicBezTo>
                  <a:pt x="4068" y="2109"/>
                  <a:pt x="4571" y="2330"/>
                  <a:pt x="5074" y="2537"/>
                </a:cubicBezTo>
                <a:lnTo>
                  <a:pt x="5328" y="2537"/>
                </a:lnTo>
                <a:cubicBezTo>
                  <a:pt x="4739" y="2310"/>
                  <a:pt x="4220" y="2014"/>
                  <a:pt x="3177" y="2014"/>
                </a:cubicBezTo>
                <a:cubicBezTo>
                  <a:pt x="2134" y="2014"/>
                  <a:pt x="1616" y="2310"/>
                  <a:pt x="1026" y="2537"/>
                </a:cubicBezTo>
                <a:close/>
                <a:moveTo>
                  <a:pt x="551" y="2537"/>
                </a:moveTo>
                <a:lnTo>
                  <a:pt x="551" y="2537"/>
                </a:lnTo>
                <a:cubicBezTo>
                  <a:pt x="1357" y="2323"/>
                  <a:pt x="1850" y="1865"/>
                  <a:pt x="3177" y="1865"/>
                </a:cubicBezTo>
                <a:cubicBezTo>
                  <a:pt x="4504" y="1865"/>
                  <a:pt x="4997" y="2323"/>
                  <a:pt x="5803" y="2537"/>
                </a:cubicBezTo>
                <a:lnTo>
                  <a:pt x="6355" y="2537"/>
                </a:lnTo>
                <a:cubicBezTo>
                  <a:pt x="5856" y="2494"/>
                  <a:pt x="5499" y="2347"/>
                  <a:pt x="5126" y="2193"/>
                </a:cubicBezTo>
                <a:cubicBezTo>
                  <a:pt x="4805" y="2061"/>
                  <a:pt x="4743" y="1856"/>
                  <a:pt x="4741" y="1506"/>
                </a:cubicBezTo>
                <a:cubicBezTo>
                  <a:pt x="5184" y="1543"/>
                  <a:pt x="5285" y="2106"/>
                  <a:pt x="5819" y="2312"/>
                </a:cubicBezTo>
                <a:cubicBezTo>
                  <a:pt x="5988" y="2382"/>
                  <a:pt x="6169" y="2413"/>
                  <a:pt x="6336" y="2426"/>
                </a:cubicBezTo>
                <a:cubicBezTo>
                  <a:pt x="6245" y="2391"/>
                  <a:pt x="6158" y="2346"/>
                  <a:pt x="6076" y="2292"/>
                </a:cubicBezTo>
                <a:cubicBezTo>
                  <a:pt x="5858" y="2243"/>
                  <a:pt x="5737" y="2200"/>
                  <a:pt x="5732" y="1790"/>
                </a:cubicBezTo>
                <a:cubicBezTo>
                  <a:pt x="6266" y="1807"/>
                  <a:pt x="6287" y="2134"/>
                  <a:pt x="6885" y="2134"/>
                </a:cubicBezTo>
                <a:cubicBezTo>
                  <a:pt x="7071" y="2134"/>
                  <a:pt x="7249" y="2097"/>
                  <a:pt x="7411" y="2031"/>
                </a:cubicBezTo>
                <a:cubicBezTo>
                  <a:pt x="7310" y="2043"/>
                  <a:pt x="7212" y="2044"/>
                  <a:pt x="7084" y="2023"/>
                </a:cubicBezTo>
                <a:cubicBezTo>
                  <a:pt x="6781" y="2069"/>
                  <a:pt x="6661" y="1870"/>
                  <a:pt x="6649" y="1565"/>
                </a:cubicBezTo>
                <a:cubicBezTo>
                  <a:pt x="6966" y="1573"/>
                  <a:pt x="7084" y="1658"/>
                  <a:pt x="7328" y="1658"/>
                </a:cubicBezTo>
                <a:cubicBezTo>
                  <a:pt x="7568" y="1658"/>
                  <a:pt x="7788" y="1505"/>
                  <a:pt x="7918" y="1249"/>
                </a:cubicBezTo>
                <a:lnTo>
                  <a:pt x="7967" y="1152"/>
                </a:lnTo>
                <a:lnTo>
                  <a:pt x="7862" y="1183"/>
                </a:lnTo>
                <a:cubicBezTo>
                  <a:pt x="7585" y="1263"/>
                  <a:pt x="7308" y="1054"/>
                  <a:pt x="7308" y="767"/>
                </a:cubicBezTo>
                <a:cubicBezTo>
                  <a:pt x="7308" y="395"/>
                  <a:pt x="7610" y="93"/>
                  <a:pt x="7982" y="93"/>
                </a:cubicBezTo>
                <a:cubicBezTo>
                  <a:pt x="8353" y="93"/>
                  <a:pt x="8655" y="395"/>
                  <a:pt x="8655" y="767"/>
                </a:cubicBezTo>
                <a:cubicBezTo>
                  <a:pt x="8655" y="1678"/>
                  <a:pt x="7887" y="2431"/>
                  <a:pt x="6900" y="2537"/>
                </a:cubicBezTo>
                <a:lnTo>
                  <a:pt x="7358" y="2537"/>
                </a:lnTo>
                <a:cubicBezTo>
                  <a:pt x="7828" y="2387"/>
                  <a:pt x="8221" y="2089"/>
                  <a:pt x="8468" y="1706"/>
                </a:cubicBezTo>
                <a:lnTo>
                  <a:pt x="8779" y="2537"/>
                </a:lnTo>
                <a:lnTo>
                  <a:pt x="8880" y="2537"/>
                </a:lnTo>
                <a:lnTo>
                  <a:pt x="8531" y="1602"/>
                </a:lnTo>
                <a:cubicBezTo>
                  <a:pt x="8670" y="1350"/>
                  <a:pt x="8749" y="1067"/>
                  <a:pt x="8750" y="767"/>
                </a:cubicBezTo>
                <a:lnTo>
                  <a:pt x="8750" y="767"/>
                </a:lnTo>
                <a:lnTo>
                  <a:pt x="8750" y="766"/>
                </a:lnTo>
                <a:lnTo>
                  <a:pt x="8750" y="766"/>
                </a:lnTo>
                <a:cubicBezTo>
                  <a:pt x="8749" y="343"/>
                  <a:pt x="8405" y="0"/>
                  <a:pt x="7982" y="0"/>
                </a:cubicBezTo>
                <a:cubicBezTo>
                  <a:pt x="7558" y="0"/>
                  <a:pt x="7214" y="343"/>
                  <a:pt x="7214" y="767"/>
                </a:cubicBezTo>
                <a:cubicBezTo>
                  <a:pt x="7214" y="1073"/>
                  <a:pt x="7475" y="1317"/>
                  <a:pt x="7783" y="1293"/>
                </a:cubicBezTo>
                <a:cubicBezTo>
                  <a:pt x="7669" y="1464"/>
                  <a:pt x="7504" y="1564"/>
                  <a:pt x="7328" y="1564"/>
                </a:cubicBezTo>
                <a:cubicBezTo>
                  <a:pt x="7089" y="1564"/>
                  <a:pt x="6965" y="1470"/>
                  <a:pt x="6600" y="1470"/>
                </a:cubicBezTo>
                <a:lnTo>
                  <a:pt x="6553" y="1470"/>
                </a:lnTo>
                <a:lnTo>
                  <a:pt x="6553" y="1517"/>
                </a:lnTo>
                <a:cubicBezTo>
                  <a:pt x="6553" y="1752"/>
                  <a:pt x="6614" y="1929"/>
                  <a:pt x="6728" y="2030"/>
                </a:cubicBezTo>
                <a:cubicBezTo>
                  <a:pt x="6299" y="1976"/>
                  <a:pt x="6239" y="1694"/>
                  <a:pt x="5684" y="1694"/>
                </a:cubicBezTo>
                <a:lnTo>
                  <a:pt x="5637" y="1694"/>
                </a:lnTo>
                <a:lnTo>
                  <a:pt x="5637" y="1742"/>
                </a:lnTo>
                <a:cubicBezTo>
                  <a:pt x="5637" y="1885"/>
                  <a:pt x="5644" y="2029"/>
                  <a:pt x="5695" y="2144"/>
                </a:cubicBezTo>
                <a:cubicBezTo>
                  <a:pt x="5303" y="1896"/>
                  <a:pt x="5177" y="1410"/>
                  <a:pt x="4693" y="1410"/>
                </a:cubicBezTo>
                <a:lnTo>
                  <a:pt x="4646" y="1410"/>
                </a:lnTo>
                <a:lnTo>
                  <a:pt x="4646" y="1457"/>
                </a:lnTo>
                <a:cubicBezTo>
                  <a:pt x="4646" y="1642"/>
                  <a:pt x="4647" y="1873"/>
                  <a:pt x="4777" y="2054"/>
                </a:cubicBezTo>
                <a:cubicBezTo>
                  <a:pt x="4366" y="1899"/>
                  <a:pt x="3892" y="1770"/>
                  <a:pt x="3177" y="1770"/>
                </a:cubicBezTo>
                <a:cubicBezTo>
                  <a:pt x="2252" y="1770"/>
                  <a:pt x="1730" y="1986"/>
                  <a:pt x="1225" y="2195"/>
                </a:cubicBezTo>
                <a:cubicBezTo>
                  <a:pt x="853" y="2348"/>
                  <a:pt x="498" y="2494"/>
                  <a:pt x="0" y="2537"/>
                </a:cubicBezTo>
                <a:lnTo>
                  <a:pt x="551" y="2537"/>
                </a:lnTo>
                <a:close/>
                <a:moveTo>
                  <a:pt x="4950" y="1685"/>
                </a:moveTo>
                <a:lnTo>
                  <a:pt x="4950" y="1685"/>
                </a:lnTo>
                <a:cubicBezTo>
                  <a:pt x="4915" y="1658"/>
                  <a:pt x="4879" y="1638"/>
                  <a:pt x="4839" y="1623"/>
                </a:cubicBezTo>
                <a:cubicBezTo>
                  <a:pt x="4841" y="1641"/>
                  <a:pt x="4842" y="1658"/>
                  <a:pt x="4844" y="1675"/>
                </a:cubicBezTo>
                <a:cubicBezTo>
                  <a:pt x="4906" y="1825"/>
                  <a:pt x="4997" y="1958"/>
                  <a:pt x="5110" y="2072"/>
                </a:cubicBezTo>
                <a:cubicBezTo>
                  <a:pt x="5128" y="2079"/>
                  <a:pt x="5148" y="2087"/>
                  <a:pt x="5166" y="2095"/>
                </a:cubicBezTo>
                <a:cubicBezTo>
                  <a:pt x="5255" y="2131"/>
                  <a:pt x="5343" y="2168"/>
                  <a:pt x="5432" y="2202"/>
                </a:cubicBezTo>
                <a:cubicBezTo>
                  <a:pt x="5223" y="2082"/>
                  <a:pt x="5052" y="1903"/>
                  <a:pt x="4950" y="1685"/>
                </a:cubicBezTo>
                <a:close/>
                <a:moveTo>
                  <a:pt x="6017" y="1963"/>
                </a:moveTo>
                <a:lnTo>
                  <a:pt x="6017" y="1963"/>
                </a:lnTo>
                <a:cubicBezTo>
                  <a:pt x="6008" y="1955"/>
                  <a:pt x="5995" y="1942"/>
                  <a:pt x="5981" y="1926"/>
                </a:cubicBezTo>
                <a:cubicBezTo>
                  <a:pt x="5936" y="1912"/>
                  <a:pt x="5888" y="1900"/>
                  <a:pt x="5831" y="1893"/>
                </a:cubicBezTo>
                <a:cubicBezTo>
                  <a:pt x="5831" y="1893"/>
                  <a:pt x="5831" y="1894"/>
                  <a:pt x="5831" y="1894"/>
                </a:cubicBezTo>
                <a:cubicBezTo>
                  <a:pt x="5882" y="1965"/>
                  <a:pt x="5942" y="2022"/>
                  <a:pt x="5952" y="2032"/>
                </a:cubicBezTo>
                <a:cubicBezTo>
                  <a:pt x="6348" y="2409"/>
                  <a:pt x="6915" y="2499"/>
                  <a:pt x="7471" y="2260"/>
                </a:cubicBezTo>
                <a:cubicBezTo>
                  <a:pt x="8092" y="1994"/>
                  <a:pt x="8509" y="1394"/>
                  <a:pt x="8509" y="766"/>
                </a:cubicBezTo>
                <a:cubicBezTo>
                  <a:pt x="8509" y="476"/>
                  <a:pt x="8273" y="239"/>
                  <a:pt x="7982" y="239"/>
                </a:cubicBezTo>
                <a:cubicBezTo>
                  <a:pt x="7691" y="239"/>
                  <a:pt x="7454" y="476"/>
                  <a:pt x="7454" y="767"/>
                </a:cubicBezTo>
                <a:cubicBezTo>
                  <a:pt x="7454" y="925"/>
                  <a:pt x="7583" y="1054"/>
                  <a:pt x="7741" y="1054"/>
                </a:cubicBezTo>
                <a:cubicBezTo>
                  <a:pt x="7900" y="1054"/>
                  <a:pt x="8029" y="925"/>
                  <a:pt x="8029" y="767"/>
                </a:cubicBezTo>
                <a:lnTo>
                  <a:pt x="8029" y="719"/>
                </a:lnTo>
                <a:lnTo>
                  <a:pt x="7934" y="719"/>
                </a:lnTo>
                <a:lnTo>
                  <a:pt x="7934" y="767"/>
                </a:lnTo>
                <a:cubicBezTo>
                  <a:pt x="7934" y="873"/>
                  <a:pt x="7848" y="959"/>
                  <a:pt x="7741" y="959"/>
                </a:cubicBezTo>
                <a:cubicBezTo>
                  <a:pt x="7635" y="959"/>
                  <a:pt x="7548" y="873"/>
                  <a:pt x="7548" y="767"/>
                </a:cubicBezTo>
                <a:cubicBezTo>
                  <a:pt x="7548" y="528"/>
                  <a:pt x="7743" y="333"/>
                  <a:pt x="7982" y="333"/>
                </a:cubicBezTo>
                <a:cubicBezTo>
                  <a:pt x="8220" y="333"/>
                  <a:pt x="8415" y="528"/>
                  <a:pt x="8415" y="767"/>
                </a:cubicBezTo>
                <a:cubicBezTo>
                  <a:pt x="8415" y="1356"/>
                  <a:pt x="8021" y="1922"/>
                  <a:pt x="7434" y="2173"/>
                </a:cubicBezTo>
                <a:cubicBezTo>
                  <a:pt x="6918" y="2395"/>
                  <a:pt x="6389" y="2316"/>
                  <a:pt x="6017" y="1963"/>
                </a:cubicBezTo>
                <a:close/>
                <a:moveTo>
                  <a:pt x="7767" y="1646"/>
                </a:moveTo>
                <a:lnTo>
                  <a:pt x="7767" y="1646"/>
                </a:lnTo>
                <a:cubicBezTo>
                  <a:pt x="7417" y="1903"/>
                  <a:pt x="6998" y="1798"/>
                  <a:pt x="6788" y="1670"/>
                </a:cubicBezTo>
                <a:cubicBezTo>
                  <a:pt x="6776" y="1669"/>
                  <a:pt x="6765" y="1667"/>
                  <a:pt x="6753" y="1666"/>
                </a:cubicBezTo>
                <a:cubicBezTo>
                  <a:pt x="6760" y="1707"/>
                  <a:pt x="6769" y="1743"/>
                  <a:pt x="6782" y="1775"/>
                </a:cubicBezTo>
                <a:cubicBezTo>
                  <a:pt x="7085" y="1938"/>
                  <a:pt x="7503" y="1957"/>
                  <a:pt x="7823" y="1723"/>
                </a:cubicBezTo>
                <a:cubicBezTo>
                  <a:pt x="8102" y="1518"/>
                  <a:pt x="8269" y="1160"/>
                  <a:pt x="8269" y="767"/>
                </a:cubicBezTo>
                <a:cubicBezTo>
                  <a:pt x="8269" y="608"/>
                  <a:pt x="8140" y="479"/>
                  <a:pt x="7982" y="479"/>
                </a:cubicBezTo>
                <a:cubicBezTo>
                  <a:pt x="7823" y="479"/>
                  <a:pt x="7694" y="608"/>
                  <a:pt x="7694" y="767"/>
                </a:cubicBezTo>
                <a:lnTo>
                  <a:pt x="7694" y="814"/>
                </a:lnTo>
                <a:lnTo>
                  <a:pt x="7789" y="814"/>
                </a:lnTo>
                <a:lnTo>
                  <a:pt x="7789" y="767"/>
                </a:lnTo>
                <a:cubicBezTo>
                  <a:pt x="7789" y="660"/>
                  <a:pt x="7875" y="574"/>
                  <a:pt x="7982" y="574"/>
                </a:cubicBezTo>
                <a:cubicBezTo>
                  <a:pt x="8088" y="574"/>
                  <a:pt x="8174" y="660"/>
                  <a:pt x="8174" y="767"/>
                </a:cubicBezTo>
                <a:cubicBezTo>
                  <a:pt x="8174" y="1130"/>
                  <a:pt x="8022" y="1459"/>
                  <a:pt x="7767" y="1646"/>
                </a:cubicBezTo>
                <a:close/>
                <a:moveTo>
                  <a:pt x="1668" y="2537"/>
                </a:moveTo>
                <a:lnTo>
                  <a:pt x="1668" y="2537"/>
                </a:lnTo>
                <a:lnTo>
                  <a:pt x="1950" y="2537"/>
                </a:lnTo>
                <a:cubicBezTo>
                  <a:pt x="2282" y="2429"/>
                  <a:pt x="2664" y="2349"/>
                  <a:pt x="3177" y="2349"/>
                </a:cubicBezTo>
                <a:cubicBezTo>
                  <a:pt x="3690" y="2349"/>
                  <a:pt x="4072" y="2429"/>
                  <a:pt x="4404" y="2537"/>
                </a:cubicBezTo>
                <a:lnTo>
                  <a:pt x="4686" y="2537"/>
                </a:lnTo>
                <a:cubicBezTo>
                  <a:pt x="4288" y="2384"/>
                  <a:pt x="3842" y="2254"/>
                  <a:pt x="3177" y="2254"/>
                </a:cubicBezTo>
                <a:cubicBezTo>
                  <a:pt x="2512" y="2254"/>
                  <a:pt x="2067" y="2384"/>
                  <a:pt x="1668" y="2537"/>
                </a:cubicBezTo>
                <a:close/>
                <a:moveTo>
                  <a:pt x="8317" y="2129"/>
                </a:moveTo>
                <a:lnTo>
                  <a:pt x="8317" y="2129"/>
                </a:lnTo>
                <a:lnTo>
                  <a:pt x="8485" y="2537"/>
                </a:lnTo>
                <a:lnTo>
                  <a:pt x="8383" y="2537"/>
                </a:lnTo>
                <a:lnTo>
                  <a:pt x="8281" y="2291"/>
                </a:lnTo>
                <a:cubicBezTo>
                  <a:pt x="8177" y="2384"/>
                  <a:pt x="8065" y="2466"/>
                  <a:pt x="7946" y="2537"/>
                </a:cubicBezTo>
                <a:lnTo>
                  <a:pt x="7748" y="2537"/>
                </a:lnTo>
                <a:cubicBezTo>
                  <a:pt x="7947" y="2434"/>
                  <a:pt x="8137" y="2298"/>
                  <a:pt x="8317" y="2129"/>
                </a:cubicBezTo>
                <a:close/>
              </a:path>
            </a:pathLst>
          </a:custGeom>
          <a:solidFill>
            <a:srgbClr val="D9D9D6">
              <a:alpha val="25000"/>
            </a:srgbClr>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Placeholder 1">
            <a:extLst>
              <a:ext uri="{FF2B5EF4-FFF2-40B4-BE49-F238E27FC236}">
                <a16:creationId xmlns:a16="http://schemas.microsoft.com/office/drawing/2014/main" id="{01808FED-0359-6A45-8A9C-E946B719C98E}"/>
              </a:ext>
            </a:extLst>
          </p:cNvPr>
          <p:cNvSpPr>
            <a:spLocks noGrp="1"/>
          </p:cNvSpPr>
          <p:nvPr>
            <p:ph type="title"/>
          </p:nvPr>
        </p:nvSpPr>
        <p:spPr>
          <a:xfrm>
            <a:off x="478972" y="548641"/>
            <a:ext cx="10972800" cy="911860"/>
          </a:xfrm>
          <a:prstGeom prst="rect">
            <a:avLst/>
          </a:prstGeom>
        </p:spPr>
        <p:txBody>
          <a:bodyPr vert="horz" lIns="0" tIns="0" rIns="0" bIns="0" rtlCol="0" anchor="t" anchorCtr="0">
            <a:noAutofit/>
          </a:bodyPr>
          <a:lstStyle/>
          <a:p>
            <a:r>
              <a:rPr lang="en-US" dirty="0"/>
              <a:t>Click to edit Master title style</a:t>
            </a:r>
          </a:p>
        </p:txBody>
      </p:sp>
      <p:sp>
        <p:nvSpPr>
          <p:cNvPr id="3" name="Text Placeholder 2">
            <a:extLst>
              <a:ext uri="{FF2B5EF4-FFF2-40B4-BE49-F238E27FC236}">
                <a16:creationId xmlns:a16="http://schemas.microsoft.com/office/drawing/2014/main" id="{8EFDB908-AC83-8040-9BEE-F0D0260AC877}"/>
              </a:ext>
            </a:extLst>
          </p:cNvPr>
          <p:cNvSpPr>
            <a:spLocks noGrp="1"/>
          </p:cNvSpPr>
          <p:nvPr>
            <p:ph type="body" idx="1"/>
          </p:nvPr>
        </p:nvSpPr>
        <p:spPr>
          <a:xfrm>
            <a:off x="478972" y="1645920"/>
            <a:ext cx="10972800" cy="4267200"/>
          </a:xfrm>
          <a:prstGeom prst="rect">
            <a:avLst/>
          </a:prstGeom>
        </p:spPr>
        <p:txBody>
          <a:bodyPr vert="horz" lIns="0" tIns="0" rIns="0" bIns="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pic>
        <p:nvPicPr>
          <p:cNvPr id="8" name="Picture 7">
            <a:extLst>
              <a:ext uri="{FF2B5EF4-FFF2-40B4-BE49-F238E27FC236}">
                <a16:creationId xmlns:a16="http://schemas.microsoft.com/office/drawing/2014/main" id="{D5C5675D-01D1-814D-A9D6-08BC5C47C2BC}"/>
              </a:ext>
            </a:extLst>
          </p:cNvPr>
          <p:cNvPicPr>
            <a:picLocks noChangeAspect="1"/>
          </p:cNvPicPr>
          <p:nvPr userDrawn="1"/>
        </p:nvPicPr>
        <p:blipFill>
          <a:blip r:embed="rId27" cstate="hqprint">
            <a:extLst>
              <a:ext uri="{28A0092B-C50C-407E-A947-70E740481C1C}">
                <a14:useLocalDpi xmlns:a14="http://schemas.microsoft.com/office/drawing/2010/main"/>
              </a:ext>
            </a:extLst>
          </a:blip>
          <a:stretch>
            <a:fillRect/>
          </a:stretch>
        </p:blipFill>
        <p:spPr>
          <a:xfrm>
            <a:off x="397835" y="6020140"/>
            <a:ext cx="609600" cy="609600"/>
          </a:xfrm>
          <a:prstGeom prst="rect">
            <a:avLst/>
          </a:prstGeom>
        </p:spPr>
      </p:pic>
      <p:sp>
        <p:nvSpPr>
          <p:cNvPr id="13" name="TextBox 12">
            <a:extLst>
              <a:ext uri="{FF2B5EF4-FFF2-40B4-BE49-F238E27FC236}">
                <a16:creationId xmlns:a16="http://schemas.microsoft.com/office/drawing/2014/main" id="{1AA55658-7309-2A4C-A006-993F70713D70}"/>
              </a:ext>
            </a:extLst>
          </p:cNvPr>
          <p:cNvSpPr txBox="1"/>
          <p:nvPr userDrawn="1"/>
        </p:nvSpPr>
        <p:spPr>
          <a:xfrm>
            <a:off x="1341120" y="6263737"/>
            <a:ext cx="3634917" cy="306395"/>
          </a:xfrm>
          <a:prstGeom prst="rect">
            <a:avLst/>
          </a:prstGeom>
          <a:noFill/>
        </p:spPr>
        <p:txBody>
          <a:bodyPr wrap="square" lIns="0" tIns="0" rIns="0" bIns="0" rtlCol="0" anchor="b" anchorCtr="0">
            <a:noAutofit/>
          </a:bodyPr>
          <a:lstStyle/>
          <a:p>
            <a:pPr defTabSz="914377"/>
            <a:r>
              <a:rPr lang="en-US" sz="667" dirty="0">
                <a:solidFill>
                  <a:srgbClr val="53565A"/>
                </a:solidFill>
              </a:rPr>
              <a:t>Este material </a:t>
            </a:r>
            <a:r>
              <a:rPr lang="en-US" sz="667" dirty="0" err="1">
                <a:solidFill>
                  <a:srgbClr val="53565A"/>
                </a:solidFill>
              </a:rPr>
              <a:t>contiene</a:t>
            </a:r>
            <a:r>
              <a:rPr lang="en-US" sz="667" dirty="0">
                <a:solidFill>
                  <a:srgbClr val="53565A"/>
                </a:solidFill>
              </a:rPr>
              <a:t> </a:t>
            </a:r>
            <a:r>
              <a:rPr lang="en-US" sz="667" dirty="0" err="1">
                <a:solidFill>
                  <a:srgbClr val="53565A"/>
                </a:solidFill>
              </a:rPr>
              <a:t>información</a:t>
            </a:r>
            <a:r>
              <a:rPr lang="en-US" sz="667" dirty="0">
                <a:solidFill>
                  <a:srgbClr val="53565A"/>
                </a:solidFill>
              </a:rPr>
              <a:t> </a:t>
            </a:r>
            <a:r>
              <a:rPr lang="en-US" sz="667" dirty="0" err="1">
                <a:solidFill>
                  <a:srgbClr val="53565A"/>
                </a:solidFill>
              </a:rPr>
              <a:t>confidencial</a:t>
            </a:r>
            <a:r>
              <a:rPr lang="en-US" sz="667" dirty="0">
                <a:solidFill>
                  <a:srgbClr val="53565A"/>
                </a:solidFill>
              </a:rPr>
              <a:t> de </a:t>
            </a:r>
            <a:r>
              <a:rPr lang="en-US" sz="667" dirty="0" err="1">
                <a:solidFill>
                  <a:srgbClr val="53565A"/>
                </a:solidFill>
              </a:rPr>
              <a:t>propiedad</a:t>
            </a:r>
            <a:r>
              <a:rPr lang="en-US" sz="667" dirty="0">
                <a:solidFill>
                  <a:srgbClr val="53565A"/>
                </a:solidFill>
              </a:rPr>
              <a:t> de American Express. No se </a:t>
            </a:r>
            <a:r>
              <a:rPr lang="en-US" sz="667" dirty="0" err="1">
                <a:solidFill>
                  <a:srgbClr val="53565A"/>
                </a:solidFill>
              </a:rPr>
              <a:t>puede</a:t>
            </a:r>
            <a:r>
              <a:rPr lang="en-US" sz="667" dirty="0">
                <a:solidFill>
                  <a:srgbClr val="53565A"/>
                </a:solidFill>
              </a:rPr>
              <a:t> </a:t>
            </a:r>
            <a:r>
              <a:rPr lang="en-US" sz="667" dirty="0" err="1">
                <a:solidFill>
                  <a:srgbClr val="53565A"/>
                </a:solidFill>
              </a:rPr>
              <a:t>compartir</a:t>
            </a:r>
            <a:r>
              <a:rPr lang="en-US" sz="667" dirty="0">
                <a:solidFill>
                  <a:srgbClr val="53565A"/>
                </a:solidFill>
              </a:rPr>
              <a:t> con </a:t>
            </a:r>
            <a:r>
              <a:rPr lang="en-US" sz="667" dirty="0" err="1">
                <a:solidFill>
                  <a:srgbClr val="53565A"/>
                </a:solidFill>
              </a:rPr>
              <a:t>terceros</a:t>
            </a:r>
            <a:r>
              <a:rPr lang="en-US" sz="667" dirty="0">
                <a:solidFill>
                  <a:srgbClr val="53565A"/>
                </a:solidFill>
              </a:rPr>
              <a:t> sin el </a:t>
            </a:r>
            <a:r>
              <a:rPr lang="en-US" sz="667" dirty="0" err="1">
                <a:solidFill>
                  <a:srgbClr val="53565A"/>
                </a:solidFill>
              </a:rPr>
              <a:t>consentimiento</a:t>
            </a:r>
            <a:r>
              <a:rPr lang="en-US" sz="667" dirty="0">
                <a:solidFill>
                  <a:srgbClr val="53565A"/>
                </a:solidFill>
              </a:rPr>
              <a:t> </a:t>
            </a:r>
            <a:r>
              <a:rPr lang="en-US" sz="667" dirty="0" err="1">
                <a:solidFill>
                  <a:srgbClr val="53565A"/>
                </a:solidFill>
              </a:rPr>
              <a:t>por</a:t>
            </a:r>
            <a:r>
              <a:rPr lang="en-US" sz="667" dirty="0">
                <a:solidFill>
                  <a:srgbClr val="53565A"/>
                </a:solidFill>
              </a:rPr>
              <a:t> </a:t>
            </a:r>
            <a:r>
              <a:rPr lang="en-US" sz="667" dirty="0" err="1">
                <a:solidFill>
                  <a:srgbClr val="53565A"/>
                </a:solidFill>
              </a:rPr>
              <a:t>escrito</a:t>
            </a:r>
            <a:r>
              <a:rPr lang="en-US" sz="667" dirty="0">
                <a:solidFill>
                  <a:srgbClr val="53565A"/>
                </a:solidFill>
              </a:rPr>
              <a:t> de American Express</a:t>
            </a:r>
          </a:p>
          <a:p>
            <a:pPr defTabSz="914377"/>
            <a:r>
              <a:rPr lang="en-US" sz="667" dirty="0">
                <a:solidFill>
                  <a:srgbClr val="53565A"/>
                </a:solidFill>
              </a:rPr>
              <a:t>© 2018 American Express. All Rights Reserved.</a:t>
            </a:r>
          </a:p>
        </p:txBody>
      </p:sp>
      <p:sp>
        <p:nvSpPr>
          <p:cNvPr id="21" name="Slide Number Placeholder 20">
            <a:extLst>
              <a:ext uri="{FF2B5EF4-FFF2-40B4-BE49-F238E27FC236}">
                <a16:creationId xmlns:a16="http://schemas.microsoft.com/office/drawing/2014/main" id="{D89777B4-3265-5B40-8D1C-2A120F13E903}"/>
              </a:ext>
            </a:extLst>
          </p:cNvPr>
          <p:cNvSpPr>
            <a:spLocks noGrp="1"/>
          </p:cNvSpPr>
          <p:nvPr>
            <p:ph type="sldNum" sz="quarter" idx="4"/>
          </p:nvPr>
        </p:nvSpPr>
        <p:spPr>
          <a:xfrm>
            <a:off x="10972800" y="6297507"/>
            <a:ext cx="609600" cy="306493"/>
          </a:xfrm>
          <a:prstGeom prst="rect">
            <a:avLst/>
          </a:prstGeom>
        </p:spPr>
        <p:txBody>
          <a:bodyPr vert="horz" lIns="0" tIns="0" rIns="0" bIns="0" rtlCol="0" anchor="b" anchorCtr="0"/>
          <a:lstStyle>
            <a:lvl1pPr algn="r">
              <a:defRPr sz="1600">
                <a:solidFill>
                  <a:schemeClr val="bg2"/>
                </a:solidFill>
              </a:defRPr>
            </a:lvl1pPr>
          </a:lstStyle>
          <a:p>
            <a:pPr defTabSz="914377"/>
            <a:fld id="{E59C716A-E560-2D44-8739-72D446B232A5}" type="slidenum">
              <a:rPr lang="en-US" smtClean="0">
                <a:solidFill>
                  <a:srgbClr val="006FCF"/>
                </a:solidFill>
              </a:rPr>
              <a:pPr defTabSz="914377"/>
              <a:t>‹#›</a:t>
            </a:fld>
            <a:endParaRPr lang="en-US">
              <a:solidFill>
                <a:srgbClr val="006FCF"/>
              </a:solidFill>
            </a:endParaRPr>
          </a:p>
        </p:txBody>
      </p:sp>
    </p:spTree>
    <p:extLst>
      <p:ext uri="{BB962C8B-B14F-4D97-AF65-F5344CB8AC3E}">
        <p14:creationId xmlns:p14="http://schemas.microsoft.com/office/powerpoint/2010/main" val="1493255454"/>
      </p:ext>
    </p:extLst>
  </p:cSld>
  <p:clrMap bg1="lt1" tx1="dk1" bg2="lt2" tx2="dk2" accent1="accent1" accent2="accent2" accent3="accent3" accent4="accent4" accent5="accent5" accent6="accent6" hlink="hlink" folHlink="folHlink"/>
  <p:sldLayoutIdLst>
    <p:sldLayoutId id="2147493782" r:id="rId1"/>
    <p:sldLayoutId id="2147493783" r:id="rId2"/>
    <p:sldLayoutId id="2147493784" r:id="rId3"/>
    <p:sldLayoutId id="2147493785" r:id="rId4"/>
    <p:sldLayoutId id="2147493786" r:id="rId5"/>
    <p:sldLayoutId id="2147493787" r:id="rId6"/>
    <p:sldLayoutId id="2147493788" r:id="rId7"/>
    <p:sldLayoutId id="2147493789" r:id="rId8"/>
    <p:sldLayoutId id="2147493790" r:id="rId9"/>
    <p:sldLayoutId id="2147493791" r:id="rId10"/>
    <p:sldLayoutId id="2147493792" r:id="rId11"/>
    <p:sldLayoutId id="2147493793" r:id="rId12"/>
    <p:sldLayoutId id="2147493794" r:id="rId13"/>
    <p:sldLayoutId id="2147493795" r:id="rId14"/>
    <p:sldLayoutId id="2147493796" r:id="rId15"/>
    <p:sldLayoutId id="2147493797" r:id="rId16"/>
    <p:sldLayoutId id="2147493798" r:id="rId17"/>
    <p:sldLayoutId id="2147493799" r:id="rId18"/>
    <p:sldLayoutId id="2147493800" r:id="rId19"/>
    <p:sldLayoutId id="2147493801" r:id="rId20"/>
    <p:sldLayoutId id="2147493802" r:id="rId21"/>
    <p:sldLayoutId id="2147493803" r:id="rId22"/>
    <p:sldLayoutId id="2147493804" r:id="rId23"/>
    <p:sldLayoutId id="2147493805" r:id="rId24"/>
    <p:sldLayoutId id="2147493806"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377" rtl="0" eaLnBrk="1" latinLnBrk="0" hangingPunct="1">
        <a:lnSpc>
          <a:spcPct val="90000"/>
        </a:lnSpc>
        <a:spcBef>
          <a:spcPct val="0"/>
        </a:spcBef>
        <a:buNone/>
        <a:defRPr sz="3200" kern="1200" spc="-53" baseline="0">
          <a:solidFill>
            <a:schemeClr val="bg2"/>
          </a:solidFill>
          <a:latin typeface="+mj-lt"/>
          <a:ea typeface="+mj-ea"/>
          <a:cs typeface="+mj-cs"/>
        </a:defRPr>
      </a:lvl1pPr>
    </p:titleStyle>
    <p:bodyStyle>
      <a:lvl1pPr marL="228594" indent="-228594" algn="l" defTabSz="914377" rtl="0" eaLnBrk="1" latinLnBrk="0" hangingPunct="1">
        <a:lnSpc>
          <a:spcPct val="120000"/>
        </a:lnSpc>
        <a:spcBef>
          <a:spcPts val="1200"/>
        </a:spcBef>
        <a:buSzPct val="120000"/>
        <a:buFont typeface="Arial" panose="020B0604020202020204" pitchFamily="34" charset="0"/>
        <a:buChar char="▪"/>
        <a:defRPr sz="1600" kern="1200">
          <a:solidFill>
            <a:schemeClr val="tx1"/>
          </a:solidFill>
          <a:latin typeface="+mn-lt"/>
          <a:ea typeface="+mn-ea"/>
          <a:cs typeface="+mn-cs"/>
        </a:defRPr>
      </a:lvl1pPr>
      <a:lvl2pPr marL="463284"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2pPr>
      <a:lvl3pPr marL="682735"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3pPr>
      <a:lvl4pPr marL="914377"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4pPr>
      <a:lvl5pPr marL="1146019"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5pPr>
      <a:lvl6pPr marL="1365470"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6pPr>
      <a:lvl7pPr marL="1597112"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7pPr>
      <a:lvl8pPr marL="1828754"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8pPr>
      <a:lvl9pPr marL="2060396"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377" rtl="0" eaLnBrk="1" latinLnBrk="0" hangingPunct="1">
        <a:defRPr sz="1600" kern="1200">
          <a:solidFill>
            <a:schemeClr val="tx1"/>
          </a:solidFill>
          <a:latin typeface="+mn-lt"/>
          <a:ea typeface="+mn-ea"/>
          <a:cs typeface="+mn-cs"/>
        </a:defRPr>
      </a:lvl1pPr>
      <a:lvl2pPr marL="457189" algn="l" defTabSz="914377" rtl="0" eaLnBrk="1" latinLnBrk="0" hangingPunct="1">
        <a:defRPr sz="1600" kern="1200">
          <a:solidFill>
            <a:schemeClr val="tx1"/>
          </a:solidFill>
          <a:latin typeface="+mn-lt"/>
          <a:ea typeface="+mn-ea"/>
          <a:cs typeface="+mn-cs"/>
        </a:defRPr>
      </a:lvl2pPr>
      <a:lvl3pPr marL="914377" algn="l" defTabSz="914377" rtl="0" eaLnBrk="1" latinLnBrk="0" hangingPunct="1">
        <a:defRPr sz="1600" kern="1200">
          <a:solidFill>
            <a:schemeClr val="tx1"/>
          </a:solidFill>
          <a:latin typeface="+mn-lt"/>
          <a:ea typeface="+mn-ea"/>
          <a:cs typeface="+mn-cs"/>
        </a:defRPr>
      </a:lvl3pPr>
      <a:lvl4pPr marL="1371566" algn="l" defTabSz="914377" rtl="0" eaLnBrk="1" latinLnBrk="0" hangingPunct="1">
        <a:defRPr sz="1600" kern="1200">
          <a:solidFill>
            <a:schemeClr val="tx1"/>
          </a:solidFill>
          <a:latin typeface="+mn-lt"/>
          <a:ea typeface="+mn-ea"/>
          <a:cs typeface="+mn-cs"/>
        </a:defRPr>
      </a:lvl4pPr>
      <a:lvl5pPr marL="1828754" algn="l" defTabSz="914377" rtl="0" eaLnBrk="1" latinLnBrk="0" hangingPunct="1">
        <a:defRPr sz="1600" kern="1200">
          <a:solidFill>
            <a:schemeClr val="tx1"/>
          </a:solidFill>
          <a:latin typeface="+mn-lt"/>
          <a:ea typeface="+mn-ea"/>
          <a:cs typeface="+mn-cs"/>
        </a:defRPr>
      </a:lvl5pPr>
      <a:lvl6pPr marL="2285943" algn="l" defTabSz="914377" rtl="0" eaLnBrk="1" latinLnBrk="0" hangingPunct="1">
        <a:defRPr sz="1600" kern="1200">
          <a:solidFill>
            <a:schemeClr val="tx1"/>
          </a:solidFill>
          <a:latin typeface="+mn-lt"/>
          <a:ea typeface="+mn-ea"/>
          <a:cs typeface="+mn-cs"/>
        </a:defRPr>
      </a:lvl6pPr>
      <a:lvl7pPr marL="2743131" algn="l" defTabSz="914377" rtl="0" eaLnBrk="1" latinLnBrk="0" hangingPunct="1">
        <a:defRPr sz="1600" kern="1200">
          <a:solidFill>
            <a:schemeClr val="tx1"/>
          </a:solidFill>
          <a:latin typeface="+mn-lt"/>
          <a:ea typeface="+mn-ea"/>
          <a:cs typeface="+mn-cs"/>
        </a:defRPr>
      </a:lvl7pPr>
      <a:lvl8pPr marL="3200320" algn="l" defTabSz="914377" rtl="0" eaLnBrk="1" latinLnBrk="0" hangingPunct="1">
        <a:defRPr sz="1600" kern="1200">
          <a:solidFill>
            <a:schemeClr val="tx1"/>
          </a:solidFill>
          <a:latin typeface="+mn-lt"/>
          <a:ea typeface="+mn-ea"/>
          <a:cs typeface="+mn-cs"/>
        </a:defRPr>
      </a:lvl8pPr>
      <a:lvl9pPr marL="3657509" algn="l" defTabSz="914377" rtl="0" eaLnBrk="1" latinLnBrk="0" hangingPunct="1">
        <a:defRPr sz="16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44">
          <p15:clr>
            <a:srgbClr val="F26B43"/>
          </p15:clr>
        </p15:guide>
        <p15:guide id="2" pos="384">
          <p15:clr>
            <a:srgbClr val="F26B43"/>
          </p15:clr>
        </p15:guide>
        <p15:guide id="3" pos="7296">
          <p15:clr>
            <a:srgbClr val="F26B43"/>
          </p15:clr>
        </p15:guide>
        <p15:guide id="4" orient="horz" pos="1035">
          <p15:clr>
            <a:srgbClr val="F26B43"/>
          </p15:clr>
        </p15:guide>
        <p15:guide id="5" pos="3840">
          <p15:clr>
            <a:srgbClr val="F26B43"/>
          </p15:clr>
        </p15:guide>
        <p15:guide id="6" pos="2535">
          <p15:clr>
            <a:srgbClr val="F26B43"/>
          </p15:clr>
        </p15:guide>
        <p15:guide id="7" pos="2765">
          <p15:clr>
            <a:srgbClr val="F26B43"/>
          </p15:clr>
        </p15:guide>
        <p15:guide id="8" pos="5145">
          <p15:clr>
            <a:srgbClr val="F26B43"/>
          </p15:clr>
        </p15:guide>
        <p15:guide id="9" pos="4915">
          <p15:clr>
            <a:srgbClr val="F26B43"/>
          </p15:clr>
        </p15:guide>
        <p15:guide id="10" pos="6221">
          <p15:clr>
            <a:srgbClr val="F26B43"/>
          </p15:clr>
        </p15:guide>
        <p15:guide id="11" orient="horz" pos="3725">
          <p15:clr>
            <a:srgbClr val="F26B43"/>
          </p15:clr>
        </p15:guide>
        <p15:guide id="12" pos="3725">
          <p15:clr>
            <a:srgbClr val="F26B43"/>
          </p15:clr>
        </p15:guide>
        <p15:guide id="13" pos="3955">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customXml" Target="../../customXml/item8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609602" y="2087948"/>
            <a:ext cx="7677872" cy="1218795"/>
          </a:xfrm>
        </p:spPr>
        <p:txBody>
          <a:bodyPr wrap="square" anchor="t" anchorCtr="0">
            <a:spAutoFit/>
          </a:bodyPr>
          <a:lstStyle/>
          <a:p>
            <a:r>
              <a:rPr lang="en-US" sz="4400" dirty="0" err="1"/>
              <a:t>Estimule</a:t>
            </a:r>
            <a:r>
              <a:rPr lang="en-US" sz="4400" dirty="0"/>
              <a:t> la </a:t>
            </a:r>
            <a:r>
              <a:rPr lang="en-US" sz="4400" dirty="0" err="1"/>
              <a:t>eficiencia</a:t>
            </a:r>
            <a:r>
              <a:rPr lang="en-US" sz="4400" dirty="0"/>
              <a:t> y el </a:t>
            </a:r>
            <a:r>
              <a:rPr lang="en-US" sz="4400" dirty="0" err="1"/>
              <a:t>ahorro</a:t>
            </a:r>
            <a:r>
              <a:rPr lang="en-US" sz="4400" dirty="0"/>
              <a:t> </a:t>
            </a:r>
            <a:r>
              <a:rPr lang="en-US" sz="4400" dirty="0" err="1"/>
              <a:t>en</a:t>
            </a:r>
            <a:r>
              <a:rPr lang="en-US" sz="4400" dirty="0"/>
              <a:t> </a:t>
            </a:r>
            <a:r>
              <a:rPr lang="en-US" sz="4400" dirty="0" err="1"/>
              <a:t>sus</a:t>
            </a:r>
            <a:r>
              <a:rPr lang="en-US" sz="4400" dirty="0"/>
              <a:t> </a:t>
            </a:r>
            <a:r>
              <a:rPr lang="en-US" sz="4400" dirty="0" err="1"/>
              <a:t>pagos</a:t>
            </a:r>
            <a:r>
              <a:rPr lang="en-US" sz="4400" dirty="0"/>
              <a:t> </a:t>
            </a:r>
            <a:r>
              <a:rPr lang="en-US" sz="4400" dirty="0" err="1"/>
              <a:t>internacionales</a:t>
            </a:r>
            <a:endParaRPr lang="en-US" sz="4400" dirty="0"/>
          </a:p>
        </p:txBody>
      </p:sp>
      <p:sp>
        <p:nvSpPr>
          <p:cNvPr id="2" name="TextBox 1">
            <a:extLst>
              <a:ext uri="{FF2B5EF4-FFF2-40B4-BE49-F238E27FC236}">
                <a16:creationId xmlns:a16="http://schemas.microsoft.com/office/drawing/2014/main" id="{815ECDD0-9622-4B4D-9188-A4A8CDAF585D}"/>
              </a:ext>
            </a:extLst>
          </p:cNvPr>
          <p:cNvSpPr txBox="1"/>
          <p:nvPr/>
        </p:nvSpPr>
        <p:spPr>
          <a:xfrm>
            <a:off x="609601" y="1613703"/>
            <a:ext cx="3712683" cy="369332"/>
          </a:xfrm>
          <a:prstGeom prst="rect">
            <a:avLst/>
          </a:prstGeom>
          <a:noFill/>
        </p:spPr>
        <p:txBody>
          <a:bodyPr wrap="none" lIns="0" tIns="0" rIns="0" bIns="0" rtlCol="0">
            <a:spAutoFit/>
          </a:bodyPr>
          <a:lstStyle/>
          <a:p>
            <a:pPr>
              <a:spcBef>
                <a:spcPts val="900"/>
              </a:spcBef>
              <a:buSzPct val="120000"/>
            </a:pPr>
            <a:r>
              <a:rPr lang="en-US" sz="2400" dirty="0">
                <a:solidFill>
                  <a:schemeClr val="tx2"/>
                </a:solidFill>
              </a:rPr>
              <a:t>Global Currency Solutions</a:t>
            </a:r>
          </a:p>
        </p:txBody>
      </p:sp>
    </p:spTree>
    <p:custDataLst>
      <p:custData r:id="rId1"/>
    </p:custDataLst>
    <p:extLst>
      <p:ext uri="{BB962C8B-B14F-4D97-AF65-F5344CB8AC3E}">
        <p14:creationId xmlns:p14="http://schemas.microsoft.com/office/powerpoint/2010/main" val="3016820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Confidentiality</a:t>
            </a:r>
          </a:p>
        </p:txBody>
      </p:sp>
      <p:sp>
        <p:nvSpPr>
          <p:cNvPr id="4" name="Text Placeholder 3"/>
          <p:cNvSpPr>
            <a:spLocks noGrp="1"/>
          </p:cNvSpPr>
          <p:nvPr>
            <p:ph type="body" sz="quarter" idx="10"/>
          </p:nvPr>
        </p:nvSpPr>
        <p:spPr/>
        <p:txBody>
          <a:bodyPr>
            <a:normAutofit/>
          </a:bodyPr>
          <a:lstStyle/>
          <a:p>
            <a:r>
              <a:rPr lang="en-US" dirty="0">
                <a:latin typeface="+mn-lt"/>
              </a:rPr>
              <a:t>By attending, viewing and/or reading this American Express Travel Related Services Company, Inc. (“American Express”) document </a:t>
            </a:r>
            <a:r>
              <a:rPr lang="en-US" dirty="0">
                <a:solidFill>
                  <a:srgbClr val="FF0000"/>
                </a:solidFill>
                <a:latin typeface="+mn-lt"/>
              </a:rPr>
              <a:t>&lt;INSERT COMPANY NAME&gt; </a:t>
            </a:r>
            <a:r>
              <a:rPr lang="en-US" dirty="0">
                <a:latin typeface="+mn-lt"/>
              </a:rPr>
              <a:t>(“Company”) acknowledges and agrees to comply with the following confidentiality obligations (“Obligations”): </a:t>
            </a:r>
          </a:p>
          <a:p>
            <a:endParaRPr lang="en-US" dirty="0">
              <a:latin typeface="+mn-lt"/>
            </a:endParaRPr>
          </a:p>
          <a:p>
            <a:r>
              <a:rPr lang="en-US" dirty="0">
                <a:latin typeface="+mn-lt"/>
              </a:rPr>
              <a:t>Company agrees to treat as confidential all information about American Express obtained by Company in connection with this proposal, related presentations and discussions (“Confidential Information”). Confidential Information does not include information that: (</a:t>
            </a:r>
            <a:r>
              <a:rPr lang="en-US" dirty="0" err="1">
                <a:latin typeface="+mn-lt"/>
              </a:rPr>
              <a:t>i</a:t>
            </a:r>
            <a:r>
              <a:rPr lang="en-US" dirty="0">
                <a:latin typeface="+mn-lt"/>
              </a:rPr>
              <a:t>) becomes publicly available without Company’s fault or; (ii) Company rightfully receives from a third party, without restriction, or (iii) information that is independently developed by Company, without reference to or use of the Confidential Information.</a:t>
            </a:r>
          </a:p>
          <a:p>
            <a:endParaRPr lang="en-US" dirty="0">
              <a:latin typeface="+mn-lt"/>
            </a:endParaRPr>
          </a:p>
          <a:p>
            <a:r>
              <a:rPr lang="en-US" dirty="0">
                <a:latin typeface="+mn-lt"/>
              </a:rPr>
              <a:t>Without first obtaining written consent of American Express, Company will not disclose the Confidential Information to any third party, except that Company may only disclose Confidential Information to those of its employees and agents that require such material to evaluate this proposal and the potential business relationship, and for no other purpose. Notwithstanding the foregoing, Company may disclose Confidential Information to the extent that such disclosure is required by an order of a court or by any law or regulation; provided, however, that, where legally possible, Company will give prompt written notice of any such requirement to American Express. Company will cooperate with </a:t>
            </a:r>
            <a:br>
              <a:rPr lang="en-US" dirty="0">
                <a:latin typeface="+mn-lt"/>
              </a:rPr>
            </a:br>
            <a:r>
              <a:rPr lang="en-US" dirty="0">
                <a:latin typeface="+mn-lt"/>
              </a:rPr>
              <a:t>American Express, at American Express’ expense, with any reasonable efforts of Amex to avoid or </a:t>
            </a:r>
            <a:r>
              <a:rPr lang="en-US" dirty="0" err="1">
                <a:latin typeface="+mn-lt"/>
              </a:rPr>
              <a:t>minimise</a:t>
            </a:r>
            <a:r>
              <a:rPr lang="en-US" dirty="0">
                <a:latin typeface="+mn-lt"/>
              </a:rPr>
              <a:t> such disclosure</a:t>
            </a:r>
          </a:p>
          <a:p>
            <a:endParaRPr lang="en-US" dirty="0">
              <a:latin typeface="+mn-lt"/>
            </a:endParaRPr>
          </a:p>
          <a:p>
            <a:r>
              <a:rPr lang="en-US" dirty="0">
                <a:latin typeface="+mn-lt"/>
              </a:rPr>
              <a:t>In the event of a breach or threatened breach of the Obligations by Company, Company will promptly give notice thereof to Amex and will take reasonable steps to enforce the Obligations, and American Express reserves all of its rights and remedies at law and equity in connection with such breach. Company will indemnify American Express for all loss or damage to American Express caused by Company’s breach of these Obligations. </a:t>
            </a:r>
          </a:p>
          <a:p>
            <a:endParaRPr lang="en-US" dirty="0">
              <a:latin typeface="+mn-lt"/>
            </a:endParaRPr>
          </a:p>
          <a:p>
            <a:r>
              <a:rPr lang="en-US" dirty="0">
                <a:latin typeface="+mn-lt"/>
              </a:rPr>
              <a:t>No representation or warranty, express or implied, is made as to the accuracy or completeness of any information that is provided in this proposal. These Obligations will survive any expiration of this proposal.</a:t>
            </a:r>
          </a:p>
          <a:p>
            <a:endParaRPr lang="en-US" dirty="0">
              <a:latin typeface="+mn-lt"/>
            </a:endParaRPr>
          </a:p>
          <a:p>
            <a:r>
              <a:rPr lang="en-US" dirty="0">
                <a:latin typeface="+mn-lt"/>
              </a:rPr>
              <a:t>At any time and upon American Express’ request, Company agrees either to return or destroy the originals (and all copies) of such information, documents and/or materials which are in its possession or under its control. Unless extended upon mutual agreement between American Express and Company, the terms of this proposal will remain effective for a period  of 90 days from the date of submission. This proposal is not a contract, nor does it imply a legally binding relationship between American Express and Company. All terms contained in this proposal, including, but not limited to, any financial and operational terms, are subject to final review and negotiation.</a:t>
            </a:r>
          </a:p>
          <a:p>
            <a:endParaRPr lang="en-US" dirty="0">
              <a:latin typeface="+mn-lt"/>
            </a:endParaRPr>
          </a:p>
          <a:p>
            <a:r>
              <a:rPr lang="en-US" dirty="0">
                <a:latin typeface="+mn-lt"/>
              </a:rPr>
              <a:t>© 2018 American Express Company. All Rights Reserved. </a:t>
            </a:r>
          </a:p>
        </p:txBody>
      </p:sp>
      <p:sp>
        <p:nvSpPr>
          <p:cNvPr id="2" name="Slide Number Placeholder 1"/>
          <p:cNvSpPr>
            <a:spLocks noGrp="1"/>
          </p:cNvSpPr>
          <p:nvPr>
            <p:ph type="sldNum" sz="quarter" idx="14"/>
          </p:nvPr>
        </p:nvSpPr>
        <p:spPr/>
        <p:txBody>
          <a:bodyPr/>
          <a:lstStyle/>
          <a:p>
            <a:fld id="{E59C716A-E560-2D44-8739-72D446B232A5}" type="slidenum">
              <a:rPr lang="en-US" smtClean="0">
                <a:solidFill>
                  <a:srgbClr val="006FCF"/>
                </a:solidFill>
              </a:rPr>
              <a:pPr/>
              <a:t>10</a:t>
            </a:fld>
            <a:endParaRPr lang="en-US">
              <a:solidFill>
                <a:srgbClr val="006FCF"/>
              </a:solidFill>
            </a:endParaRPr>
          </a:p>
        </p:txBody>
      </p:sp>
    </p:spTree>
    <p:extLst>
      <p:ext uri="{BB962C8B-B14F-4D97-AF65-F5344CB8AC3E}">
        <p14:creationId xmlns:p14="http://schemas.microsoft.com/office/powerpoint/2010/main" val="649541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8E3ABDB-6AF5-1343-A846-3C8D84AFE2CD}"/>
              </a:ext>
            </a:extLst>
          </p:cNvPr>
          <p:cNvSpPr>
            <a:spLocks noGrp="1"/>
          </p:cNvSpPr>
          <p:nvPr>
            <p:ph type="sldNum" sz="quarter" idx="10"/>
          </p:nvPr>
        </p:nvSpPr>
        <p:spPr/>
        <p:txBody>
          <a:bodyPr/>
          <a:lstStyle/>
          <a:p>
            <a:fld id="{E59C716A-E560-2D44-8739-72D446B232A5}" type="slidenum">
              <a:rPr lang="en-US" smtClean="0">
                <a:solidFill>
                  <a:srgbClr val="006FCF"/>
                </a:solidFill>
              </a:rPr>
              <a:pPr/>
              <a:t>2</a:t>
            </a:fld>
            <a:endParaRPr lang="en-US">
              <a:solidFill>
                <a:srgbClr val="006FCF"/>
              </a:solidFill>
            </a:endParaRPr>
          </a:p>
        </p:txBody>
      </p:sp>
      <p:sp>
        <p:nvSpPr>
          <p:cNvPr id="4" name="Title 3">
            <a:extLst>
              <a:ext uri="{FF2B5EF4-FFF2-40B4-BE49-F238E27FC236}">
                <a16:creationId xmlns:a16="http://schemas.microsoft.com/office/drawing/2014/main" id="{2F6830A1-C16E-BD4E-B53D-A2B4224BEA49}"/>
              </a:ext>
            </a:extLst>
          </p:cNvPr>
          <p:cNvSpPr>
            <a:spLocks noGrp="1"/>
          </p:cNvSpPr>
          <p:nvPr>
            <p:ph type="title"/>
          </p:nvPr>
        </p:nvSpPr>
        <p:spPr>
          <a:xfrm>
            <a:off x="478972" y="548641"/>
            <a:ext cx="10972800" cy="443198"/>
          </a:xfrm>
        </p:spPr>
        <p:txBody>
          <a:bodyPr>
            <a:spAutoFit/>
          </a:bodyPr>
          <a:lstStyle/>
          <a:p>
            <a:r>
              <a:rPr lang="en-US" dirty="0" err="1"/>
              <a:t>Abastecimiento</a:t>
            </a:r>
            <a:r>
              <a:rPr lang="en-US" dirty="0"/>
              <a:t> Global</a:t>
            </a:r>
          </a:p>
        </p:txBody>
      </p:sp>
      <p:sp>
        <p:nvSpPr>
          <p:cNvPr id="8" name="TextBox 7">
            <a:extLst>
              <a:ext uri="{FF2B5EF4-FFF2-40B4-BE49-F238E27FC236}">
                <a16:creationId xmlns:a16="http://schemas.microsoft.com/office/drawing/2014/main" id="{BF4F0AE1-D863-844E-8168-72045BDB985C}"/>
              </a:ext>
            </a:extLst>
          </p:cNvPr>
          <p:cNvSpPr txBox="1"/>
          <p:nvPr/>
        </p:nvSpPr>
        <p:spPr>
          <a:xfrm>
            <a:off x="478971" y="1244220"/>
            <a:ext cx="10036629" cy="430887"/>
          </a:xfrm>
          <a:prstGeom prst="rect">
            <a:avLst/>
          </a:prstGeom>
          <a:noFill/>
        </p:spPr>
        <p:txBody>
          <a:bodyPr wrap="square" lIns="0" tIns="0" rIns="0" bIns="0" rtlCol="0">
            <a:spAutoFit/>
          </a:bodyPr>
          <a:lstStyle/>
          <a:p>
            <a:pPr>
              <a:spcBef>
                <a:spcPts val="900"/>
              </a:spcBef>
              <a:buSzPct val="120000"/>
            </a:pPr>
            <a:r>
              <a:rPr lang="en-US" sz="1400" dirty="0"/>
              <a:t>La </a:t>
            </a:r>
            <a:r>
              <a:rPr lang="en-US" sz="1400" dirty="0" err="1"/>
              <a:t>búsqueda</a:t>
            </a:r>
            <a:r>
              <a:rPr lang="en-US" sz="1400" dirty="0"/>
              <a:t> de </a:t>
            </a:r>
            <a:r>
              <a:rPr lang="en-US" sz="1400" dirty="0" err="1"/>
              <a:t>proveedores</a:t>
            </a:r>
            <a:r>
              <a:rPr lang="en-US" sz="1400" dirty="0"/>
              <a:t> y </a:t>
            </a:r>
            <a:r>
              <a:rPr lang="en-US" sz="1400" dirty="0" err="1"/>
              <a:t>servicios</a:t>
            </a:r>
            <a:r>
              <a:rPr lang="en-US" sz="1400" dirty="0"/>
              <a:t> </a:t>
            </a:r>
            <a:r>
              <a:rPr lang="en-US" sz="1400" dirty="0" err="1"/>
              <a:t>en</a:t>
            </a:r>
            <a:r>
              <a:rPr lang="en-US" sz="1400" dirty="0"/>
              <a:t> </a:t>
            </a:r>
            <a:r>
              <a:rPr lang="en-US" sz="1400" dirty="0" err="1"/>
              <a:t>otros</a:t>
            </a:r>
            <a:r>
              <a:rPr lang="en-US" sz="1400" dirty="0"/>
              <a:t> </a:t>
            </a:r>
            <a:r>
              <a:rPr lang="en-US" sz="1400" dirty="0" err="1"/>
              <a:t>países</a:t>
            </a:r>
            <a:r>
              <a:rPr lang="en-US" sz="1400" dirty="0"/>
              <a:t> </a:t>
            </a:r>
            <a:r>
              <a:rPr lang="en-US" sz="1400" dirty="0" err="1"/>
              <a:t>es</a:t>
            </a:r>
            <a:r>
              <a:rPr lang="en-US" sz="1400" dirty="0"/>
              <a:t> </a:t>
            </a:r>
            <a:r>
              <a:rPr lang="en-US" sz="1400" dirty="0" err="1"/>
              <a:t>una</a:t>
            </a:r>
            <a:r>
              <a:rPr lang="en-US" sz="1400" dirty="0"/>
              <a:t> </a:t>
            </a:r>
            <a:r>
              <a:rPr lang="en-US" sz="1400" dirty="0" err="1"/>
              <a:t>práctica</a:t>
            </a:r>
            <a:r>
              <a:rPr lang="en-US" sz="1400" dirty="0"/>
              <a:t> </a:t>
            </a:r>
            <a:r>
              <a:rPr lang="en-US" sz="1400" dirty="0" err="1"/>
              <a:t>en</a:t>
            </a:r>
            <a:r>
              <a:rPr lang="en-US" sz="1400" dirty="0"/>
              <a:t> </a:t>
            </a:r>
            <a:r>
              <a:rPr lang="en-US" sz="1400" dirty="0" err="1"/>
              <a:t>crecimiento</a:t>
            </a:r>
            <a:r>
              <a:rPr lang="en-US" sz="1400" dirty="0"/>
              <a:t>, con el </a:t>
            </a:r>
            <a:r>
              <a:rPr lang="en-US" sz="1400" dirty="0" err="1"/>
              <a:t>objetivo</a:t>
            </a:r>
            <a:r>
              <a:rPr lang="en-US" sz="1400" dirty="0"/>
              <a:t> de </a:t>
            </a:r>
            <a:r>
              <a:rPr lang="en-US" sz="1400" dirty="0" err="1"/>
              <a:t>obtener</a:t>
            </a:r>
            <a:r>
              <a:rPr lang="en-US" sz="1400" dirty="0"/>
              <a:t> </a:t>
            </a:r>
            <a:r>
              <a:rPr lang="en-US" sz="1400" dirty="0" err="1"/>
              <a:t>economías</a:t>
            </a:r>
            <a:r>
              <a:rPr lang="en-US" sz="1400" dirty="0"/>
              <a:t> de </a:t>
            </a:r>
            <a:r>
              <a:rPr lang="en-US" sz="1400" dirty="0" err="1"/>
              <a:t>escala</a:t>
            </a:r>
            <a:r>
              <a:rPr lang="en-US" sz="1400" dirty="0"/>
              <a:t>, </a:t>
            </a:r>
            <a:r>
              <a:rPr lang="en-US" sz="1400" dirty="0" err="1"/>
              <a:t>aumentar</a:t>
            </a:r>
            <a:r>
              <a:rPr lang="en-US" sz="1400" dirty="0"/>
              <a:t> la </a:t>
            </a:r>
            <a:r>
              <a:rPr lang="en-US" sz="1400" dirty="0" err="1"/>
              <a:t>eficiencia</a:t>
            </a:r>
            <a:r>
              <a:rPr lang="en-US" sz="1400" dirty="0"/>
              <a:t> de la </a:t>
            </a:r>
            <a:r>
              <a:rPr lang="en-US" sz="1400" dirty="0" err="1"/>
              <a:t>cadena</a:t>
            </a:r>
            <a:r>
              <a:rPr lang="en-US" sz="1400" dirty="0"/>
              <a:t> de </a:t>
            </a:r>
            <a:r>
              <a:rPr lang="en-US" sz="1400" dirty="0" err="1"/>
              <a:t>suministros</a:t>
            </a:r>
            <a:r>
              <a:rPr lang="en-US" sz="1400" dirty="0"/>
              <a:t> y </a:t>
            </a:r>
            <a:r>
              <a:rPr lang="en-US" sz="1400" dirty="0" err="1"/>
              <a:t>reducir</a:t>
            </a:r>
            <a:r>
              <a:rPr lang="en-US" sz="1400" dirty="0"/>
              <a:t> el </a:t>
            </a:r>
            <a:r>
              <a:rPr lang="en-US" sz="1400" dirty="0" err="1"/>
              <a:t>riesgo</a:t>
            </a:r>
            <a:r>
              <a:rPr lang="en-US" sz="1400" dirty="0"/>
              <a:t>.</a:t>
            </a:r>
          </a:p>
        </p:txBody>
      </p:sp>
      <p:pic>
        <p:nvPicPr>
          <p:cNvPr id="35" name="Picture 34" descr="map.png">
            <a:extLst>
              <a:ext uri="{FF2B5EF4-FFF2-40B4-BE49-F238E27FC236}">
                <a16:creationId xmlns:a16="http://schemas.microsoft.com/office/drawing/2014/main" id="{6000D983-4327-D84F-875A-F8A51EA6062E}"/>
              </a:ext>
            </a:extLst>
          </p:cNvPr>
          <p:cNvPicPr>
            <a:picLocks noChangeAspect="1"/>
          </p:cNvPicPr>
          <p:nvPr/>
        </p:nvPicPr>
        <p:blipFill rotWithShape="1">
          <a:blip r:embed="rId3">
            <a:duotone>
              <a:schemeClr val="bg2">
                <a:shade val="45000"/>
                <a:satMod val="135000"/>
              </a:schemeClr>
              <a:prstClr val="white"/>
            </a:duotone>
            <a:alphaModFix amt="16000"/>
            <a:extLst>
              <a:ext uri="{BEBA8EAE-BF5A-486C-A8C5-ECC9F3942E4B}">
                <a14:imgProps xmlns:a14="http://schemas.microsoft.com/office/drawing/2010/main">
                  <a14:imgLayer r:embed="rId4">
                    <a14:imgEffect>
                      <a14:saturation sat="270000"/>
                    </a14:imgEffect>
                    <a14:imgEffect>
                      <a14:brightnessContrast bright="-100000"/>
                    </a14:imgEffect>
                  </a14:imgLayer>
                </a14:imgProps>
              </a:ext>
              <a:ext uri="{28A0092B-C50C-407E-A947-70E740481C1C}">
                <a14:useLocalDpi xmlns:a14="http://schemas.microsoft.com/office/drawing/2010/main" val="0"/>
              </a:ext>
            </a:extLst>
          </a:blip>
          <a:srcRect l="-63" t="-383" r="129" b="10085"/>
          <a:stretch/>
        </p:blipFill>
        <p:spPr>
          <a:xfrm>
            <a:off x="520767" y="1805423"/>
            <a:ext cx="10948951" cy="4170096"/>
          </a:xfrm>
          <a:prstGeom prst="rect">
            <a:avLst/>
          </a:prstGeom>
          <a:effectLst/>
        </p:spPr>
      </p:pic>
      <p:sp>
        <p:nvSpPr>
          <p:cNvPr id="36" name="TextBox 35">
            <a:extLst>
              <a:ext uri="{FF2B5EF4-FFF2-40B4-BE49-F238E27FC236}">
                <a16:creationId xmlns:a16="http://schemas.microsoft.com/office/drawing/2014/main" id="{C273B69B-E53E-D344-AB7C-44E3EFBF432A}"/>
              </a:ext>
            </a:extLst>
          </p:cNvPr>
          <p:cNvSpPr txBox="1"/>
          <p:nvPr/>
        </p:nvSpPr>
        <p:spPr>
          <a:xfrm>
            <a:off x="8227868" y="2551078"/>
            <a:ext cx="3108281" cy="1515477"/>
          </a:xfrm>
          <a:prstGeom prst="rect">
            <a:avLst/>
          </a:prstGeom>
          <a:solidFill>
            <a:schemeClr val="bg1">
              <a:alpha val="59000"/>
            </a:schemeClr>
          </a:solidFill>
          <a:ln>
            <a:solidFill>
              <a:schemeClr val="bg2"/>
            </a:solidFill>
          </a:ln>
        </p:spPr>
        <p:txBody>
          <a:bodyPr wrap="square" lIns="182880" tIns="182880" rIns="182880" bIns="182880" rtlCol="0" anchor="ctr" anchorCtr="0">
            <a:noAutofit/>
          </a:bodyPr>
          <a:lstStyle/>
          <a:p>
            <a:pPr algn="ctr">
              <a:spcBef>
                <a:spcPts val="1800"/>
              </a:spcBef>
              <a:buSzPct val="120000"/>
            </a:pPr>
            <a:r>
              <a:rPr lang="en-US" dirty="0">
                <a:solidFill>
                  <a:schemeClr val="bg2"/>
                </a:solidFill>
                <a:latin typeface="+mj-lt"/>
              </a:rPr>
              <a:t>Un </a:t>
            </a:r>
            <a:r>
              <a:rPr lang="en-US" dirty="0" err="1">
                <a:solidFill>
                  <a:schemeClr val="bg2"/>
                </a:solidFill>
                <a:latin typeface="+mj-lt"/>
              </a:rPr>
              <a:t>proceso</a:t>
            </a:r>
            <a:r>
              <a:rPr lang="en-US" dirty="0">
                <a:solidFill>
                  <a:schemeClr val="bg2"/>
                </a:solidFill>
                <a:latin typeface="+mj-lt"/>
              </a:rPr>
              <a:t> de </a:t>
            </a:r>
            <a:r>
              <a:rPr lang="en-US" dirty="0" err="1">
                <a:solidFill>
                  <a:schemeClr val="bg2"/>
                </a:solidFill>
                <a:latin typeface="+mj-lt"/>
              </a:rPr>
              <a:t>pagos</a:t>
            </a:r>
            <a:r>
              <a:rPr lang="en-US" dirty="0">
                <a:solidFill>
                  <a:schemeClr val="bg2"/>
                </a:solidFill>
                <a:latin typeface="+mj-lt"/>
              </a:rPr>
              <a:t> </a:t>
            </a:r>
            <a:r>
              <a:rPr lang="en-US" dirty="0" err="1">
                <a:solidFill>
                  <a:schemeClr val="bg2"/>
                </a:solidFill>
                <a:latin typeface="+mj-lt"/>
              </a:rPr>
              <a:t>simplificado</a:t>
            </a:r>
            <a:r>
              <a:rPr lang="en-US" dirty="0">
                <a:solidFill>
                  <a:schemeClr val="bg2"/>
                </a:solidFill>
                <a:latin typeface="+mj-lt"/>
              </a:rPr>
              <a:t> </a:t>
            </a:r>
            <a:r>
              <a:rPr lang="en-US" dirty="0" err="1">
                <a:solidFill>
                  <a:schemeClr val="bg2"/>
                </a:solidFill>
                <a:latin typeface="+mj-lt"/>
              </a:rPr>
              <a:t>es</a:t>
            </a:r>
            <a:r>
              <a:rPr lang="en-US" dirty="0">
                <a:solidFill>
                  <a:schemeClr val="bg2"/>
                </a:solidFill>
                <a:latin typeface="+mj-lt"/>
              </a:rPr>
              <a:t> </a:t>
            </a:r>
            <a:r>
              <a:rPr lang="en-US" dirty="0" err="1">
                <a:solidFill>
                  <a:schemeClr val="bg2"/>
                </a:solidFill>
                <a:latin typeface="+mj-lt"/>
              </a:rPr>
              <a:t>esencial</a:t>
            </a:r>
            <a:r>
              <a:rPr lang="en-US" dirty="0">
                <a:solidFill>
                  <a:schemeClr val="bg2"/>
                </a:solidFill>
                <a:latin typeface="+mj-lt"/>
              </a:rPr>
              <a:t> para </a:t>
            </a:r>
            <a:r>
              <a:rPr lang="en-US" dirty="0" err="1">
                <a:solidFill>
                  <a:schemeClr val="bg2"/>
                </a:solidFill>
                <a:latin typeface="+mj-lt"/>
              </a:rPr>
              <a:t>crear</a:t>
            </a:r>
            <a:r>
              <a:rPr lang="en-US" dirty="0">
                <a:solidFill>
                  <a:schemeClr val="bg2"/>
                </a:solidFill>
                <a:latin typeface="+mj-lt"/>
              </a:rPr>
              <a:t> </a:t>
            </a:r>
            <a:r>
              <a:rPr lang="en-US" dirty="0" err="1">
                <a:solidFill>
                  <a:schemeClr val="bg2"/>
                </a:solidFill>
                <a:latin typeface="+mj-lt"/>
              </a:rPr>
              <a:t>una</a:t>
            </a:r>
            <a:r>
              <a:rPr lang="en-US" dirty="0">
                <a:solidFill>
                  <a:schemeClr val="bg2"/>
                </a:solidFill>
                <a:latin typeface="+mj-lt"/>
              </a:rPr>
              <a:t> </a:t>
            </a:r>
            <a:r>
              <a:rPr lang="en-US" dirty="0" err="1">
                <a:solidFill>
                  <a:schemeClr val="bg2"/>
                </a:solidFill>
                <a:latin typeface="+mj-lt"/>
              </a:rPr>
              <a:t>cadena</a:t>
            </a:r>
            <a:r>
              <a:rPr lang="en-US" dirty="0">
                <a:solidFill>
                  <a:schemeClr val="bg2"/>
                </a:solidFill>
                <a:latin typeface="+mj-lt"/>
              </a:rPr>
              <a:t> de </a:t>
            </a:r>
            <a:r>
              <a:rPr lang="en-US" dirty="0" err="1">
                <a:solidFill>
                  <a:schemeClr val="bg2"/>
                </a:solidFill>
                <a:latin typeface="+mj-lt"/>
              </a:rPr>
              <a:t>suministros</a:t>
            </a:r>
            <a:r>
              <a:rPr lang="en-US" dirty="0">
                <a:solidFill>
                  <a:schemeClr val="bg2"/>
                </a:solidFill>
                <a:latin typeface="+mj-lt"/>
              </a:rPr>
              <a:t> </a:t>
            </a:r>
            <a:r>
              <a:rPr lang="en-US" dirty="0" err="1">
                <a:solidFill>
                  <a:schemeClr val="bg2"/>
                </a:solidFill>
                <a:latin typeface="+mj-lt"/>
              </a:rPr>
              <a:t>eficiente</a:t>
            </a:r>
            <a:r>
              <a:rPr lang="en-US" dirty="0">
                <a:solidFill>
                  <a:schemeClr val="bg2"/>
                </a:solidFill>
                <a:latin typeface="+mj-lt"/>
              </a:rPr>
              <a:t>.</a:t>
            </a:r>
          </a:p>
        </p:txBody>
      </p:sp>
      <p:grpSp>
        <p:nvGrpSpPr>
          <p:cNvPr id="37" name="Group 36">
            <a:extLst>
              <a:ext uri="{FF2B5EF4-FFF2-40B4-BE49-F238E27FC236}">
                <a16:creationId xmlns:a16="http://schemas.microsoft.com/office/drawing/2014/main" id="{F26F910E-B12A-884A-90F4-8C2B63808627}"/>
              </a:ext>
            </a:extLst>
          </p:cNvPr>
          <p:cNvGrpSpPr/>
          <p:nvPr/>
        </p:nvGrpSpPr>
        <p:grpSpPr>
          <a:xfrm>
            <a:off x="5954793" y="2415289"/>
            <a:ext cx="329272" cy="329272"/>
            <a:chOff x="8842464" y="384712"/>
            <a:chExt cx="477542" cy="477542"/>
          </a:xfrm>
        </p:grpSpPr>
        <p:sp>
          <p:nvSpPr>
            <p:cNvPr id="38" name="Oval 37">
              <a:extLst>
                <a:ext uri="{FF2B5EF4-FFF2-40B4-BE49-F238E27FC236}">
                  <a16:creationId xmlns:a16="http://schemas.microsoft.com/office/drawing/2014/main" id="{D0A3726B-6889-F049-B37E-226DD7DB5639}"/>
                </a:ext>
              </a:extLst>
            </p:cNvPr>
            <p:cNvSpPr/>
            <p:nvPr/>
          </p:nvSpPr>
          <p:spPr>
            <a:xfrm>
              <a:off x="8842464" y="384712"/>
              <a:ext cx="477542" cy="477542"/>
            </a:xfrm>
            <a:prstGeom prst="ellipse">
              <a:avLst/>
            </a:prstGeom>
            <a:solidFill>
              <a:schemeClr val="tx2"/>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39" name="Freeform 38">
              <a:extLst>
                <a:ext uri="{FF2B5EF4-FFF2-40B4-BE49-F238E27FC236}">
                  <a16:creationId xmlns:a16="http://schemas.microsoft.com/office/drawing/2014/main" id="{E46751C7-082E-0D4E-AC42-BCC07898FE19}"/>
                </a:ext>
              </a:extLst>
            </p:cNvPr>
            <p:cNvSpPr/>
            <p:nvPr/>
          </p:nvSpPr>
          <p:spPr>
            <a:xfrm>
              <a:off x="8903820" y="490420"/>
              <a:ext cx="354830" cy="266126"/>
            </a:xfrm>
            <a:custGeom>
              <a:avLst/>
              <a:gdLst>
                <a:gd name="connsiteX0" fmla="*/ 406400 w 609600"/>
                <a:gd name="connsiteY0" fmla="*/ 323415 h 457206"/>
                <a:gd name="connsiteX1" fmla="*/ 406400 w 609600"/>
                <a:gd name="connsiteY1" fmla="*/ 418970 h 457206"/>
                <a:gd name="connsiteX2" fmla="*/ 468084 w 609600"/>
                <a:gd name="connsiteY2" fmla="*/ 418970 h 457206"/>
                <a:gd name="connsiteX3" fmla="*/ 495300 w 609600"/>
                <a:gd name="connsiteY3" fmla="*/ 323415 h 457206"/>
                <a:gd name="connsiteX4" fmla="*/ 241299 w 609600"/>
                <a:gd name="connsiteY4" fmla="*/ 323410 h 457206"/>
                <a:gd name="connsiteX5" fmla="*/ 241299 w 609600"/>
                <a:gd name="connsiteY5" fmla="*/ 418965 h 457206"/>
                <a:gd name="connsiteX6" fmla="*/ 368299 w 609600"/>
                <a:gd name="connsiteY6" fmla="*/ 418965 h 457206"/>
                <a:gd name="connsiteX7" fmla="*/ 368299 w 609600"/>
                <a:gd name="connsiteY7" fmla="*/ 323410 h 457206"/>
                <a:gd name="connsiteX8" fmla="*/ 114300 w 609600"/>
                <a:gd name="connsiteY8" fmla="*/ 323410 h 457206"/>
                <a:gd name="connsiteX9" fmla="*/ 141516 w 609600"/>
                <a:gd name="connsiteY9" fmla="*/ 418965 h 457206"/>
                <a:gd name="connsiteX10" fmla="*/ 203200 w 609600"/>
                <a:gd name="connsiteY10" fmla="*/ 418965 h 457206"/>
                <a:gd name="connsiteX11" fmla="*/ 203200 w 609600"/>
                <a:gd name="connsiteY11" fmla="*/ 323410 h 457206"/>
                <a:gd name="connsiteX12" fmla="*/ 406405 w 609600"/>
                <a:gd name="connsiteY12" fmla="*/ 189605 h 457206"/>
                <a:gd name="connsiteX13" fmla="*/ 406405 w 609600"/>
                <a:gd name="connsiteY13" fmla="*/ 285172 h 457206"/>
                <a:gd name="connsiteX14" fmla="*/ 506189 w 609600"/>
                <a:gd name="connsiteY14" fmla="*/ 285172 h 457206"/>
                <a:gd name="connsiteX15" fmla="*/ 533405 w 609600"/>
                <a:gd name="connsiteY15" fmla="*/ 189605 h 457206"/>
                <a:gd name="connsiteX16" fmla="*/ 241299 w 609600"/>
                <a:gd name="connsiteY16" fmla="*/ 189603 h 457206"/>
                <a:gd name="connsiteX17" fmla="*/ 241299 w 609600"/>
                <a:gd name="connsiteY17" fmla="*/ 285170 h 457206"/>
                <a:gd name="connsiteX18" fmla="*/ 368299 w 609600"/>
                <a:gd name="connsiteY18" fmla="*/ 285170 h 457206"/>
                <a:gd name="connsiteX19" fmla="*/ 368299 w 609600"/>
                <a:gd name="connsiteY19" fmla="*/ 189603 h 457206"/>
                <a:gd name="connsiteX20" fmla="*/ 76200 w 609600"/>
                <a:gd name="connsiteY20" fmla="*/ 189600 h 457206"/>
                <a:gd name="connsiteX21" fmla="*/ 103416 w 609600"/>
                <a:gd name="connsiteY21" fmla="*/ 285167 h 457206"/>
                <a:gd name="connsiteX22" fmla="*/ 203200 w 609600"/>
                <a:gd name="connsiteY22" fmla="*/ 285167 h 457206"/>
                <a:gd name="connsiteX23" fmla="*/ 203200 w 609600"/>
                <a:gd name="connsiteY23" fmla="*/ 189600 h 457206"/>
                <a:gd name="connsiteX24" fmla="*/ 347829 w 609600"/>
                <a:gd name="connsiteY24" fmla="*/ 649 h 457206"/>
                <a:gd name="connsiteX25" fmla="*/ 359397 w 609600"/>
                <a:gd name="connsiteY25" fmla="*/ 9556 h 457206"/>
                <a:gd name="connsiteX26" fmla="*/ 441008 w 609600"/>
                <a:gd name="connsiteY26" fmla="*/ 151377 h 457206"/>
                <a:gd name="connsiteX27" fmla="*/ 533400 w 609600"/>
                <a:gd name="connsiteY27" fmla="*/ 151377 h 457206"/>
                <a:gd name="connsiteX28" fmla="*/ 590550 w 609600"/>
                <a:gd name="connsiteY28" fmla="*/ 151377 h 457206"/>
                <a:gd name="connsiteX29" fmla="*/ 609600 w 609600"/>
                <a:gd name="connsiteY29" fmla="*/ 170491 h 457206"/>
                <a:gd name="connsiteX30" fmla="*/ 590550 w 609600"/>
                <a:gd name="connsiteY30" fmla="*/ 189604 h 457206"/>
                <a:gd name="connsiteX31" fmla="*/ 573088 w 609600"/>
                <a:gd name="connsiteY31" fmla="*/ 189604 h 457206"/>
                <a:gd name="connsiteX32" fmla="*/ 570039 w 609600"/>
                <a:gd name="connsiteY32" fmla="*/ 200107 h 457206"/>
                <a:gd name="connsiteX33" fmla="*/ 504711 w 609600"/>
                <a:gd name="connsiteY33" fmla="*/ 429469 h 457206"/>
                <a:gd name="connsiteX34" fmla="*/ 468084 w 609600"/>
                <a:gd name="connsiteY34" fmla="*/ 457206 h 457206"/>
                <a:gd name="connsiteX35" fmla="*/ 141516 w 609600"/>
                <a:gd name="connsiteY35" fmla="*/ 457206 h 457206"/>
                <a:gd name="connsiteX36" fmla="*/ 104877 w 609600"/>
                <a:gd name="connsiteY36" fmla="*/ 429469 h 457206"/>
                <a:gd name="connsiteX37" fmla="*/ 39561 w 609600"/>
                <a:gd name="connsiteY37" fmla="*/ 200107 h 457206"/>
                <a:gd name="connsiteX38" fmla="*/ 36906 w 609600"/>
                <a:gd name="connsiteY38" fmla="*/ 189604 h 457206"/>
                <a:gd name="connsiteX39" fmla="*/ 19050 w 609600"/>
                <a:gd name="connsiteY39" fmla="*/ 189604 h 457206"/>
                <a:gd name="connsiteX40" fmla="*/ 0 w 609600"/>
                <a:gd name="connsiteY40" fmla="*/ 170491 h 457206"/>
                <a:gd name="connsiteX41" fmla="*/ 19050 w 609600"/>
                <a:gd name="connsiteY41" fmla="*/ 151377 h 457206"/>
                <a:gd name="connsiteX42" fmla="*/ 76200 w 609600"/>
                <a:gd name="connsiteY42" fmla="*/ 151377 h 457206"/>
                <a:gd name="connsiteX43" fmla="*/ 168605 w 609600"/>
                <a:gd name="connsiteY43" fmla="*/ 151377 h 457206"/>
                <a:gd name="connsiteX44" fmla="*/ 250203 w 609600"/>
                <a:gd name="connsiteY44" fmla="*/ 9556 h 457206"/>
                <a:gd name="connsiteX45" fmla="*/ 276225 w 609600"/>
                <a:gd name="connsiteY45" fmla="*/ 2571 h 457206"/>
                <a:gd name="connsiteX46" fmla="*/ 283197 w 609600"/>
                <a:gd name="connsiteY46" fmla="*/ 28682 h 457206"/>
                <a:gd name="connsiteX47" fmla="*/ 212585 w 609600"/>
                <a:gd name="connsiteY47" fmla="*/ 151377 h 457206"/>
                <a:gd name="connsiteX48" fmla="*/ 397015 w 609600"/>
                <a:gd name="connsiteY48" fmla="*/ 151377 h 457206"/>
                <a:gd name="connsiteX49" fmla="*/ 326403 w 609600"/>
                <a:gd name="connsiteY49" fmla="*/ 28682 h 457206"/>
                <a:gd name="connsiteX50" fmla="*/ 333375 w 609600"/>
                <a:gd name="connsiteY50" fmla="*/ 2571 h 457206"/>
                <a:gd name="connsiteX51" fmla="*/ 347829 w 609600"/>
                <a:gd name="connsiteY51" fmla="*/ 649 h 45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9600" h="457206">
                  <a:moveTo>
                    <a:pt x="406400" y="323415"/>
                  </a:moveTo>
                  <a:lnTo>
                    <a:pt x="406400" y="418970"/>
                  </a:lnTo>
                  <a:lnTo>
                    <a:pt x="468084" y="418970"/>
                  </a:lnTo>
                  <a:lnTo>
                    <a:pt x="495300" y="323415"/>
                  </a:lnTo>
                  <a:close/>
                  <a:moveTo>
                    <a:pt x="241299" y="323410"/>
                  </a:moveTo>
                  <a:lnTo>
                    <a:pt x="241299" y="418965"/>
                  </a:lnTo>
                  <a:lnTo>
                    <a:pt x="368299" y="418965"/>
                  </a:lnTo>
                  <a:lnTo>
                    <a:pt x="368299" y="323410"/>
                  </a:lnTo>
                  <a:close/>
                  <a:moveTo>
                    <a:pt x="114300" y="323410"/>
                  </a:moveTo>
                  <a:lnTo>
                    <a:pt x="141516" y="418965"/>
                  </a:lnTo>
                  <a:lnTo>
                    <a:pt x="203200" y="418965"/>
                  </a:lnTo>
                  <a:lnTo>
                    <a:pt x="203200" y="323410"/>
                  </a:lnTo>
                  <a:close/>
                  <a:moveTo>
                    <a:pt x="406405" y="189605"/>
                  </a:moveTo>
                  <a:lnTo>
                    <a:pt x="406405" y="285172"/>
                  </a:lnTo>
                  <a:lnTo>
                    <a:pt x="506189" y="285172"/>
                  </a:lnTo>
                  <a:lnTo>
                    <a:pt x="533405" y="189605"/>
                  </a:lnTo>
                  <a:close/>
                  <a:moveTo>
                    <a:pt x="241299" y="189603"/>
                  </a:moveTo>
                  <a:lnTo>
                    <a:pt x="241299" y="285170"/>
                  </a:lnTo>
                  <a:lnTo>
                    <a:pt x="368299" y="285170"/>
                  </a:lnTo>
                  <a:lnTo>
                    <a:pt x="368299" y="189603"/>
                  </a:lnTo>
                  <a:close/>
                  <a:moveTo>
                    <a:pt x="76200" y="189600"/>
                  </a:moveTo>
                  <a:lnTo>
                    <a:pt x="103416" y="285167"/>
                  </a:lnTo>
                  <a:lnTo>
                    <a:pt x="203200" y="285167"/>
                  </a:lnTo>
                  <a:lnTo>
                    <a:pt x="203200" y="189600"/>
                  </a:lnTo>
                  <a:close/>
                  <a:moveTo>
                    <a:pt x="347829" y="649"/>
                  </a:moveTo>
                  <a:cubicBezTo>
                    <a:pt x="352542" y="1911"/>
                    <a:pt x="356774" y="4978"/>
                    <a:pt x="359397" y="9556"/>
                  </a:cubicBezTo>
                  <a:lnTo>
                    <a:pt x="441008" y="151377"/>
                  </a:lnTo>
                  <a:lnTo>
                    <a:pt x="533400" y="151377"/>
                  </a:lnTo>
                  <a:lnTo>
                    <a:pt x="590550" y="151377"/>
                  </a:lnTo>
                  <a:cubicBezTo>
                    <a:pt x="601066" y="151377"/>
                    <a:pt x="609600" y="159937"/>
                    <a:pt x="609600" y="170491"/>
                  </a:cubicBezTo>
                  <a:cubicBezTo>
                    <a:pt x="609600" y="181057"/>
                    <a:pt x="601066" y="189604"/>
                    <a:pt x="590550" y="189604"/>
                  </a:cubicBezTo>
                  <a:lnTo>
                    <a:pt x="573088" y="189604"/>
                  </a:lnTo>
                  <a:lnTo>
                    <a:pt x="570039" y="200107"/>
                  </a:lnTo>
                  <a:lnTo>
                    <a:pt x="504711" y="429469"/>
                  </a:lnTo>
                  <a:cubicBezTo>
                    <a:pt x="500050" y="445877"/>
                    <a:pt x="485089" y="457206"/>
                    <a:pt x="468084" y="457206"/>
                  </a:cubicBezTo>
                  <a:lnTo>
                    <a:pt x="141516" y="457206"/>
                  </a:lnTo>
                  <a:cubicBezTo>
                    <a:pt x="124511" y="457206"/>
                    <a:pt x="109550" y="445877"/>
                    <a:pt x="104877" y="429469"/>
                  </a:cubicBezTo>
                  <a:lnTo>
                    <a:pt x="39561" y="200107"/>
                  </a:lnTo>
                  <a:lnTo>
                    <a:pt x="36906" y="189604"/>
                  </a:lnTo>
                  <a:lnTo>
                    <a:pt x="19050" y="189604"/>
                  </a:lnTo>
                  <a:cubicBezTo>
                    <a:pt x="8534" y="189604"/>
                    <a:pt x="0" y="181057"/>
                    <a:pt x="0" y="170491"/>
                  </a:cubicBezTo>
                  <a:cubicBezTo>
                    <a:pt x="0" y="159937"/>
                    <a:pt x="8534" y="151377"/>
                    <a:pt x="19050" y="151377"/>
                  </a:cubicBezTo>
                  <a:lnTo>
                    <a:pt x="76200" y="151377"/>
                  </a:lnTo>
                  <a:lnTo>
                    <a:pt x="168605" y="151377"/>
                  </a:lnTo>
                  <a:lnTo>
                    <a:pt x="250203" y="9556"/>
                  </a:lnTo>
                  <a:cubicBezTo>
                    <a:pt x="255461" y="412"/>
                    <a:pt x="267132" y="-2712"/>
                    <a:pt x="276225" y="2571"/>
                  </a:cubicBezTo>
                  <a:cubicBezTo>
                    <a:pt x="285344" y="7842"/>
                    <a:pt x="288455" y="19538"/>
                    <a:pt x="283197" y="28682"/>
                  </a:cubicBezTo>
                  <a:lnTo>
                    <a:pt x="212585" y="151377"/>
                  </a:lnTo>
                  <a:lnTo>
                    <a:pt x="397015" y="151377"/>
                  </a:lnTo>
                  <a:lnTo>
                    <a:pt x="326403" y="28682"/>
                  </a:lnTo>
                  <a:cubicBezTo>
                    <a:pt x="321145" y="19538"/>
                    <a:pt x="324256" y="7842"/>
                    <a:pt x="333375" y="2571"/>
                  </a:cubicBezTo>
                  <a:cubicBezTo>
                    <a:pt x="337921" y="-71"/>
                    <a:pt x="343116" y="-613"/>
                    <a:pt x="347829" y="649"/>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40" name="Group 39">
            <a:extLst>
              <a:ext uri="{FF2B5EF4-FFF2-40B4-BE49-F238E27FC236}">
                <a16:creationId xmlns:a16="http://schemas.microsoft.com/office/drawing/2014/main" id="{CD3F2FD1-0ED6-0042-8BA0-06321934BC0B}"/>
              </a:ext>
            </a:extLst>
          </p:cNvPr>
          <p:cNvGrpSpPr/>
          <p:nvPr/>
        </p:nvGrpSpPr>
        <p:grpSpPr>
          <a:xfrm>
            <a:off x="6385861" y="3362966"/>
            <a:ext cx="329272" cy="329272"/>
            <a:chOff x="8842464" y="384712"/>
            <a:chExt cx="477542" cy="477542"/>
          </a:xfrm>
        </p:grpSpPr>
        <p:sp>
          <p:nvSpPr>
            <p:cNvPr id="41" name="Oval 40">
              <a:extLst>
                <a:ext uri="{FF2B5EF4-FFF2-40B4-BE49-F238E27FC236}">
                  <a16:creationId xmlns:a16="http://schemas.microsoft.com/office/drawing/2014/main" id="{80F03BCD-8A7A-4F4A-8FCD-EF1F583375DE}"/>
                </a:ext>
              </a:extLst>
            </p:cNvPr>
            <p:cNvSpPr/>
            <p:nvPr/>
          </p:nvSpPr>
          <p:spPr>
            <a:xfrm>
              <a:off x="8842464" y="384712"/>
              <a:ext cx="477542" cy="477542"/>
            </a:xfrm>
            <a:prstGeom prst="ellipse">
              <a:avLst/>
            </a:prstGeom>
            <a:solidFill>
              <a:schemeClr val="tx2"/>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42" name="Freeform 41">
              <a:extLst>
                <a:ext uri="{FF2B5EF4-FFF2-40B4-BE49-F238E27FC236}">
                  <a16:creationId xmlns:a16="http://schemas.microsoft.com/office/drawing/2014/main" id="{4C1129C0-8C03-1148-8D2C-D49FB7038894}"/>
                </a:ext>
              </a:extLst>
            </p:cNvPr>
            <p:cNvSpPr/>
            <p:nvPr/>
          </p:nvSpPr>
          <p:spPr>
            <a:xfrm>
              <a:off x="8903820" y="490420"/>
              <a:ext cx="354830" cy="266126"/>
            </a:xfrm>
            <a:custGeom>
              <a:avLst/>
              <a:gdLst>
                <a:gd name="connsiteX0" fmla="*/ 406400 w 609600"/>
                <a:gd name="connsiteY0" fmla="*/ 323415 h 457206"/>
                <a:gd name="connsiteX1" fmla="*/ 406400 w 609600"/>
                <a:gd name="connsiteY1" fmla="*/ 418970 h 457206"/>
                <a:gd name="connsiteX2" fmla="*/ 468084 w 609600"/>
                <a:gd name="connsiteY2" fmla="*/ 418970 h 457206"/>
                <a:gd name="connsiteX3" fmla="*/ 495300 w 609600"/>
                <a:gd name="connsiteY3" fmla="*/ 323415 h 457206"/>
                <a:gd name="connsiteX4" fmla="*/ 241299 w 609600"/>
                <a:gd name="connsiteY4" fmla="*/ 323410 h 457206"/>
                <a:gd name="connsiteX5" fmla="*/ 241299 w 609600"/>
                <a:gd name="connsiteY5" fmla="*/ 418965 h 457206"/>
                <a:gd name="connsiteX6" fmla="*/ 368299 w 609600"/>
                <a:gd name="connsiteY6" fmla="*/ 418965 h 457206"/>
                <a:gd name="connsiteX7" fmla="*/ 368299 w 609600"/>
                <a:gd name="connsiteY7" fmla="*/ 323410 h 457206"/>
                <a:gd name="connsiteX8" fmla="*/ 114300 w 609600"/>
                <a:gd name="connsiteY8" fmla="*/ 323410 h 457206"/>
                <a:gd name="connsiteX9" fmla="*/ 141516 w 609600"/>
                <a:gd name="connsiteY9" fmla="*/ 418965 h 457206"/>
                <a:gd name="connsiteX10" fmla="*/ 203200 w 609600"/>
                <a:gd name="connsiteY10" fmla="*/ 418965 h 457206"/>
                <a:gd name="connsiteX11" fmla="*/ 203200 w 609600"/>
                <a:gd name="connsiteY11" fmla="*/ 323410 h 457206"/>
                <a:gd name="connsiteX12" fmla="*/ 406405 w 609600"/>
                <a:gd name="connsiteY12" fmla="*/ 189605 h 457206"/>
                <a:gd name="connsiteX13" fmla="*/ 406405 w 609600"/>
                <a:gd name="connsiteY13" fmla="*/ 285172 h 457206"/>
                <a:gd name="connsiteX14" fmla="*/ 506189 w 609600"/>
                <a:gd name="connsiteY14" fmla="*/ 285172 h 457206"/>
                <a:gd name="connsiteX15" fmla="*/ 533405 w 609600"/>
                <a:gd name="connsiteY15" fmla="*/ 189605 h 457206"/>
                <a:gd name="connsiteX16" fmla="*/ 241299 w 609600"/>
                <a:gd name="connsiteY16" fmla="*/ 189603 h 457206"/>
                <a:gd name="connsiteX17" fmla="*/ 241299 w 609600"/>
                <a:gd name="connsiteY17" fmla="*/ 285170 h 457206"/>
                <a:gd name="connsiteX18" fmla="*/ 368299 w 609600"/>
                <a:gd name="connsiteY18" fmla="*/ 285170 h 457206"/>
                <a:gd name="connsiteX19" fmla="*/ 368299 w 609600"/>
                <a:gd name="connsiteY19" fmla="*/ 189603 h 457206"/>
                <a:gd name="connsiteX20" fmla="*/ 76200 w 609600"/>
                <a:gd name="connsiteY20" fmla="*/ 189600 h 457206"/>
                <a:gd name="connsiteX21" fmla="*/ 103416 w 609600"/>
                <a:gd name="connsiteY21" fmla="*/ 285167 h 457206"/>
                <a:gd name="connsiteX22" fmla="*/ 203200 w 609600"/>
                <a:gd name="connsiteY22" fmla="*/ 285167 h 457206"/>
                <a:gd name="connsiteX23" fmla="*/ 203200 w 609600"/>
                <a:gd name="connsiteY23" fmla="*/ 189600 h 457206"/>
                <a:gd name="connsiteX24" fmla="*/ 347829 w 609600"/>
                <a:gd name="connsiteY24" fmla="*/ 649 h 457206"/>
                <a:gd name="connsiteX25" fmla="*/ 359397 w 609600"/>
                <a:gd name="connsiteY25" fmla="*/ 9556 h 457206"/>
                <a:gd name="connsiteX26" fmla="*/ 441008 w 609600"/>
                <a:gd name="connsiteY26" fmla="*/ 151377 h 457206"/>
                <a:gd name="connsiteX27" fmla="*/ 533400 w 609600"/>
                <a:gd name="connsiteY27" fmla="*/ 151377 h 457206"/>
                <a:gd name="connsiteX28" fmla="*/ 590550 w 609600"/>
                <a:gd name="connsiteY28" fmla="*/ 151377 h 457206"/>
                <a:gd name="connsiteX29" fmla="*/ 609600 w 609600"/>
                <a:gd name="connsiteY29" fmla="*/ 170491 h 457206"/>
                <a:gd name="connsiteX30" fmla="*/ 590550 w 609600"/>
                <a:gd name="connsiteY30" fmla="*/ 189604 h 457206"/>
                <a:gd name="connsiteX31" fmla="*/ 573088 w 609600"/>
                <a:gd name="connsiteY31" fmla="*/ 189604 h 457206"/>
                <a:gd name="connsiteX32" fmla="*/ 570039 w 609600"/>
                <a:gd name="connsiteY32" fmla="*/ 200107 h 457206"/>
                <a:gd name="connsiteX33" fmla="*/ 504711 w 609600"/>
                <a:gd name="connsiteY33" fmla="*/ 429469 h 457206"/>
                <a:gd name="connsiteX34" fmla="*/ 468084 w 609600"/>
                <a:gd name="connsiteY34" fmla="*/ 457206 h 457206"/>
                <a:gd name="connsiteX35" fmla="*/ 141516 w 609600"/>
                <a:gd name="connsiteY35" fmla="*/ 457206 h 457206"/>
                <a:gd name="connsiteX36" fmla="*/ 104877 w 609600"/>
                <a:gd name="connsiteY36" fmla="*/ 429469 h 457206"/>
                <a:gd name="connsiteX37" fmla="*/ 39561 w 609600"/>
                <a:gd name="connsiteY37" fmla="*/ 200107 h 457206"/>
                <a:gd name="connsiteX38" fmla="*/ 36906 w 609600"/>
                <a:gd name="connsiteY38" fmla="*/ 189604 h 457206"/>
                <a:gd name="connsiteX39" fmla="*/ 19050 w 609600"/>
                <a:gd name="connsiteY39" fmla="*/ 189604 h 457206"/>
                <a:gd name="connsiteX40" fmla="*/ 0 w 609600"/>
                <a:gd name="connsiteY40" fmla="*/ 170491 h 457206"/>
                <a:gd name="connsiteX41" fmla="*/ 19050 w 609600"/>
                <a:gd name="connsiteY41" fmla="*/ 151377 h 457206"/>
                <a:gd name="connsiteX42" fmla="*/ 76200 w 609600"/>
                <a:gd name="connsiteY42" fmla="*/ 151377 h 457206"/>
                <a:gd name="connsiteX43" fmla="*/ 168605 w 609600"/>
                <a:gd name="connsiteY43" fmla="*/ 151377 h 457206"/>
                <a:gd name="connsiteX44" fmla="*/ 250203 w 609600"/>
                <a:gd name="connsiteY44" fmla="*/ 9556 h 457206"/>
                <a:gd name="connsiteX45" fmla="*/ 276225 w 609600"/>
                <a:gd name="connsiteY45" fmla="*/ 2571 h 457206"/>
                <a:gd name="connsiteX46" fmla="*/ 283197 w 609600"/>
                <a:gd name="connsiteY46" fmla="*/ 28682 h 457206"/>
                <a:gd name="connsiteX47" fmla="*/ 212585 w 609600"/>
                <a:gd name="connsiteY47" fmla="*/ 151377 h 457206"/>
                <a:gd name="connsiteX48" fmla="*/ 397015 w 609600"/>
                <a:gd name="connsiteY48" fmla="*/ 151377 h 457206"/>
                <a:gd name="connsiteX49" fmla="*/ 326403 w 609600"/>
                <a:gd name="connsiteY49" fmla="*/ 28682 h 457206"/>
                <a:gd name="connsiteX50" fmla="*/ 333375 w 609600"/>
                <a:gd name="connsiteY50" fmla="*/ 2571 h 457206"/>
                <a:gd name="connsiteX51" fmla="*/ 347829 w 609600"/>
                <a:gd name="connsiteY51" fmla="*/ 649 h 45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9600" h="457206">
                  <a:moveTo>
                    <a:pt x="406400" y="323415"/>
                  </a:moveTo>
                  <a:lnTo>
                    <a:pt x="406400" y="418970"/>
                  </a:lnTo>
                  <a:lnTo>
                    <a:pt x="468084" y="418970"/>
                  </a:lnTo>
                  <a:lnTo>
                    <a:pt x="495300" y="323415"/>
                  </a:lnTo>
                  <a:close/>
                  <a:moveTo>
                    <a:pt x="241299" y="323410"/>
                  </a:moveTo>
                  <a:lnTo>
                    <a:pt x="241299" y="418965"/>
                  </a:lnTo>
                  <a:lnTo>
                    <a:pt x="368299" y="418965"/>
                  </a:lnTo>
                  <a:lnTo>
                    <a:pt x="368299" y="323410"/>
                  </a:lnTo>
                  <a:close/>
                  <a:moveTo>
                    <a:pt x="114300" y="323410"/>
                  </a:moveTo>
                  <a:lnTo>
                    <a:pt x="141516" y="418965"/>
                  </a:lnTo>
                  <a:lnTo>
                    <a:pt x="203200" y="418965"/>
                  </a:lnTo>
                  <a:lnTo>
                    <a:pt x="203200" y="323410"/>
                  </a:lnTo>
                  <a:close/>
                  <a:moveTo>
                    <a:pt x="406405" y="189605"/>
                  </a:moveTo>
                  <a:lnTo>
                    <a:pt x="406405" y="285172"/>
                  </a:lnTo>
                  <a:lnTo>
                    <a:pt x="506189" y="285172"/>
                  </a:lnTo>
                  <a:lnTo>
                    <a:pt x="533405" y="189605"/>
                  </a:lnTo>
                  <a:close/>
                  <a:moveTo>
                    <a:pt x="241299" y="189603"/>
                  </a:moveTo>
                  <a:lnTo>
                    <a:pt x="241299" y="285170"/>
                  </a:lnTo>
                  <a:lnTo>
                    <a:pt x="368299" y="285170"/>
                  </a:lnTo>
                  <a:lnTo>
                    <a:pt x="368299" y="189603"/>
                  </a:lnTo>
                  <a:close/>
                  <a:moveTo>
                    <a:pt x="76200" y="189600"/>
                  </a:moveTo>
                  <a:lnTo>
                    <a:pt x="103416" y="285167"/>
                  </a:lnTo>
                  <a:lnTo>
                    <a:pt x="203200" y="285167"/>
                  </a:lnTo>
                  <a:lnTo>
                    <a:pt x="203200" y="189600"/>
                  </a:lnTo>
                  <a:close/>
                  <a:moveTo>
                    <a:pt x="347829" y="649"/>
                  </a:moveTo>
                  <a:cubicBezTo>
                    <a:pt x="352542" y="1911"/>
                    <a:pt x="356774" y="4978"/>
                    <a:pt x="359397" y="9556"/>
                  </a:cubicBezTo>
                  <a:lnTo>
                    <a:pt x="441008" y="151377"/>
                  </a:lnTo>
                  <a:lnTo>
                    <a:pt x="533400" y="151377"/>
                  </a:lnTo>
                  <a:lnTo>
                    <a:pt x="590550" y="151377"/>
                  </a:lnTo>
                  <a:cubicBezTo>
                    <a:pt x="601066" y="151377"/>
                    <a:pt x="609600" y="159937"/>
                    <a:pt x="609600" y="170491"/>
                  </a:cubicBezTo>
                  <a:cubicBezTo>
                    <a:pt x="609600" y="181057"/>
                    <a:pt x="601066" y="189604"/>
                    <a:pt x="590550" y="189604"/>
                  </a:cubicBezTo>
                  <a:lnTo>
                    <a:pt x="573088" y="189604"/>
                  </a:lnTo>
                  <a:lnTo>
                    <a:pt x="570039" y="200107"/>
                  </a:lnTo>
                  <a:lnTo>
                    <a:pt x="504711" y="429469"/>
                  </a:lnTo>
                  <a:cubicBezTo>
                    <a:pt x="500050" y="445877"/>
                    <a:pt x="485089" y="457206"/>
                    <a:pt x="468084" y="457206"/>
                  </a:cubicBezTo>
                  <a:lnTo>
                    <a:pt x="141516" y="457206"/>
                  </a:lnTo>
                  <a:cubicBezTo>
                    <a:pt x="124511" y="457206"/>
                    <a:pt x="109550" y="445877"/>
                    <a:pt x="104877" y="429469"/>
                  </a:cubicBezTo>
                  <a:lnTo>
                    <a:pt x="39561" y="200107"/>
                  </a:lnTo>
                  <a:lnTo>
                    <a:pt x="36906" y="189604"/>
                  </a:lnTo>
                  <a:lnTo>
                    <a:pt x="19050" y="189604"/>
                  </a:lnTo>
                  <a:cubicBezTo>
                    <a:pt x="8534" y="189604"/>
                    <a:pt x="0" y="181057"/>
                    <a:pt x="0" y="170491"/>
                  </a:cubicBezTo>
                  <a:cubicBezTo>
                    <a:pt x="0" y="159937"/>
                    <a:pt x="8534" y="151377"/>
                    <a:pt x="19050" y="151377"/>
                  </a:cubicBezTo>
                  <a:lnTo>
                    <a:pt x="76200" y="151377"/>
                  </a:lnTo>
                  <a:lnTo>
                    <a:pt x="168605" y="151377"/>
                  </a:lnTo>
                  <a:lnTo>
                    <a:pt x="250203" y="9556"/>
                  </a:lnTo>
                  <a:cubicBezTo>
                    <a:pt x="255461" y="412"/>
                    <a:pt x="267132" y="-2712"/>
                    <a:pt x="276225" y="2571"/>
                  </a:cubicBezTo>
                  <a:cubicBezTo>
                    <a:pt x="285344" y="7842"/>
                    <a:pt x="288455" y="19538"/>
                    <a:pt x="283197" y="28682"/>
                  </a:cubicBezTo>
                  <a:lnTo>
                    <a:pt x="212585" y="151377"/>
                  </a:lnTo>
                  <a:lnTo>
                    <a:pt x="397015" y="151377"/>
                  </a:lnTo>
                  <a:lnTo>
                    <a:pt x="326403" y="28682"/>
                  </a:lnTo>
                  <a:cubicBezTo>
                    <a:pt x="321145" y="19538"/>
                    <a:pt x="324256" y="7842"/>
                    <a:pt x="333375" y="2571"/>
                  </a:cubicBezTo>
                  <a:cubicBezTo>
                    <a:pt x="337921" y="-71"/>
                    <a:pt x="343116" y="-613"/>
                    <a:pt x="347829" y="649"/>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43" name="Group 42">
            <a:extLst>
              <a:ext uri="{FF2B5EF4-FFF2-40B4-BE49-F238E27FC236}">
                <a16:creationId xmlns:a16="http://schemas.microsoft.com/office/drawing/2014/main" id="{40392B65-F3FC-E649-957B-F5D3A298A92F}"/>
              </a:ext>
            </a:extLst>
          </p:cNvPr>
          <p:cNvGrpSpPr/>
          <p:nvPr/>
        </p:nvGrpSpPr>
        <p:grpSpPr>
          <a:xfrm>
            <a:off x="7072415" y="2973680"/>
            <a:ext cx="329272" cy="329272"/>
            <a:chOff x="8842464" y="384712"/>
            <a:chExt cx="477542" cy="477542"/>
          </a:xfrm>
        </p:grpSpPr>
        <p:sp>
          <p:nvSpPr>
            <p:cNvPr id="44" name="Oval 43">
              <a:extLst>
                <a:ext uri="{FF2B5EF4-FFF2-40B4-BE49-F238E27FC236}">
                  <a16:creationId xmlns:a16="http://schemas.microsoft.com/office/drawing/2014/main" id="{0746CF6F-2E0C-B34E-9638-A014B579EC3B}"/>
                </a:ext>
              </a:extLst>
            </p:cNvPr>
            <p:cNvSpPr/>
            <p:nvPr/>
          </p:nvSpPr>
          <p:spPr>
            <a:xfrm>
              <a:off x="8842464" y="384712"/>
              <a:ext cx="477542" cy="477542"/>
            </a:xfrm>
            <a:prstGeom prst="ellipse">
              <a:avLst/>
            </a:prstGeom>
            <a:solidFill>
              <a:schemeClr val="tx2"/>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45" name="Freeform 44">
              <a:extLst>
                <a:ext uri="{FF2B5EF4-FFF2-40B4-BE49-F238E27FC236}">
                  <a16:creationId xmlns:a16="http://schemas.microsoft.com/office/drawing/2014/main" id="{013AA924-088D-5343-9B2D-86E911DB6B72}"/>
                </a:ext>
              </a:extLst>
            </p:cNvPr>
            <p:cNvSpPr/>
            <p:nvPr/>
          </p:nvSpPr>
          <p:spPr>
            <a:xfrm>
              <a:off x="8903820" y="490420"/>
              <a:ext cx="354830" cy="266126"/>
            </a:xfrm>
            <a:custGeom>
              <a:avLst/>
              <a:gdLst>
                <a:gd name="connsiteX0" fmla="*/ 406400 w 609600"/>
                <a:gd name="connsiteY0" fmla="*/ 323415 h 457206"/>
                <a:gd name="connsiteX1" fmla="*/ 406400 w 609600"/>
                <a:gd name="connsiteY1" fmla="*/ 418970 h 457206"/>
                <a:gd name="connsiteX2" fmla="*/ 468084 w 609600"/>
                <a:gd name="connsiteY2" fmla="*/ 418970 h 457206"/>
                <a:gd name="connsiteX3" fmla="*/ 495300 w 609600"/>
                <a:gd name="connsiteY3" fmla="*/ 323415 h 457206"/>
                <a:gd name="connsiteX4" fmla="*/ 241299 w 609600"/>
                <a:gd name="connsiteY4" fmla="*/ 323410 h 457206"/>
                <a:gd name="connsiteX5" fmla="*/ 241299 w 609600"/>
                <a:gd name="connsiteY5" fmla="*/ 418965 h 457206"/>
                <a:gd name="connsiteX6" fmla="*/ 368299 w 609600"/>
                <a:gd name="connsiteY6" fmla="*/ 418965 h 457206"/>
                <a:gd name="connsiteX7" fmla="*/ 368299 w 609600"/>
                <a:gd name="connsiteY7" fmla="*/ 323410 h 457206"/>
                <a:gd name="connsiteX8" fmla="*/ 114300 w 609600"/>
                <a:gd name="connsiteY8" fmla="*/ 323410 h 457206"/>
                <a:gd name="connsiteX9" fmla="*/ 141516 w 609600"/>
                <a:gd name="connsiteY9" fmla="*/ 418965 h 457206"/>
                <a:gd name="connsiteX10" fmla="*/ 203200 w 609600"/>
                <a:gd name="connsiteY10" fmla="*/ 418965 h 457206"/>
                <a:gd name="connsiteX11" fmla="*/ 203200 w 609600"/>
                <a:gd name="connsiteY11" fmla="*/ 323410 h 457206"/>
                <a:gd name="connsiteX12" fmla="*/ 406405 w 609600"/>
                <a:gd name="connsiteY12" fmla="*/ 189605 h 457206"/>
                <a:gd name="connsiteX13" fmla="*/ 406405 w 609600"/>
                <a:gd name="connsiteY13" fmla="*/ 285172 h 457206"/>
                <a:gd name="connsiteX14" fmla="*/ 506189 w 609600"/>
                <a:gd name="connsiteY14" fmla="*/ 285172 h 457206"/>
                <a:gd name="connsiteX15" fmla="*/ 533405 w 609600"/>
                <a:gd name="connsiteY15" fmla="*/ 189605 h 457206"/>
                <a:gd name="connsiteX16" fmla="*/ 241299 w 609600"/>
                <a:gd name="connsiteY16" fmla="*/ 189603 h 457206"/>
                <a:gd name="connsiteX17" fmla="*/ 241299 w 609600"/>
                <a:gd name="connsiteY17" fmla="*/ 285170 h 457206"/>
                <a:gd name="connsiteX18" fmla="*/ 368299 w 609600"/>
                <a:gd name="connsiteY18" fmla="*/ 285170 h 457206"/>
                <a:gd name="connsiteX19" fmla="*/ 368299 w 609600"/>
                <a:gd name="connsiteY19" fmla="*/ 189603 h 457206"/>
                <a:gd name="connsiteX20" fmla="*/ 76200 w 609600"/>
                <a:gd name="connsiteY20" fmla="*/ 189600 h 457206"/>
                <a:gd name="connsiteX21" fmla="*/ 103416 w 609600"/>
                <a:gd name="connsiteY21" fmla="*/ 285167 h 457206"/>
                <a:gd name="connsiteX22" fmla="*/ 203200 w 609600"/>
                <a:gd name="connsiteY22" fmla="*/ 285167 h 457206"/>
                <a:gd name="connsiteX23" fmla="*/ 203200 w 609600"/>
                <a:gd name="connsiteY23" fmla="*/ 189600 h 457206"/>
                <a:gd name="connsiteX24" fmla="*/ 347829 w 609600"/>
                <a:gd name="connsiteY24" fmla="*/ 649 h 457206"/>
                <a:gd name="connsiteX25" fmla="*/ 359397 w 609600"/>
                <a:gd name="connsiteY25" fmla="*/ 9556 h 457206"/>
                <a:gd name="connsiteX26" fmla="*/ 441008 w 609600"/>
                <a:gd name="connsiteY26" fmla="*/ 151377 h 457206"/>
                <a:gd name="connsiteX27" fmla="*/ 533400 w 609600"/>
                <a:gd name="connsiteY27" fmla="*/ 151377 h 457206"/>
                <a:gd name="connsiteX28" fmla="*/ 590550 w 609600"/>
                <a:gd name="connsiteY28" fmla="*/ 151377 h 457206"/>
                <a:gd name="connsiteX29" fmla="*/ 609600 w 609600"/>
                <a:gd name="connsiteY29" fmla="*/ 170491 h 457206"/>
                <a:gd name="connsiteX30" fmla="*/ 590550 w 609600"/>
                <a:gd name="connsiteY30" fmla="*/ 189604 h 457206"/>
                <a:gd name="connsiteX31" fmla="*/ 573088 w 609600"/>
                <a:gd name="connsiteY31" fmla="*/ 189604 h 457206"/>
                <a:gd name="connsiteX32" fmla="*/ 570039 w 609600"/>
                <a:gd name="connsiteY32" fmla="*/ 200107 h 457206"/>
                <a:gd name="connsiteX33" fmla="*/ 504711 w 609600"/>
                <a:gd name="connsiteY33" fmla="*/ 429469 h 457206"/>
                <a:gd name="connsiteX34" fmla="*/ 468084 w 609600"/>
                <a:gd name="connsiteY34" fmla="*/ 457206 h 457206"/>
                <a:gd name="connsiteX35" fmla="*/ 141516 w 609600"/>
                <a:gd name="connsiteY35" fmla="*/ 457206 h 457206"/>
                <a:gd name="connsiteX36" fmla="*/ 104877 w 609600"/>
                <a:gd name="connsiteY36" fmla="*/ 429469 h 457206"/>
                <a:gd name="connsiteX37" fmla="*/ 39561 w 609600"/>
                <a:gd name="connsiteY37" fmla="*/ 200107 h 457206"/>
                <a:gd name="connsiteX38" fmla="*/ 36906 w 609600"/>
                <a:gd name="connsiteY38" fmla="*/ 189604 h 457206"/>
                <a:gd name="connsiteX39" fmla="*/ 19050 w 609600"/>
                <a:gd name="connsiteY39" fmla="*/ 189604 h 457206"/>
                <a:gd name="connsiteX40" fmla="*/ 0 w 609600"/>
                <a:gd name="connsiteY40" fmla="*/ 170491 h 457206"/>
                <a:gd name="connsiteX41" fmla="*/ 19050 w 609600"/>
                <a:gd name="connsiteY41" fmla="*/ 151377 h 457206"/>
                <a:gd name="connsiteX42" fmla="*/ 76200 w 609600"/>
                <a:gd name="connsiteY42" fmla="*/ 151377 h 457206"/>
                <a:gd name="connsiteX43" fmla="*/ 168605 w 609600"/>
                <a:gd name="connsiteY43" fmla="*/ 151377 h 457206"/>
                <a:gd name="connsiteX44" fmla="*/ 250203 w 609600"/>
                <a:gd name="connsiteY44" fmla="*/ 9556 h 457206"/>
                <a:gd name="connsiteX45" fmla="*/ 276225 w 609600"/>
                <a:gd name="connsiteY45" fmla="*/ 2571 h 457206"/>
                <a:gd name="connsiteX46" fmla="*/ 283197 w 609600"/>
                <a:gd name="connsiteY46" fmla="*/ 28682 h 457206"/>
                <a:gd name="connsiteX47" fmla="*/ 212585 w 609600"/>
                <a:gd name="connsiteY47" fmla="*/ 151377 h 457206"/>
                <a:gd name="connsiteX48" fmla="*/ 397015 w 609600"/>
                <a:gd name="connsiteY48" fmla="*/ 151377 h 457206"/>
                <a:gd name="connsiteX49" fmla="*/ 326403 w 609600"/>
                <a:gd name="connsiteY49" fmla="*/ 28682 h 457206"/>
                <a:gd name="connsiteX50" fmla="*/ 333375 w 609600"/>
                <a:gd name="connsiteY50" fmla="*/ 2571 h 457206"/>
                <a:gd name="connsiteX51" fmla="*/ 347829 w 609600"/>
                <a:gd name="connsiteY51" fmla="*/ 649 h 45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9600" h="457206">
                  <a:moveTo>
                    <a:pt x="406400" y="323415"/>
                  </a:moveTo>
                  <a:lnTo>
                    <a:pt x="406400" y="418970"/>
                  </a:lnTo>
                  <a:lnTo>
                    <a:pt x="468084" y="418970"/>
                  </a:lnTo>
                  <a:lnTo>
                    <a:pt x="495300" y="323415"/>
                  </a:lnTo>
                  <a:close/>
                  <a:moveTo>
                    <a:pt x="241299" y="323410"/>
                  </a:moveTo>
                  <a:lnTo>
                    <a:pt x="241299" y="418965"/>
                  </a:lnTo>
                  <a:lnTo>
                    <a:pt x="368299" y="418965"/>
                  </a:lnTo>
                  <a:lnTo>
                    <a:pt x="368299" y="323410"/>
                  </a:lnTo>
                  <a:close/>
                  <a:moveTo>
                    <a:pt x="114300" y="323410"/>
                  </a:moveTo>
                  <a:lnTo>
                    <a:pt x="141516" y="418965"/>
                  </a:lnTo>
                  <a:lnTo>
                    <a:pt x="203200" y="418965"/>
                  </a:lnTo>
                  <a:lnTo>
                    <a:pt x="203200" y="323410"/>
                  </a:lnTo>
                  <a:close/>
                  <a:moveTo>
                    <a:pt x="406405" y="189605"/>
                  </a:moveTo>
                  <a:lnTo>
                    <a:pt x="406405" y="285172"/>
                  </a:lnTo>
                  <a:lnTo>
                    <a:pt x="506189" y="285172"/>
                  </a:lnTo>
                  <a:lnTo>
                    <a:pt x="533405" y="189605"/>
                  </a:lnTo>
                  <a:close/>
                  <a:moveTo>
                    <a:pt x="241299" y="189603"/>
                  </a:moveTo>
                  <a:lnTo>
                    <a:pt x="241299" y="285170"/>
                  </a:lnTo>
                  <a:lnTo>
                    <a:pt x="368299" y="285170"/>
                  </a:lnTo>
                  <a:lnTo>
                    <a:pt x="368299" y="189603"/>
                  </a:lnTo>
                  <a:close/>
                  <a:moveTo>
                    <a:pt x="76200" y="189600"/>
                  </a:moveTo>
                  <a:lnTo>
                    <a:pt x="103416" y="285167"/>
                  </a:lnTo>
                  <a:lnTo>
                    <a:pt x="203200" y="285167"/>
                  </a:lnTo>
                  <a:lnTo>
                    <a:pt x="203200" y="189600"/>
                  </a:lnTo>
                  <a:close/>
                  <a:moveTo>
                    <a:pt x="347829" y="649"/>
                  </a:moveTo>
                  <a:cubicBezTo>
                    <a:pt x="352542" y="1911"/>
                    <a:pt x="356774" y="4978"/>
                    <a:pt x="359397" y="9556"/>
                  </a:cubicBezTo>
                  <a:lnTo>
                    <a:pt x="441008" y="151377"/>
                  </a:lnTo>
                  <a:lnTo>
                    <a:pt x="533400" y="151377"/>
                  </a:lnTo>
                  <a:lnTo>
                    <a:pt x="590550" y="151377"/>
                  </a:lnTo>
                  <a:cubicBezTo>
                    <a:pt x="601066" y="151377"/>
                    <a:pt x="609600" y="159937"/>
                    <a:pt x="609600" y="170491"/>
                  </a:cubicBezTo>
                  <a:cubicBezTo>
                    <a:pt x="609600" y="181057"/>
                    <a:pt x="601066" y="189604"/>
                    <a:pt x="590550" y="189604"/>
                  </a:cubicBezTo>
                  <a:lnTo>
                    <a:pt x="573088" y="189604"/>
                  </a:lnTo>
                  <a:lnTo>
                    <a:pt x="570039" y="200107"/>
                  </a:lnTo>
                  <a:lnTo>
                    <a:pt x="504711" y="429469"/>
                  </a:lnTo>
                  <a:cubicBezTo>
                    <a:pt x="500050" y="445877"/>
                    <a:pt x="485089" y="457206"/>
                    <a:pt x="468084" y="457206"/>
                  </a:cubicBezTo>
                  <a:lnTo>
                    <a:pt x="141516" y="457206"/>
                  </a:lnTo>
                  <a:cubicBezTo>
                    <a:pt x="124511" y="457206"/>
                    <a:pt x="109550" y="445877"/>
                    <a:pt x="104877" y="429469"/>
                  </a:cubicBezTo>
                  <a:lnTo>
                    <a:pt x="39561" y="200107"/>
                  </a:lnTo>
                  <a:lnTo>
                    <a:pt x="36906" y="189604"/>
                  </a:lnTo>
                  <a:lnTo>
                    <a:pt x="19050" y="189604"/>
                  </a:lnTo>
                  <a:cubicBezTo>
                    <a:pt x="8534" y="189604"/>
                    <a:pt x="0" y="181057"/>
                    <a:pt x="0" y="170491"/>
                  </a:cubicBezTo>
                  <a:cubicBezTo>
                    <a:pt x="0" y="159937"/>
                    <a:pt x="8534" y="151377"/>
                    <a:pt x="19050" y="151377"/>
                  </a:cubicBezTo>
                  <a:lnTo>
                    <a:pt x="76200" y="151377"/>
                  </a:lnTo>
                  <a:lnTo>
                    <a:pt x="168605" y="151377"/>
                  </a:lnTo>
                  <a:lnTo>
                    <a:pt x="250203" y="9556"/>
                  </a:lnTo>
                  <a:cubicBezTo>
                    <a:pt x="255461" y="412"/>
                    <a:pt x="267132" y="-2712"/>
                    <a:pt x="276225" y="2571"/>
                  </a:cubicBezTo>
                  <a:cubicBezTo>
                    <a:pt x="285344" y="7842"/>
                    <a:pt x="288455" y="19538"/>
                    <a:pt x="283197" y="28682"/>
                  </a:cubicBezTo>
                  <a:lnTo>
                    <a:pt x="212585" y="151377"/>
                  </a:lnTo>
                  <a:lnTo>
                    <a:pt x="397015" y="151377"/>
                  </a:lnTo>
                  <a:lnTo>
                    <a:pt x="326403" y="28682"/>
                  </a:lnTo>
                  <a:cubicBezTo>
                    <a:pt x="321145" y="19538"/>
                    <a:pt x="324256" y="7842"/>
                    <a:pt x="333375" y="2571"/>
                  </a:cubicBezTo>
                  <a:cubicBezTo>
                    <a:pt x="337921" y="-71"/>
                    <a:pt x="343116" y="-613"/>
                    <a:pt x="347829" y="649"/>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46" name="Group 45">
            <a:extLst>
              <a:ext uri="{FF2B5EF4-FFF2-40B4-BE49-F238E27FC236}">
                <a16:creationId xmlns:a16="http://schemas.microsoft.com/office/drawing/2014/main" id="{D8E1161C-C0AB-DB49-9466-62D93FD8FC9A}"/>
              </a:ext>
            </a:extLst>
          </p:cNvPr>
          <p:cNvGrpSpPr/>
          <p:nvPr/>
        </p:nvGrpSpPr>
        <p:grpSpPr>
          <a:xfrm>
            <a:off x="6930665" y="2553601"/>
            <a:ext cx="329272" cy="329272"/>
            <a:chOff x="8842464" y="384712"/>
            <a:chExt cx="477542" cy="477542"/>
          </a:xfrm>
        </p:grpSpPr>
        <p:sp>
          <p:nvSpPr>
            <p:cNvPr id="47" name="Oval 46">
              <a:extLst>
                <a:ext uri="{FF2B5EF4-FFF2-40B4-BE49-F238E27FC236}">
                  <a16:creationId xmlns:a16="http://schemas.microsoft.com/office/drawing/2014/main" id="{BE51EE18-258D-804A-9FE5-201DFD092F36}"/>
                </a:ext>
              </a:extLst>
            </p:cNvPr>
            <p:cNvSpPr/>
            <p:nvPr/>
          </p:nvSpPr>
          <p:spPr>
            <a:xfrm>
              <a:off x="8842464" y="384712"/>
              <a:ext cx="477542" cy="477542"/>
            </a:xfrm>
            <a:prstGeom prst="ellipse">
              <a:avLst/>
            </a:prstGeom>
            <a:solidFill>
              <a:schemeClr val="tx2"/>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48" name="Freeform 47">
              <a:extLst>
                <a:ext uri="{FF2B5EF4-FFF2-40B4-BE49-F238E27FC236}">
                  <a16:creationId xmlns:a16="http://schemas.microsoft.com/office/drawing/2014/main" id="{F43D33CF-EE1C-7045-BCCC-94416226C6E2}"/>
                </a:ext>
              </a:extLst>
            </p:cNvPr>
            <p:cNvSpPr/>
            <p:nvPr/>
          </p:nvSpPr>
          <p:spPr>
            <a:xfrm>
              <a:off x="8903820" y="490420"/>
              <a:ext cx="354830" cy="266126"/>
            </a:xfrm>
            <a:custGeom>
              <a:avLst/>
              <a:gdLst>
                <a:gd name="connsiteX0" fmla="*/ 406400 w 609600"/>
                <a:gd name="connsiteY0" fmla="*/ 323415 h 457206"/>
                <a:gd name="connsiteX1" fmla="*/ 406400 w 609600"/>
                <a:gd name="connsiteY1" fmla="*/ 418970 h 457206"/>
                <a:gd name="connsiteX2" fmla="*/ 468084 w 609600"/>
                <a:gd name="connsiteY2" fmla="*/ 418970 h 457206"/>
                <a:gd name="connsiteX3" fmla="*/ 495300 w 609600"/>
                <a:gd name="connsiteY3" fmla="*/ 323415 h 457206"/>
                <a:gd name="connsiteX4" fmla="*/ 241299 w 609600"/>
                <a:gd name="connsiteY4" fmla="*/ 323410 h 457206"/>
                <a:gd name="connsiteX5" fmla="*/ 241299 w 609600"/>
                <a:gd name="connsiteY5" fmla="*/ 418965 h 457206"/>
                <a:gd name="connsiteX6" fmla="*/ 368299 w 609600"/>
                <a:gd name="connsiteY6" fmla="*/ 418965 h 457206"/>
                <a:gd name="connsiteX7" fmla="*/ 368299 w 609600"/>
                <a:gd name="connsiteY7" fmla="*/ 323410 h 457206"/>
                <a:gd name="connsiteX8" fmla="*/ 114300 w 609600"/>
                <a:gd name="connsiteY8" fmla="*/ 323410 h 457206"/>
                <a:gd name="connsiteX9" fmla="*/ 141516 w 609600"/>
                <a:gd name="connsiteY9" fmla="*/ 418965 h 457206"/>
                <a:gd name="connsiteX10" fmla="*/ 203200 w 609600"/>
                <a:gd name="connsiteY10" fmla="*/ 418965 h 457206"/>
                <a:gd name="connsiteX11" fmla="*/ 203200 w 609600"/>
                <a:gd name="connsiteY11" fmla="*/ 323410 h 457206"/>
                <a:gd name="connsiteX12" fmla="*/ 406405 w 609600"/>
                <a:gd name="connsiteY12" fmla="*/ 189605 h 457206"/>
                <a:gd name="connsiteX13" fmla="*/ 406405 w 609600"/>
                <a:gd name="connsiteY13" fmla="*/ 285172 h 457206"/>
                <a:gd name="connsiteX14" fmla="*/ 506189 w 609600"/>
                <a:gd name="connsiteY14" fmla="*/ 285172 h 457206"/>
                <a:gd name="connsiteX15" fmla="*/ 533405 w 609600"/>
                <a:gd name="connsiteY15" fmla="*/ 189605 h 457206"/>
                <a:gd name="connsiteX16" fmla="*/ 241299 w 609600"/>
                <a:gd name="connsiteY16" fmla="*/ 189603 h 457206"/>
                <a:gd name="connsiteX17" fmla="*/ 241299 w 609600"/>
                <a:gd name="connsiteY17" fmla="*/ 285170 h 457206"/>
                <a:gd name="connsiteX18" fmla="*/ 368299 w 609600"/>
                <a:gd name="connsiteY18" fmla="*/ 285170 h 457206"/>
                <a:gd name="connsiteX19" fmla="*/ 368299 w 609600"/>
                <a:gd name="connsiteY19" fmla="*/ 189603 h 457206"/>
                <a:gd name="connsiteX20" fmla="*/ 76200 w 609600"/>
                <a:gd name="connsiteY20" fmla="*/ 189600 h 457206"/>
                <a:gd name="connsiteX21" fmla="*/ 103416 w 609600"/>
                <a:gd name="connsiteY21" fmla="*/ 285167 h 457206"/>
                <a:gd name="connsiteX22" fmla="*/ 203200 w 609600"/>
                <a:gd name="connsiteY22" fmla="*/ 285167 h 457206"/>
                <a:gd name="connsiteX23" fmla="*/ 203200 w 609600"/>
                <a:gd name="connsiteY23" fmla="*/ 189600 h 457206"/>
                <a:gd name="connsiteX24" fmla="*/ 347829 w 609600"/>
                <a:gd name="connsiteY24" fmla="*/ 649 h 457206"/>
                <a:gd name="connsiteX25" fmla="*/ 359397 w 609600"/>
                <a:gd name="connsiteY25" fmla="*/ 9556 h 457206"/>
                <a:gd name="connsiteX26" fmla="*/ 441008 w 609600"/>
                <a:gd name="connsiteY26" fmla="*/ 151377 h 457206"/>
                <a:gd name="connsiteX27" fmla="*/ 533400 w 609600"/>
                <a:gd name="connsiteY27" fmla="*/ 151377 h 457206"/>
                <a:gd name="connsiteX28" fmla="*/ 590550 w 609600"/>
                <a:gd name="connsiteY28" fmla="*/ 151377 h 457206"/>
                <a:gd name="connsiteX29" fmla="*/ 609600 w 609600"/>
                <a:gd name="connsiteY29" fmla="*/ 170491 h 457206"/>
                <a:gd name="connsiteX30" fmla="*/ 590550 w 609600"/>
                <a:gd name="connsiteY30" fmla="*/ 189604 h 457206"/>
                <a:gd name="connsiteX31" fmla="*/ 573088 w 609600"/>
                <a:gd name="connsiteY31" fmla="*/ 189604 h 457206"/>
                <a:gd name="connsiteX32" fmla="*/ 570039 w 609600"/>
                <a:gd name="connsiteY32" fmla="*/ 200107 h 457206"/>
                <a:gd name="connsiteX33" fmla="*/ 504711 w 609600"/>
                <a:gd name="connsiteY33" fmla="*/ 429469 h 457206"/>
                <a:gd name="connsiteX34" fmla="*/ 468084 w 609600"/>
                <a:gd name="connsiteY34" fmla="*/ 457206 h 457206"/>
                <a:gd name="connsiteX35" fmla="*/ 141516 w 609600"/>
                <a:gd name="connsiteY35" fmla="*/ 457206 h 457206"/>
                <a:gd name="connsiteX36" fmla="*/ 104877 w 609600"/>
                <a:gd name="connsiteY36" fmla="*/ 429469 h 457206"/>
                <a:gd name="connsiteX37" fmla="*/ 39561 w 609600"/>
                <a:gd name="connsiteY37" fmla="*/ 200107 h 457206"/>
                <a:gd name="connsiteX38" fmla="*/ 36906 w 609600"/>
                <a:gd name="connsiteY38" fmla="*/ 189604 h 457206"/>
                <a:gd name="connsiteX39" fmla="*/ 19050 w 609600"/>
                <a:gd name="connsiteY39" fmla="*/ 189604 h 457206"/>
                <a:gd name="connsiteX40" fmla="*/ 0 w 609600"/>
                <a:gd name="connsiteY40" fmla="*/ 170491 h 457206"/>
                <a:gd name="connsiteX41" fmla="*/ 19050 w 609600"/>
                <a:gd name="connsiteY41" fmla="*/ 151377 h 457206"/>
                <a:gd name="connsiteX42" fmla="*/ 76200 w 609600"/>
                <a:gd name="connsiteY42" fmla="*/ 151377 h 457206"/>
                <a:gd name="connsiteX43" fmla="*/ 168605 w 609600"/>
                <a:gd name="connsiteY43" fmla="*/ 151377 h 457206"/>
                <a:gd name="connsiteX44" fmla="*/ 250203 w 609600"/>
                <a:gd name="connsiteY44" fmla="*/ 9556 h 457206"/>
                <a:gd name="connsiteX45" fmla="*/ 276225 w 609600"/>
                <a:gd name="connsiteY45" fmla="*/ 2571 h 457206"/>
                <a:gd name="connsiteX46" fmla="*/ 283197 w 609600"/>
                <a:gd name="connsiteY46" fmla="*/ 28682 h 457206"/>
                <a:gd name="connsiteX47" fmla="*/ 212585 w 609600"/>
                <a:gd name="connsiteY47" fmla="*/ 151377 h 457206"/>
                <a:gd name="connsiteX48" fmla="*/ 397015 w 609600"/>
                <a:gd name="connsiteY48" fmla="*/ 151377 h 457206"/>
                <a:gd name="connsiteX49" fmla="*/ 326403 w 609600"/>
                <a:gd name="connsiteY49" fmla="*/ 28682 h 457206"/>
                <a:gd name="connsiteX50" fmla="*/ 333375 w 609600"/>
                <a:gd name="connsiteY50" fmla="*/ 2571 h 457206"/>
                <a:gd name="connsiteX51" fmla="*/ 347829 w 609600"/>
                <a:gd name="connsiteY51" fmla="*/ 649 h 45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9600" h="457206">
                  <a:moveTo>
                    <a:pt x="406400" y="323415"/>
                  </a:moveTo>
                  <a:lnTo>
                    <a:pt x="406400" y="418970"/>
                  </a:lnTo>
                  <a:lnTo>
                    <a:pt x="468084" y="418970"/>
                  </a:lnTo>
                  <a:lnTo>
                    <a:pt x="495300" y="323415"/>
                  </a:lnTo>
                  <a:close/>
                  <a:moveTo>
                    <a:pt x="241299" y="323410"/>
                  </a:moveTo>
                  <a:lnTo>
                    <a:pt x="241299" y="418965"/>
                  </a:lnTo>
                  <a:lnTo>
                    <a:pt x="368299" y="418965"/>
                  </a:lnTo>
                  <a:lnTo>
                    <a:pt x="368299" y="323410"/>
                  </a:lnTo>
                  <a:close/>
                  <a:moveTo>
                    <a:pt x="114300" y="323410"/>
                  </a:moveTo>
                  <a:lnTo>
                    <a:pt x="141516" y="418965"/>
                  </a:lnTo>
                  <a:lnTo>
                    <a:pt x="203200" y="418965"/>
                  </a:lnTo>
                  <a:lnTo>
                    <a:pt x="203200" y="323410"/>
                  </a:lnTo>
                  <a:close/>
                  <a:moveTo>
                    <a:pt x="406405" y="189605"/>
                  </a:moveTo>
                  <a:lnTo>
                    <a:pt x="406405" y="285172"/>
                  </a:lnTo>
                  <a:lnTo>
                    <a:pt x="506189" y="285172"/>
                  </a:lnTo>
                  <a:lnTo>
                    <a:pt x="533405" y="189605"/>
                  </a:lnTo>
                  <a:close/>
                  <a:moveTo>
                    <a:pt x="241299" y="189603"/>
                  </a:moveTo>
                  <a:lnTo>
                    <a:pt x="241299" y="285170"/>
                  </a:lnTo>
                  <a:lnTo>
                    <a:pt x="368299" y="285170"/>
                  </a:lnTo>
                  <a:lnTo>
                    <a:pt x="368299" y="189603"/>
                  </a:lnTo>
                  <a:close/>
                  <a:moveTo>
                    <a:pt x="76200" y="189600"/>
                  </a:moveTo>
                  <a:lnTo>
                    <a:pt x="103416" y="285167"/>
                  </a:lnTo>
                  <a:lnTo>
                    <a:pt x="203200" y="285167"/>
                  </a:lnTo>
                  <a:lnTo>
                    <a:pt x="203200" y="189600"/>
                  </a:lnTo>
                  <a:close/>
                  <a:moveTo>
                    <a:pt x="347829" y="649"/>
                  </a:moveTo>
                  <a:cubicBezTo>
                    <a:pt x="352542" y="1911"/>
                    <a:pt x="356774" y="4978"/>
                    <a:pt x="359397" y="9556"/>
                  </a:cubicBezTo>
                  <a:lnTo>
                    <a:pt x="441008" y="151377"/>
                  </a:lnTo>
                  <a:lnTo>
                    <a:pt x="533400" y="151377"/>
                  </a:lnTo>
                  <a:lnTo>
                    <a:pt x="590550" y="151377"/>
                  </a:lnTo>
                  <a:cubicBezTo>
                    <a:pt x="601066" y="151377"/>
                    <a:pt x="609600" y="159937"/>
                    <a:pt x="609600" y="170491"/>
                  </a:cubicBezTo>
                  <a:cubicBezTo>
                    <a:pt x="609600" y="181057"/>
                    <a:pt x="601066" y="189604"/>
                    <a:pt x="590550" y="189604"/>
                  </a:cubicBezTo>
                  <a:lnTo>
                    <a:pt x="573088" y="189604"/>
                  </a:lnTo>
                  <a:lnTo>
                    <a:pt x="570039" y="200107"/>
                  </a:lnTo>
                  <a:lnTo>
                    <a:pt x="504711" y="429469"/>
                  </a:lnTo>
                  <a:cubicBezTo>
                    <a:pt x="500050" y="445877"/>
                    <a:pt x="485089" y="457206"/>
                    <a:pt x="468084" y="457206"/>
                  </a:cubicBezTo>
                  <a:lnTo>
                    <a:pt x="141516" y="457206"/>
                  </a:lnTo>
                  <a:cubicBezTo>
                    <a:pt x="124511" y="457206"/>
                    <a:pt x="109550" y="445877"/>
                    <a:pt x="104877" y="429469"/>
                  </a:cubicBezTo>
                  <a:lnTo>
                    <a:pt x="39561" y="200107"/>
                  </a:lnTo>
                  <a:lnTo>
                    <a:pt x="36906" y="189604"/>
                  </a:lnTo>
                  <a:lnTo>
                    <a:pt x="19050" y="189604"/>
                  </a:lnTo>
                  <a:cubicBezTo>
                    <a:pt x="8534" y="189604"/>
                    <a:pt x="0" y="181057"/>
                    <a:pt x="0" y="170491"/>
                  </a:cubicBezTo>
                  <a:cubicBezTo>
                    <a:pt x="0" y="159937"/>
                    <a:pt x="8534" y="151377"/>
                    <a:pt x="19050" y="151377"/>
                  </a:cubicBezTo>
                  <a:lnTo>
                    <a:pt x="76200" y="151377"/>
                  </a:lnTo>
                  <a:lnTo>
                    <a:pt x="168605" y="151377"/>
                  </a:lnTo>
                  <a:lnTo>
                    <a:pt x="250203" y="9556"/>
                  </a:lnTo>
                  <a:cubicBezTo>
                    <a:pt x="255461" y="412"/>
                    <a:pt x="267132" y="-2712"/>
                    <a:pt x="276225" y="2571"/>
                  </a:cubicBezTo>
                  <a:cubicBezTo>
                    <a:pt x="285344" y="7842"/>
                    <a:pt x="288455" y="19538"/>
                    <a:pt x="283197" y="28682"/>
                  </a:cubicBezTo>
                  <a:lnTo>
                    <a:pt x="212585" y="151377"/>
                  </a:lnTo>
                  <a:lnTo>
                    <a:pt x="397015" y="151377"/>
                  </a:lnTo>
                  <a:lnTo>
                    <a:pt x="326403" y="28682"/>
                  </a:lnTo>
                  <a:cubicBezTo>
                    <a:pt x="321145" y="19538"/>
                    <a:pt x="324256" y="7842"/>
                    <a:pt x="333375" y="2571"/>
                  </a:cubicBezTo>
                  <a:cubicBezTo>
                    <a:pt x="337921" y="-71"/>
                    <a:pt x="343116" y="-613"/>
                    <a:pt x="347829" y="649"/>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49" name="Group 48">
            <a:extLst>
              <a:ext uri="{FF2B5EF4-FFF2-40B4-BE49-F238E27FC236}">
                <a16:creationId xmlns:a16="http://schemas.microsoft.com/office/drawing/2014/main" id="{33E53E5E-B1FB-D74D-A065-25D59C11EE51}"/>
              </a:ext>
            </a:extLst>
          </p:cNvPr>
          <p:cNvGrpSpPr/>
          <p:nvPr/>
        </p:nvGrpSpPr>
        <p:grpSpPr>
          <a:xfrm>
            <a:off x="2988756" y="3398845"/>
            <a:ext cx="329272" cy="329272"/>
            <a:chOff x="8842464" y="384712"/>
            <a:chExt cx="477542" cy="477542"/>
          </a:xfrm>
        </p:grpSpPr>
        <p:sp>
          <p:nvSpPr>
            <p:cNvPr id="50" name="Oval 49">
              <a:extLst>
                <a:ext uri="{FF2B5EF4-FFF2-40B4-BE49-F238E27FC236}">
                  <a16:creationId xmlns:a16="http://schemas.microsoft.com/office/drawing/2014/main" id="{9C8449EA-F00B-5D48-BF5F-762C42A75AFB}"/>
                </a:ext>
              </a:extLst>
            </p:cNvPr>
            <p:cNvSpPr/>
            <p:nvPr/>
          </p:nvSpPr>
          <p:spPr>
            <a:xfrm>
              <a:off x="8842464" y="384712"/>
              <a:ext cx="477542" cy="477542"/>
            </a:xfrm>
            <a:prstGeom prst="ellipse">
              <a:avLst/>
            </a:prstGeom>
            <a:solidFill>
              <a:schemeClr val="tx2"/>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51" name="Freeform 50">
              <a:extLst>
                <a:ext uri="{FF2B5EF4-FFF2-40B4-BE49-F238E27FC236}">
                  <a16:creationId xmlns:a16="http://schemas.microsoft.com/office/drawing/2014/main" id="{08A7AFF2-9411-764C-B93C-13529264BFF2}"/>
                </a:ext>
              </a:extLst>
            </p:cNvPr>
            <p:cNvSpPr/>
            <p:nvPr/>
          </p:nvSpPr>
          <p:spPr>
            <a:xfrm>
              <a:off x="8903820" y="490420"/>
              <a:ext cx="354830" cy="266126"/>
            </a:xfrm>
            <a:custGeom>
              <a:avLst/>
              <a:gdLst>
                <a:gd name="connsiteX0" fmla="*/ 406400 w 609600"/>
                <a:gd name="connsiteY0" fmla="*/ 323415 h 457206"/>
                <a:gd name="connsiteX1" fmla="*/ 406400 w 609600"/>
                <a:gd name="connsiteY1" fmla="*/ 418970 h 457206"/>
                <a:gd name="connsiteX2" fmla="*/ 468084 w 609600"/>
                <a:gd name="connsiteY2" fmla="*/ 418970 h 457206"/>
                <a:gd name="connsiteX3" fmla="*/ 495300 w 609600"/>
                <a:gd name="connsiteY3" fmla="*/ 323415 h 457206"/>
                <a:gd name="connsiteX4" fmla="*/ 241299 w 609600"/>
                <a:gd name="connsiteY4" fmla="*/ 323410 h 457206"/>
                <a:gd name="connsiteX5" fmla="*/ 241299 w 609600"/>
                <a:gd name="connsiteY5" fmla="*/ 418965 h 457206"/>
                <a:gd name="connsiteX6" fmla="*/ 368299 w 609600"/>
                <a:gd name="connsiteY6" fmla="*/ 418965 h 457206"/>
                <a:gd name="connsiteX7" fmla="*/ 368299 w 609600"/>
                <a:gd name="connsiteY7" fmla="*/ 323410 h 457206"/>
                <a:gd name="connsiteX8" fmla="*/ 114300 w 609600"/>
                <a:gd name="connsiteY8" fmla="*/ 323410 h 457206"/>
                <a:gd name="connsiteX9" fmla="*/ 141516 w 609600"/>
                <a:gd name="connsiteY9" fmla="*/ 418965 h 457206"/>
                <a:gd name="connsiteX10" fmla="*/ 203200 w 609600"/>
                <a:gd name="connsiteY10" fmla="*/ 418965 h 457206"/>
                <a:gd name="connsiteX11" fmla="*/ 203200 w 609600"/>
                <a:gd name="connsiteY11" fmla="*/ 323410 h 457206"/>
                <a:gd name="connsiteX12" fmla="*/ 406405 w 609600"/>
                <a:gd name="connsiteY12" fmla="*/ 189605 h 457206"/>
                <a:gd name="connsiteX13" fmla="*/ 406405 w 609600"/>
                <a:gd name="connsiteY13" fmla="*/ 285172 h 457206"/>
                <a:gd name="connsiteX14" fmla="*/ 506189 w 609600"/>
                <a:gd name="connsiteY14" fmla="*/ 285172 h 457206"/>
                <a:gd name="connsiteX15" fmla="*/ 533405 w 609600"/>
                <a:gd name="connsiteY15" fmla="*/ 189605 h 457206"/>
                <a:gd name="connsiteX16" fmla="*/ 241299 w 609600"/>
                <a:gd name="connsiteY16" fmla="*/ 189603 h 457206"/>
                <a:gd name="connsiteX17" fmla="*/ 241299 w 609600"/>
                <a:gd name="connsiteY17" fmla="*/ 285170 h 457206"/>
                <a:gd name="connsiteX18" fmla="*/ 368299 w 609600"/>
                <a:gd name="connsiteY18" fmla="*/ 285170 h 457206"/>
                <a:gd name="connsiteX19" fmla="*/ 368299 w 609600"/>
                <a:gd name="connsiteY19" fmla="*/ 189603 h 457206"/>
                <a:gd name="connsiteX20" fmla="*/ 76200 w 609600"/>
                <a:gd name="connsiteY20" fmla="*/ 189600 h 457206"/>
                <a:gd name="connsiteX21" fmla="*/ 103416 w 609600"/>
                <a:gd name="connsiteY21" fmla="*/ 285167 h 457206"/>
                <a:gd name="connsiteX22" fmla="*/ 203200 w 609600"/>
                <a:gd name="connsiteY22" fmla="*/ 285167 h 457206"/>
                <a:gd name="connsiteX23" fmla="*/ 203200 w 609600"/>
                <a:gd name="connsiteY23" fmla="*/ 189600 h 457206"/>
                <a:gd name="connsiteX24" fmla="*/ 347829 w 609600"/>
                <a:gd name="connsiteY24" fmla="*/ 649 h 457206"/>
                <a:gd name="connsiteX25" fmla="*/ 359397 w 609600"/>
                <a:gd name="connsiteY25" fmla="*/ 9556 h 457206"/>
                <a:gd name="connsiteX26" fmla="*/ 441008 w 609600"/>
                <a:gd name="connsiteY26" fmla="*/ 151377 h 457206"/>
                <a:gd name="connsiteX27" fmla="*/ 533400 w 609600"/>
                <a:gd name="connsiteY27" fmla="*/ 151377 h 457206"/>
                <a:gd name="connsiteX28" fmla="*/ 590550 w 609600"/>
                <a:gd name="connsiteY28" fmla="*/ 151377 h 457206"/>
                <a:gd name="connsiteX29" fmla="*/ 609600 w 609600"/>
                <a:gd name="connsiteY29" fmla="*/ 170491 h 457206"/>
                <a:gd name="connsiteX30" fmla="*/ 590550 w 609600"/>
                <a:gd name="connsiteY30" fmla="*/ 189604 h 457206"/>
                <a:gd name="connsiteX31" fmla="*/ 573088 w 609600"/>
                <a:gd name="connsiteY31" fmla="*/ 189604 h 457206"/>
                <a:gd name="connsiteX32" fmla="*/ 570039 w 609600"/>
                <a:gd name="connsiteY32" fmla="*/ 200107 h 457206"/>
                <a:gd name="connsiteX33" fmla="*/ 504711 w 609600"/>
                <a:gd name="connsiteY33" fmla="*/ 429469 h 457206"/>
                <a:gd name="connsiteX34" fmla="*/ 468084 w 609600"/>
                <a:gd name="connsiteY34" fmla="*/ 457206 h 457206"/>
                <a:gd name="connsiteX35" fmla="*/ 141516 w 609600"/>
                <a:gd name="connsiteY35" fmla="*/ 457206 h 457206"/>
                <a:gd name="connsiteX36" fmla="*/ 104877 w 609600"/>
                <a:gd name="connsiteY36" fmla="*/ 429469 h 457206"/>
                <a:gd name="connsiteX37" fmla="*/ 39561 w 609600"/>
                <a:gd name="connsiteY37" fmla="*/ 200107 h 457206"/>
                <a:gd name="connsiteX38" fmla="*/ 36906 w 609600"/>
                <a:gd name="connsiteY38" fmla="*/ 189604 h 457206"/>
                <a:gd name="connsiteX39" fmla="*/ 19050 w 609600"/>
                <a:gd name="connsiteY39" fmla="*/ 189604 h 457206"/>
                <a:gd name="connsiteX40" fmla="*/ 0 w 609600"/>
                <a:gd name="connsiteY40" fmla="*/ 170491 h 457206"/>
                <a:gd name="connsiteX41" fmla="*/ 19050 w 609600"/>
                <a:gd name="connsiteY41" fmla="*/ 151377 h 457206"/>
                <a:gd name="connsiteX42" fmla="*/ 76200 w 609600"/>
                <a:gd name="connsiteY42" fmla="*/ 151377 h 457206"/>
                <a:gd name="connsiteX43" fmla="*/ 168605 w 609600"/>
                <a:gd name="connsiteY43" fmla="*/ 151377 h 457206"/>
                <a:gd name="connsiteX44" fmla="*/ 250203 w 609600"/>
                <a:gd name="connsiteY44" fmla="*/ 9556 h 457206"/>
                <a:gd name="connsiteX45" fmla="*/ 276225 w 609600"/>
                <a:gd name="connsiteY45" fmla="*/ 2571 h 457206"/>
                <a:gd name="connsiteX46" fmla="*/ 283197 w 609600"/>
                <a:gd name="connsiteY46" fmla="*/ 28682 h 457206"/>
                <a:gd name="connsiteX47" fmla="*/ 212585 w 609600"/>
                <a:gd name="connsiteY47" fmla="*/ 151377 h 457206"/>
                <a:gd name="connsiteX48" fmla="*/ 397015 w 609600"/>
                <a:gd name="connsiteY48" fmla="*/ 151377 h 457206"/>
                <a:gd name="connsiteX49" fmla="*/ 326403 w 609600"/>
                <a:gd name="connsiteY49" fmla="*/ 28682 h 457206"/>
                <a:gd name="connsiteX50" fmla="*/ 333375 w 609600"/>
                <a:gd name="connsiteY50" fmla="*/ 2571 h 457206"/>
                <a:gd name="connsiteX51" fmla="*/ 347829 w 609600"/>
                <a:gd name="connsiteY51" fmla="*/ 649 h 45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9600" h="457206">
                  <a:moveTo>
                    <a:pt x="406400" y="323415"/>
                  </a:moveTo>
                  <a:lnTo>
                    <a:pt x="406400" y="418970"/>
                  </a:lnTo>
                  <a:lnTo>
                    <a:pt x="468084" y="418970"/>
                  </a:lnTo>
                  <a:lnTo>
                    <a:pt x="495300" y="323415"/>
                  </a:lnTo>
                  <a:close/>
                  <a:moveTo>
                    <a:pt x="241299" y="323410"/>
                  </a:moveTo>
                  <a:lnTo>
                    <a:pt x="241299" y="418965"/>
                  </a:lnTo>
                  <a:lnTo>
                    <a:pt x="368299" y="418965"/>
                  </a:lnTo>
                  <a:lnTo>
                    <a:pt x="368299" y="323410"/>
                  </a:lnTo>
                  <a:close/>
                  <a:moveTo>
                    <a:pt x="114300" y="323410"/>
                  </a:moveTo>
                  <a:lnTo>
                    <a:pt x="141516" y="418965"/>
                  </a:lnTo>
                  <a:lnTo>
                    <a:pt x="203200" y="418965"/>
                  </a:lnTo>
                  <a:lnTo>
                    <a:pt x="203200" y="323410"/>
                  </a:lnTo>
                  <a:close/>
                  <a:moveTo>
                    <a:pt x="406405" y="189605"/>
                  </a:moveTo>
                  <a:lnTo>
                    <a:pt x="406405" y="285172"/>
                  </a:lnTo>
                  <a:lnTo>
                    <a:pt x="506189" y="285172"/>
                  </a:lnTo>
                  <a:lnTo>
                    <a:pt x="533405" y="189605"/>
                  </a:lnTo>
                  <a:close/>
                  <a:moveTo>
                    <a:pt x="241299" y="189603"/>
                  </a:moveTo>
                  <a:lnTo>
                    <a:pt x="241299" y="285170"/>
                  </a:lnTo>
                  <a:lnTo>
                    <a:pt x="368299" y="285170"/>
                  </a:lnTo>
                  <a:lnTo>
                    <a:pt x="368299" y="189603"/>
                  </a:lnTo>
                  <a:close/>
                  <a:moveTo>
                    <a:pt x="76200" y="189600"/>
                  </a:moveTo>
                  <a:lnTo>
                    <a:pt x="103416" y="285167"/>
                  </a:lnTo>
                  <a:lnTo>
                    <a:pt x="203200" y="285167"/>
                  </a:lnTo>
                  <a:lnTo>
                    <a:pt x="203200" y="189600"/>
                  </a:lnTo>
                  <a:close/>
                  <a:moveTo>
                    <a:pt x="347829" y="649"/>
                  </a:moveTo>
                  <a:cubicBezTo>
                    <a:pt x="352542" y="1911"/>
                    <a:pt x="356774" y="4978"/>
                    <a:pt x="359397" y="9556"/>
                  </a:cubicBezTo>
                  <a:lnTo>
                    <a:pt x="441008" y="151377"/>
                  </a:lnTo>
                  <a:lnTo>
                    <a:pt x="533400" y="151377"/>
                  </a:lnTo>
                  <a:lnTo>
                    <a:pt x="590550" y="151377"/>
                  </a:lnTo>
                  <a:cubicBezTo>
                    <a:pt x="601066" y="151377"/>
                    <a:pt x="609600" y="159937"/>
                    <a:pt x="609600" y="170491"/>
                  </a:cubicBezTo>
                  <a:cubicBezTo>
                    <a:pt x="609600" y="181057"/>
                    <a:pt x="601066" y="189604"/>
                    <a:pt x="590550" y="189604"/>
                  </a:cubicBezTo>
                  <a:lnTo>
                    <a:pt x="573088" y="189604"/>
                  </a:lnTo>
                  <a:lnTo>
                    <a:pt x="570039" y="200107"/>
                  </a:lnTo>
                  <a:lnTo>
                    <a:pt x="504711" y="429469"/>
                  </a:lnTo>
                  <a:cubicBezTo>
                    <a:pt x="500050" y="445877"/>
                    <a:pt x="485089" y="457206"/>
                    <a:pt x="468084" y="457206"/>
                  </a:cubicBezTo>
                  <a:lnTo>
                    <a:pt x="141516" y="457206"/>
                  </a:lnTo>
                  <a:cubicBezTo>
                    <a:pt x="124511" y="457206"/>
                    <a:pt x="109550" y="445877"/>
                    <a:pt x="104877" y="429469"/>
                  </a:cubicBezTo>
                  <a:lnTo>
                    <a:pt x="39561" y="200107"/>
                  </a:lnTo>
                  <a:lnTo>
                    <a:pt x="36906" y="189604"/>
                  </a:lnTo>
                  <a:lnTo>
                    <a:pt x="19050" y="189604"/>
                  </a:lnTo>
                  <a:cubicBezTo>
                    <a:pt x="8534" y="189604"/>
                    <a:pt x="0" y="181057"/>
                    <a:pt x="0" y="170491"/>
                  </a:cubicBezTo>
                  <a:cubicBezTo>
                    <a:pt x="0" y="159937"/>
                    <a:pt x="8534" y="151377"/>
                    <a:pt x="19050" y="151377"/>
                  </a:cubicBezTo>
                  <a:lnTo>
                    <a:pt x="76200" y="151377"/>
                  </a:lnTo>
                  <a:lnTo>
                    <a:pt x="168605" y="151377"/>
                  </a:lnTo>
                  <a:lnTo>
                    <a:pt x="250203" y="9556"/>
                  </a:lnTo>
                  <a:cubicBezTo>
                    <a:pt x="255461" y="412"/>
                    <a:pt x="267132" y="-2712"/>
                    <a:pt x="276225" y="2571"/>
                  </a:cubicBezTo>
                  <a:cubicBezTo>
                    <a:pt x="285344" y="7842"/>
                    <a:pt x="288455" y="19538"/>
                    <a:pt x="283197" y="28682"/>
                  </a:cubicBezTo>
                  <a:lnTo>
                    <a:pt x="212585" y="151377"/>
                  </a:lnTo>
                  <a:lnTo>
                    <a:pt x="397015" y="151377"/>
                  </a:lnTo>
                  <a:lnTo>
                    <a:pt x="326403" y="28682"/>
                  </a:lnTo>
                  <a:cubicBezTo>
                    <a:pt x="321145" y="19538"/>
                    <a:pt x="324256" y="7842"/>
                    <a:pt x="333375" y="2571"/>
                  </a:cubicBezTo>
                  <a:cubicBezTo>
                    <a:pt x="337921" y="-71"/>
                    <a:pt x="343116" y="-613"/>
                    <a:pt x="347829" y="649"/>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52" name="Group 51">
            <a:extLst>
              <a:ext uri="{FF2B5EF4-FFF2-40B4-BE49-F238E27FC236}">
                <a16:creationId xmlns:a16="http://schemas.microsoft.com/office/drawing/2014/main" id="{E0DF546B-76A6-9F43-AFEC-6C5C1F438D89}"/>
              </a:ext>
            </a:extLst>
          </p:cNvPr>
          <p:cNvGrpSpPr/>
          <p:nvPr/>
        </p:nvGrpSpPr>
        <p:grpSpPr>
          <a:xfrm>
            <a:off x="2604554" y="3145272"/>
            <a:ext cx="329272" cy="329272"/>
            <a:chOff x="8842464" y="384712"/>
            <a:chExt cx="477542" cy="477542"/>
          </a:xfrm>
        </p:grpSpPr>
        <p:sp>
          <p:nvSpPr>
            <p:cNvPr id="53" name="Oval 52">
              <a:extLst>
                <a:ext uri="{FF2B5EF4-FFF2-40B4-BE49-F238E27FC236}">
                  <a16:creationId xmlns:a16="http://schemas.microsoft.com/office/drawing/2014/main" id="{10BEA44B-AA68-1742-B6A2-279617CDAA28}"/>
                </a:ext>
              </a:extLst>
            </p:cNvPr>
            <p:cNvSpPr/>
            <p:nvPr/>
          </p:nvSpPr>
          <p:spPr>
            <a:xfrm>
              <a:off x="8842464" y="384712"/>
              <a:ext cx="477542" cy="477542"/>
            </a:xfrm>
            <a:prstGeom prst="ellipse">
              <a:avLst/>
            </a:prstGeom>
            <a:solidFill>
              <a:schemeClr val="tx2"/>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54" name="Freeform 53">
              <a:extLst>
                <a:ext uri="{FF2B5EF4-FFF2-40B4-BE49-F238E27FC236}">
                  <a16:creationId xmlns:a16="http://schemas.microsoft.com/office/drawing/2014/main" id="{C30D68B5-DA8B-7041-B473-8264837CE2DE}"/>
                </a:ext>
              </a:extLst>
            </p:cNvPr>
            <p:cNvSpPr/>
            <p:nvPr/>
          </p:nvSpPr>
          <p:spPr>
            <a:xfrm>
              <a:off x="8903820" y="490420"/>
              <a:ext cx="354830" cy="266126"/>
            </a:xfrm>
            <a:custGeom>
              <a:avLst/>
              <a:gdLst>
                <a:gd name="connsiteX0" fmla="*/ 406400 w 609600"/>
                <a:gd name="connsiteY0" fmla="*/ 323415 h 457206"/>
                <a:gd name="connsiteX1" fmla="*/ 406400 w 609600"/>
                <a:gd name="connsiteY1" fmla="*/ 418970 h 457206"/>
                <a:gd name="connsiteX2" fmla="*/ 468084 w 609600"/>
                <a:gd name="connsiteY2" fmla="*/ 418970 h 457206"/>
                <a:gd name="connsiteX3" fmla="*/ 495300 w 609600"/>
                <a:gd name="connsiteY3" fmla="*/ 323415 h 457206"/>
                <a:gd name="connsiteX4" fmla="*/ 241299 w 609600"/>
                <a:gd name="connsiteY4" fmla="*/ 323410 h 457206"/>
                <a:gd name="connsiteX5" fmla="*/ 241299 w 609600"/>
                <a:gd name="connsiteY5" fmla="*/ 418965 h 457206"/>
                <a:gd name="connsiteX6" fmla="*/ 368299 w 609600"/>
                <a:gd name="connsiteY6" fmla="*/ 418965 h 457206"/>
                <a:gd name="connsiteX7" fmla="*/ 368299 w 609600"/>
                <a:gd name="connsiteY7" fmla="*/ 323410 h 457206"/>
                <a:gd name="connsiteX8" fmla="*/ 114300 w 609600"/>
                <a:gd name="connsiteY8" fmla="*/ 323410 h 457206"/>
                <a:gd name="connsiteX9" fmla="*/ 141516 w 609600"/>
                <a:gd name="connsiteY9" fmla="*/ 418965 h 457206"/>
                <a:gd name="connsiteX10" fmla="*/ 203200 w 609600"/>
                <a:gd name="connsiteY10" fmla="*/ 418965 h 457206"/>
                <a:gd name="connsiteX11" fmla="*/ 203200 w 609600"/>
                <a:gd name="connsiteY11" fmla="*/ 323410 h 457206"/>
                <a:gd name="connsiteX12" fmla="*/ 406405 w 609600"/>
                <a:gd name="connsiteY12" fmla="*/ 189605 h 457206"/>
                <a:gd name="connsiteX13" fmla="*/ 406405 w 609600"/>
                <a:gd name="connsiteY13" fmla="*/ 285172 h 457206"/>
                <a:gd name="connsiteX14" fmla="*/ 506189 w 609600"/>
                <a:gd name="connsiteY14" fmla="*/ 285172 h 457206"/>
                <a:gd name="connsiteX15" fmla="*/ 533405 w 609600"/>
                <a:gd name="connsiteY15" fmla="*/ 189605 h 457206"/>
                <a:gd name="connsiteX16" fmla="*/ 241299 w 609600"/>
                <a:gd name="connsiteY16" fmla="*/ 189603 h 457206"/>
                <a:gd name="connsiteX17" fmla="*/ 241299 w 609600"/>
                <a:gd name="connsiteY17" fmla="*/ 285170 h 457206"/>
                <a:gd name="connsiteX18" fmla="*/ 368299 w 609600"/>
                <a:gd name="connsiteY18" fmla="*/ 285170 h 457206"/>
                <a:gd name="connsiteX19" fmla="*/ 368299 w 609600"/>
                <a:gd name="connsiteY19" fmla="*/ 189603 h 457206"/>
                <a:gd name="connsiteX20" fmla="*/ 76200 w 609600"/>
                <a:gd name="connsiteY20" fmla="*/ 189600 h 457206"/>
                <a:gd name="connsiteX21" fmla="*/ 103416 w 609600"/>
                <a:gd name="connsiteY21" fmla="*/ 285167 h 457206"/>
                <a:gd name="connsiteX22" fmla="*/ 203200 w 609600"/>
                <a:gd name="connsiteY22" fmla="*/ 285167 h 457206"/>
                <a:gd name="connsiteX23" fmla="*/ 203200 w 609600"/>
                <a:gd name="connsiteY23" fmla="*/ 189600 h 457206"/>
                <a:gd name="connsiteX24" fmla="*/ 347829 w 609600"/>
                <a:gd name="connsiteY24" fmla="*/ 649 h 457206"/>
                <a:gd name="connsiteX25" fmla="*/ 359397 w 609600"/>
                <a:gd name="connsiteY25" fmla="*/ 9556 h 457206"/>
                <a:gd name="connsiteX26" fmla="*/ 441008 w 609600"/>
                <a:gd name="connsiteY26" fmla="*/ 151377 h 457206"/>
                <a:gd name="connsiteX27" fmla="*/ 533400 w 609600"/>
                <a:gd name="connsiteY27" fmla="*/ 151377 h 457206"/>
                <a:gd name="connsiteX28" fmla="*/ 590550 w 609600"/>
                <a:gd name="connsiteY28" fmla="*/ 151377 h 457206"/>
                <a:gd name="connsiteX29" fmla="*/ 609600 w 609600"/>
                <a:gd name="connsiteY29" fmla="*/ 170491 h 457206"/>
                <a:gd name="connsiteX30" fmla="*/ 590550 w 609600"/>
                <a:gd name="connsiteY30" fmla="*/ 189604 h 457206"/>
                <a:gd name="connsiteX31" fmla="*/ 573088 w 609600"/>
                <a:gd name="connsiteY31" fmla="*/ 189604 h 457206"/>
                <a:gd name="connsiteX32" fmla="*/ 570039 w 609600"/>
                <a:gd name="connsiteY32" fmla="*/ 200107 h 457206"/>
                <a:gd name="connsiteX33" fmla="*/ 504711 w 609600"/>
                <a:gd name="connsiteY33" fmla="*/ 429469 h 457206"/>
                <a:gd name="connsiteX34" fmla="*/ 468084 w 609600"/>
                <a:gd name="connsiteY34" fmla="*/ 457206 h 457206"/>
                <a:gd name="connsiteX35" fmla="*/ 141516 w 609600"/>
                <a:gd name="connsiteY35" fmla="*/ 457206 h 457206"/>
                <a:gd name="connsiteX36" fmla="*/ 104877 w 609600"/>
                <a:gd name="connsiteY36" fmla="*/ 429469 h 457206"/>
                <a:gd name="connsiteX37" fmla="*/ 39561 w 609600"/>
                <a:gd name="connsiteY37" fmla="*/ 200107 h 457206"/>
                <a:gd name="connsiteX38" fmla="*/ 36906 w 609600"/>
                <a:gd name="connsiteY38" fmla="*/ 189604 h 457206"/>
                <a:gd name="connsiteX39" fmla="*/ 19050 w 609600"/>
                <a:gd name="connsiteY39" fmla="*/ 189604 h 457206"/>
                <a:gd name="connsiteX40" fmla="*/ 0 w 609600"/>
                <a:gd name="connsiteY40" fmla="*/ 170491 h 457206"/>
                <a:gd name="connsiteX41" fmla="*/ 19050 w 609600"/>
                <a:gd name="connsiteY41" fmla="*/ 151377 h 457206"/>
                <a:gd name="connsiteX42" fmla="*/ 76200 w 609600"/>
                <a:gd name="connsiteY42" fmla="*/ 151377 h 457206"/>
                <a:gd name="connsiteX43" fmla="*/ 168605 w 609600"/>
                <a:gd name="connsiteY43" fmla="*/ 151377 h 457206"/>
                <a:gd name="connsiteX44" fmla="*/ 250203 w 609600"/>
                <a:gd name="connsiteY44" fmla="*/ 9556 h 457206"/>
                <a:gd name="connsiteX45" fmla="*/ 276225 w 609600"/>
                <a:gd name="connsiteY45" fmla="*/ 2571 h 457206"/>
                <a:gd name="connsiteX46" fmla="*/ 283197 w 609600"/>
                <a:gd name="connsiteY46" fmla="*/ 28682 h 457206"/>
                <a:gd name="connsiteX47" fmla="*/ 212585 w 609600"/>
                <a:gd name="connsiteY47" fmla="*/ 151377 h 457206"/>
                <a:gd name="connsiteX48" fmla="*/ 397015 w 609600"/>
                <a:gd name="connsiteY48" fmla="*/ 151377 h 457206"/>
                <a:gd name="connsiteX49" fmla="*/ 326403 w 609600"/>
                <a:gd name="connsiteY49" fmla="*/ 28682 h 457206"/>
                <a:gd name="connsiteX50" fmla="*/ 333375 w 609600"/>
                <a:gd name="connsiteY50" fmla="*/ 2571 h 457206"/>
                <a:gd name="connsiteX51" fmla="*/ 347829 w 609600"/>
                <a:gd name="connsiteY51" fmla="*/ 649 h 45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9600" h="457206">
                  <a:moveTo>
                    <a:pt x="406400" y="323415"/>
                  </a:moveTo>
                  <a:lnTo>
                    <a:pt x="406400" y="418970"/>
                  </a:lnTo>
                  <a:lnTo>
                    <a:pt x="468084" y="418970"/>
                  </a:lnTo>
                  <a:lnTo>
                    <a:pt x="495300" y="323415"/>
                  </a:lnTo>
                  <a:close/>
                  <a:moveTo>
                    <a:pt x="241299" y="323410"/>
                  </a:moveTo>
                  <a:lnTo>
                    <a:pt x="241299" y="418965"/>
                  </a:lnTo>
                  <a:lnTo>
                    <a:pt x="368299" y="418965"/>
                  </a:lnTo>
                  <a:lnTo>
                    <a:pt x="368299" y="323410"/>
                  </a:lnTo>
                  <a:close/>
                  <a:moveTo>
                    <a:pt x="114300" y="323410"/>
                  </a:moveTo>
                  <a:lnTo>
                    <a:pt x="141516" y="418965"/>
                  </a:lnTo>
                  <a:lnTo>
                    <a:pt x="203200" y="418965"/>
                  </a:lnTo>
                  <a:lnTo>
                    <a:pt x="203200" y="323410"/>
                  </a:lnTo>
                  <a:close/>
                  <a:moveTo>
                    <a:pt x="406405" y="189605"/>
                  </a:moveTo>
                  <a:lnTo>
                    <a:pt x="406405" y="285172"/>
                  </a:lnTo>
                  <a:lnTo>
                    <a:pt x="506189" y="285172"/>
                  </a:lnTo>
                  <a:lnTo>
                    <a:pt x="533405" y="189605"/>
                  </a:lnTo>
                  <a:close/>
                  <a:moveTo>
                    <a:pt x="241299" y="189603"/>
                  </a:moveTo>
                  <a:lnTo>
                    <a:pt x="241299" y="285170"/>
                  </a:lnTo>
                  <a:lnTo>
                    <a:pt x="368299" y="285170"/>
                  </a:lnTo>
                  <a:lnTo>
                    <a:pt x="368299" y="189603"/>
                  </a:lnTo>
                  <a:close/>
                  <a:moveTo>
                    <a:pt x="76200" y="189600"/>
                  </a:moveTo>
                  <a:lnTo>
                    <a:pt x="103416" y="285167"/>
                  </a:lnTo>
                  <a:lnTo>
                    <a:pt x="203200" y="285167"/>
                  </a:lnTo>
                  <a:lnTo>
                    <a:pt x="203200" y="189600"/>
                  </a:lnTo>
                  <a:close/>
                  <a:moveTo>
                    <a:pt x="347829" y="649"/>
                  </a:moveTo>
                  <a:cubicBezTo>
                    <a:pt x="352542" y="1911"/>
                    <a:pt x="356774" y="4978"/>
                    <a:pt x="359397" y="9556"/>
                  </a:cubicBezTo>
                  <a:lnTo>
                    <a:pt x="441008" y="151377"/>
                  </a:lnTo>
                  <a:lnTo>
                    <a:pt x="533400" y="151377"/>
                  </a:lnTo>
                  <a:lnTo>
                    <a:pt x="590550" y="151377"/>
                  </a:lnTo>
                  <a:cubicBezTo>
                    <a:pt x="601066" y="151377"/>
                    <a:pt x="609600" y="159937"/>
                    <a:pt x="609600" y="170491"/>
                  </a:cubicBezTo>
                  <a:cubicBezTo>
                    <a:pt x="609600" y="181057"/>
                    <a:pt x="601066" y="189604"/>
                    <a:pt x="590550" y="189604"/>
                  </a:cubicBezTo>
                  <a:lnTo>
                    <a:pt x="573088" y="189604"/>
                  </a:lnTo>
                  <a:lnTo>
                    <a:pt x="570039" y="200107"/>
                  </a:lnTo>
                  <a:lnTo>
                    <a:pt x="504711" y="429469"/>
                  </a:lnTo>
                  <a:cubicBezTo>
                    <a:pt x="500050" y="445877"/>
                    <a:pt x="485089" y="457206"/>
                    <a:pt x="468084" y="457206"/>
                  </a:cubicBezTo>
                  <a:lnTo>
                    <a:pt x="141516" y="457206"/>
                  </a:lnTo>
                  <a:cubicBezTo>
                    <a:pt x="124511" y="457206"/>
                    <a:pt x="109550" y="445877"/>
                    <a:pt x="104877" y="429469"/>
                  </a:cubicBezTo>
                  <a:lnTo>
                    <a:pt x="39561" y="200107"/>
                  </a:lnTo>
                  <a:lnTo>
                    <a:pt x="36906" y="189604"/>
                  </a:lnTo>
                  <a:lnTo>
                    <a:pt x="19050" y="189604"/>
                  </a:lnTo>
                  <a:cubicBezTo>
                    <a:pt x="8534" y="189604"/>
                    <a:pt x="0" y="181057"/>
                    <a:pt x="0" y="170491"/>
                  </a:cubicBezTo>
                  <a:cubicBezTo>
                    <a:pt x="0" y="159937"/>
                    <a:pt x="8534" y="151377"/>
                    <a:pt x="19050" y="151377"/>
                  </a:cubicBezTo>
                  <a:lnTo>
                    <a:pt x="76200" y="151377"/>
                  </a:lnTo>
                  <a:lnTo>
                    <a:pt x="168605" y="151377"/>
                  </a:lnTo>
                  <a:lnTo>
                    <a:pt x="250203" y="9556"/>
                  </a:lnTo>
                  <a:cubicBezTo>
                    <a:pt x="255461" y="412"/>
                    <a:pt x="267132" y="-2712"/>
                    <a:pt x="276225" y="2571"/>
                  </a:cubicBezTo>
                  <a:cubicBezTo>
                    <a:pt x="285344" y="7842"/>
                    <a:pt x="288455" y="19538"/>
                    <a:pt x="283197" y="28682"/>
                  </a:cubicBezTo>
                  <a:lnTo>
                    <a:pt x="212585" y="151377"/>
                  </a:lnTo>
                  <a:lnTo>
                    <a:pt x="397015" y="151377"/>
                  </a:lnTo>
                  <a:lnTo>
                    <a:pt x="326403" y="28682"/>
                  </a:lnTo>
                  <a:cubicBezTo>
                    <a:pt x="321145" y="19538"/>
                    <a:pt x="324256" y="7842"/>
                    <a:pt x="333375" y="2571"/>
                  </a:cubicBezTo>
                  <a:cubicBezTo>
                    <a:pt x="337921" y="-71"/>
                    <a:pt x="343116" y="-613"/>
                    <a:pt x="347829" y="649"/>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55" name="Group 54">
            <a:extLst>
              <a:ext uri="{FF2B5EF4-FFF2-40B4-BE49-F238E27FC236}">
                <a16:creationId xmlns:a16="http://schemas.microsoft.com/office/drawing/2014/main" id="{80B1F310-2F7C-964E-832E-F322DD1C6D91}"/>
              </a:ext>
            </a:extLst>
          </p:cNvPr>
          <p:cNvGrpSpPr/>
          <p:nvPr/>
        </p:nvGrpSpPr>
        <p:grpSpPr>
          <a:xfrm>
            <a:off x="2235721" y="3529474"/>
            <a:ext cx="329272" cy="329272"/>
            <a:chOff x="8842464" y="384712"/>
            <a:chExt cx="477542" cy="477542"/>
          </a:xfrm>
        </p:grpSpPr>
        <p:sp>
          <p:nvSpPr>
            <p:cNvPr id="56" name="Oval 55">
              <a:extLst>
                <a:ext uri="{FF2B5EF4-FFF2-40B4-BE49-F238E27FC236}">
                  <a16:creationId xmlns:a16="http://schemas.microsoft.com/office/drawing/2014/main" id="{321EA6E9-DB78-8446-B77D-118D6AE27B82}"/>
                </a:ext>
              </a:extLst>
            </p:cNvPr>
            <p:cNvSpPr/>
            <p:nvPr/>
          </p:nvSpPr>
          <p:spPr>
            <a:xfrm>
              <a:off x="8842464" y="384712"/>
              <a:ext cx="477542" cy="477542"/>
            </a:xfrm>
            <a:prstGeom prst="ellipse">
              <a:avLst/>
            </a:prstGeom>
            <a:solidFill>
              <a:schemeClr val="tx2"/>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57" name="Freeform 56">
              <a:extLst>
                <a:ext uri="{FF2B5EF4-FFF2-40B4-BE49-F238E27FC236}">
                  <a16:creationId xmlns:a16="http://schemas.microsoft.com/office/drawing/2014/main" id="{8F4C7B97-4D37-5B48-BAE3-13FE9CCA6A60}"/>
                </a:ext>
              </a:extLst>
            </p:cNvPr>
            <p:cNvSpPr/>
            <p:nvPr/>
          </p:nvSpPr>
          <p:spPr>
            <a:xfrm>
              <a:off x="8903820" y="490420"/>
              <a:ext cx="354830" cy="266126"/>
            </a:xfrm>
            <a:custGeom>
              <a:avLst/>
              <a:gdLst>
                <a:gd name="connsiteX0" fmla="*/ 406400 w 609600"/>
                <a:gd name="connsiteY0" fmla="*/ 323415 h 457206"/>
                <a:gd name="connsiteX1" fmla="*/ 406400 w 609600"/>
                <a:gd name="connsiteY1" fmla="*/ 418970 h 457206"/>
                <a:gd name="connsiteX2" fmla="*/ 468084 w 609600"/>
                <a:gd name="connsiteY2" fmla="*/ 418970 h 457206"/>
                <a:gd name="connsiteX3" fmla="*/ 495300 w 609600"/>
                <a:gd name="connsiteY3" fmla="*/ 323415 h 457206"/>
                <a:gd name="connsiteX4" fmla="*/ 241299 w 609600"/>
                <a:gd name="connsiteY4" fmla="*/ 323410 h 457206"/>
                <a:gd name="connsiteX5" fmla="*/ 241299 w 609600"/>
                <a:gd name="connsiteY5" fmla="*/ 418965 h 457206"/>
                <a:gd name="connsiteX6" fmla="*/ 368299 w 609600"/>
                <a:gd name="connsiteY6" fmla="*/ 418965 h 457206"/>
                <a:gd name="connsiteX7" fmla="*/ 368299 w 609600"/>
                <a:gd name="connsiteY7" fmla="*/ 323410 h 457206"/>
                <a:gd name="connsiteX8" fmla="*/ 114300 w 609600"/>
                <a:gd name="connsiteY8" fmla="*/ 323410 h 457206"/>
                <a:gd name="connsiteX9" fmla="*/ 141516 w 609600"/>
                <a:gd name="connsiteY9" fmla="*/ 418965 h 457206"/>
                <a:gd name="connsiteX10" fmla="*/ 203200 w 609600"/>
                <a:gd name="connsiteY10" fmla="*/ 418965 h 457206"/>
                <a:gd name="connsiteX11" fmla="*/ 203200 w 609600"/>
                <a:gd name="connsiteY11" fmla="*/ 323410 h 457206"/>
                <a:gd name="connsiteX12" fmla="*/ 406405 w 609600"/>
                <a:gd name="connsiteY12" fmla="*/ 189605 h 457206"/>
                <a:gd name="connsiteX13" fmla="*/ 406405 w 609600"/>
                <a:gd name="connsiteY13" fmla="*/ 285172 h 457206"/>
                <a:gd name="connsiteX14" fmla="*/ 506189 w 609600"/>
                <a:gd name="connsiteY14" fmla="*/ 285172 h 457206"/>
                <a:gd name="connsiteX15" fmla="*/ 533405 w 609600"/>
                <a:gd name="connsiteY15" fmla="*/ 189605 h 457206"/>
                <a:gd name="connsiteX16" fmla="*/ 241299 w 609600"/>
                <a:gd name="connsiteY16" fmla="*/ 189603 h 457206"/>
                <a:gd name="connsiteX17" fmla="*/ 241299 w 609600"/>
                <a:gd name="connsiteY17" fmla="*/ 285170 h 457206"/>
                <a:gd name="connsiteX18" fmla="*/ 368299 w 609600"/>
                <a:gd name="connsiteY18" fmla="*/ 285170 h 457206"/>
                <a:gd name="connsiteX19" fmla="*/ 368299 w 609600"/>
                <a:gd name="connsiteY19" fmla="*/ 189603 h 457206"/>
                <a:gd name="connsiteX20" fmla="*/ 76200 w 609600"/>
                <a:gd name="connsiteY20" fmla="*/ 189600 h 457206"/>
                <a:gd name="connsiteX21" fmla="*/ 103416 w 609600"/>
                <a:gd name="connsiteY21" fmla="*/ 285167 h 457206"/>
                <a:gd name="connsiteX22" fmla="*/ 203200 w 609600"/>
                <a:gd name="connsiteY22" fmla="*/ 285167 h 457206"/>
                <a:gd name="connsiteX23" fmla="*/ 203200 w 609600"/>
                <a:gd name="connsiteY23" fmla="*/ 189600 h 457206"/>
                <a:gd name="connsiteX24" fmla="*/ 347829 w 609600"/>
                <a:gd name="connsiteY24" fmla="*/ 649 h 457206"/>
                <a:gd name="connsiteX25" fmla="*/ 359397 w 609600"/>
                <a:gd name="connsiteY25" fmla="*/ 9556 h 457206"/>
                <a:gd name="connsiteX26" fmla="*/ 441008 w 609600"/>
                <a:gd name="connsiteY26" fmla="*/ 151377 h 457206"/>
                <a:gd name="connsiteX27" fmla="*/ 533400 w 609600"/>
                <a:gd name="connsiteY27" fmla="*/ 151377 h 457206"/>
                <a:gd name="connsiteX28" fmla="*/ 590550 w 609600"/>
                <a:gd name="connsiteY28" fmla="*/ 151377 h 457206"/>
                <a:gd name="connsiteX29" fmla="*/ 609600 w 609600"/>
                <a:gd name="connsiteY29" fmla="*/ 170491 h 457206"/>
                <a:gd name="connsiteX30" fmla="*/ 590550 w 609600"/>
                <a:gd name="connsiteY30" fmla="*/ 189604 h 457206"/>
                <a:gd name="connsiteX31" fmla="*/ 573088 w 609600"/>
                <a:gd name="connsiteY31" fmla="*/ 189604 h 457206"/>
                <a:gd name="connsiteX32" fmla="*/ 570039 w 609600"/>
                <a:gd name="connsiteY32" fmla="*/ 200107 h 457206"/>
                <a:gd name="connsiteX33" fmla="*/ 504711 w 609600"/>
                <a:gd name="connsiteY33" fmla="*/ 429469 h 457206"/>
                <a:gd name="connsiteX34" fmla="*/ 468084 w 609600"/>
                <a:gd name="connsiteY34" fmla="*/ 457206 h 457206"/>
                <a:gd name="connsiteX35" fmla="*/ 141516 w 609600"/>
                <a:gd name="connsiteY35" fmla="*/ 457206 h 457206"/>
                <a:gd name="connsiteX36" fmla="*/ 104877 w 609600"/>
                <a:gd name="connsiteY36" fmla="*/ 429469 h 457206"/>
                <a:gd name="connsiteX37" fmla="*/ 39561 w 609600"/>
                <a:gd name="connsiteY37" fmla="*/ 200107 h 457206"/>
                <a:gd name="connsiteX38" fmla="*/ 36906 w 609600"/>
                <a:gd name="connsiteY38" fmla="*/ 189604 h 457206"/>
                <a:gd name="connsiteX39" fmla="*/ 19050 w 609600"/>
                <a:gd name="connsiteY39" fmla="*/ 189604 h 457206"/>
                <a:gd name="connsiteX40" fmla="*/ 0 w 609600"/>
                <a:gd name="connsiteY40" fmla="*/ 170491 h 457206"/>
                <a:gd name="connsiteX41" fmla="*/ 19050 w 609600"/>
                <a:gd name="connsiteY41" fmla="*/ 151377 h 457206"/>
                <a:gd name="connsiteX42" fmla="*/ 76200 w 609600"/>
                <a:gd name="connsiteY42" fmla="*/ 151377 h 457206"/>
                <a:gd name="connsiteX43" fmla="*/ 168605 w 609600"/>
                <a:gd name="connsiteY43" fmla="*/ 151377 h 457206"/>
                <a:gd name="connsiteX44" fmla="*/ 250203 w 609600"/>
                <a:gd name="connsiteY44" fmla="*/ 9556 h 457206"/>
                <a:gd name="connsiteX45" fmla="*/ 276225 w 609600"/>
                <a:gd name="connsiteY45" fmla="*/ 2571 h 457206"/>
                <a:gd name="connsiteX46" fmla="*/ 283197 w 609600"/>
                <a:gd name="connsiteY46" fmla="*/ 28682 h 457206"/>
                <a:gd name="connsiteX47" fmla="*/ 212585 w 609600"/>
                <a:gd name="connsiteY47" fmla="*/ 151377 h 457206"/>
                <a:gd name="connsiteX48" fmla="*/ 397015 w 609600"/>
                <a:gd name="connsiteY48" fmla="*/ 151377 h 457206"/>
                <a:gd name="connsiteX49" fmla="*/ 326403 w 609600"/>
                <a:gd name="connsiteY49" fmla="*/ 28682 h 457206"/>
                <a:gd name="connsiteX50" fmla="*/ 333375 w 609600"/>
                <a:gd name="connsiteY50" fmla="*/ 2571 h 457206"/>
                <a:gd name="connsiteX51" fmla="*/ 347829 w 609600"/>
                <a:gd name="connsiteY51" fmla="*/ 649 h 45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9600" h="457206">
                  <a:moveTo>
                    <a:pt x="406400" y="323415"/>
                  </a:moveTo>
                  <a:lnTo>
                    <a:pt x="406400" y="418970"/>
                  </a:lnTo>
                  <a:lnTo>
                    <a:pt x="468084" y="418970"/>
                  </a:lnTo>
                  <a:lnTo>
                    <a:pt x="495300" y="323415"/>
                  </a:lnTo>
                  <a:close/>
                  <a:moveTo>
                    <a:pt x="241299" y="323410"/>
                  </a:moveTo>
                  <a:lnTo>
                    <a:pt x="241299" y="418965"/>
                  </a:lnTo>
                  <a:lnTo>
                    <a:pt x="368299" y="418965"/>
                  </a:lnTo>
                  <a:lnTo>
                    <a:pt x="368299" y="323410"/>
                  </a:lnTo>
                  <a:close/>
                  <a:moveTo>
                    <a:pt x="114300" y="323410"/>
                  </a:moveTo>
                  <a:lnTo>
                    <a:pt x="141516" y="418965"/>
                  </a:lnTo>
                  <a:lnTo>
                    <a:pt x="203200" y="418965"/>
                  </a:lnTo>
                  <a:lnTo>
                    <a:pt x="203200" y="323410"/>
                  </a:lnTo>
                  <a:close/>
                  <a:moveTo>
                    <a:pt x="406405" y="189605"/>
                  </a:moveTo>
                  <a:lnTo>
                    <a:pt x="406405" y="285172"/>
                  </a:lnTo>
                  <a:lnTo>
                    <a:pt x="506189" y="285172"/>
                  </a:lnTo>
                  <a:lnTo>
                    <a:pt x="533405" y="189605"/>
                  </a:lnTo>
                  <a:close/>
                  <a:moveTo>
                    <a:pt x="241299" y="189603"/>
                  </a:moveTo>
                  <a:lnTo>
                    <a:pt x="241299" y="285170"/>
                  </a:lnTo>
                  <a:lnTo>
                    <a:pt x="368299" y="285170"/>
                  </a:lnTo>
                  <a:lnTo>
                    <a:pt x="368299" y="189603"/>
                  </a:lnTo>
                  <a:close/>
                  <a:moveTo>
                    <a:pt x="76200" y="189600"/>
                  </a:moveTo>
                  <a:lnTo>
                    <a:pt x="103416" y="285167"/>
                  </a:lnTo>
                  <a:lnTo>
                    <a:pt x="203200" y="285167"/>
                  </a:lnTo>
                  <a:lnTo>
                    <a:pt x="203200" y="189600"/>
                  </a:lnTo>
                  <a:close/>
                  <a:moveTo>
                    <a:pt x="347829" y="649"/>
                  </a:moveTo>
                  <a:cubicBezTo>
                    <a:pt x="352542" y="1911"/>
                    <a:pt x="356774" y="4978"/>
                    <a:pt x="359397" y="9556"/>
                  </a:cubicBezTo>
                  <a:lnTo>
                    <a:pt x="441008" y="151377"/>
                  </a:lnTo>
                  <a:lnTo>
                    <a:pt x="533400" y="151377"/>
                  </a:lnTo>
                  <a:lnTo>
                    <a:pt x="590550" y="151377"/>
                  </a:lnTo>
                  <a:cubicBezTo>
                    <a:pt x="601066" y="151377"/>
                    <a:pt x="609600" y="159937"/>
                    <a:pt x="609600" y="170491"/>
                  </a:cubicBezTo>
                  <a:cubicBezTo>
                    <a:pt x="609600" y="181057"/>
                    <a:pt x="601066" y="189604"/>
                    <a:pt x="590550" y="189604"/>
                  </a:cubicBezTo>
                  <a:lnTo>
                    <a:pt x="573088" y="189604"/>
                  </a:lnTo>
                  <a:lnTo>
                    <a:pt x="570039" y="200107"/>
                  </a:lnTo>
                  <a:lnTo>
                    <a:pt x="504711" y="429469"/>
                  </a:lnTo>
                  <a:cubicBezTo>
                    <a:pt x="500050" y="445877"/>
                    <a:pt x="485089" y="457206"/>
                    <a:pt x="468084" y="457206"/>
                  </a:cubicBezTo>
                  <a:lnTo>
                    <a:pt x="141516" y="457206"/>
                  </a:lnTo>
                  <a:cubicBezTo>
                    <a:pt x="124511" y="457206"/>
                    <a:pt x="109550" y="445877"/>
                    <a:pt x="104877" y="429469"/>
                  </a:cubicBezTo>
                  <a:lnTo>
                    <a:pt x="39561" y="200107"/>
                  </a:lnTo>
                  <a:lnTo>
                    <a:pt x="36906" y="189604"/>
                  </a:lnTo>
                  <a:lnTo>
                    <a:pt x="19050" y="189604"/>
                  </a:lnTo>
                  <a:cubicBezTo>
                    <a:pt x="8534" y="189604"/>
                    <a:pt x="0" y="181057"/>
                    <a:pt x="0" y="170491"/>
                  </a:cubicBezTo>
                  <a:cubicBezTo>
                    <a:pt x="0" y="159937"/>
                    <a:pt x="8534" y="151377"/>
                    <a:pt x="19050" y="151377"/>
                  </a:cubicBezTo>
                  <a:lnTo>
                    <a:pt x="76200" y="151377"/>
                  </a:lnTo>
                  <a:lnTo>
                    <a:pt x="168605" y="151377"/>
                  </a:lnTo>
                  <a:lnTo>
                    <a:pt x="250203" y="9556"/>
                  </a:lnTo>
                  <a:cubicBezTo>
                    <a:pt x="255461" y="412"/>
                    <a:pt x="267132" y="-2712"/>
                    <a:pt x="276225" y="2571"/>
                  </a:cubicBezTo>
                  <a:cubicBezTo>
                    <a:pt x="285344" y="7842"/>
                    <a:pt x="288455" y="19538"/>
                    <a:pt x="283197" y="28682"/>
                  </a:cubicBezTo>
                  <a:lnTo>
                    <a:pt x="212585" y="151377"/>
                  </a:lnTo>
                  <a:lnTo>
                    <a:pt x="397015" y="151377"/>
                  </a:lnTo>
                  <a:lnTo>
                    <a:pt x="326403" y="28682"/>
                  </a:lnTo>
                  <a:cubicBezTo>
                    <a:pt x="321145" y="19538"/>
                    <a:pt x="324256" y="7842"/>
                    <a:pt x="333375" y="2571"/>
                  </a:cubicBezTo>
                  <a:cubicBezTo>
                    <a:pt x="337921" y="-71"/>
                    <a:pt x="343116" y="-613"/>
                    <a:pt x="347829" y="649"/>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58" name="Group 57">
            <a:extLst>
              <a:ext uri="{FF2B5EF4-FFF2-40B4-BE49-F238E27FC236}">
                <a16:creationId xmlns:a16="http://schemas.microsoft.com/office/drawing/2014/main" id="{EC26AB7D-8F6C-994C-B3D7-DB722DC530C9}"/>
              </a:ext>
            </a:extLst>
          </p:cNvPr>
          <p:cNvGrpSpPr/>
          <p:nvPr/>
        </p:nvGrpSpPr>
        <p:grpSpPr>
          <a:xfrm>
            <a:off x="729650" y="5150805"/>
            <a:ext cx="1639875" cy="329272"/>
            <a:chOff x="729650" y="5253357"/>
            <a:chExt cx="1639875" cy="329272"/>
          </a:xfrm>
        </p:grpSpPr>
        <p:sp>
          <p:nvSpPr>
            <p:cNvPr id="59" name="TextBox 58">
              <a:extLst>
                <a:ext uri="{FF2B5EF4-FFF2-40B4-BE49-F238E27FC236}">
                  <a16:creationId xmlns:a16="http://schemas.microsoft.com/office/drawing/2014/main" id="{83C24CED-811B-3447-94DE-62B061451815}"/>
                </a:ext>
              </a:extLst>
            </p:cNvPr>
            <p:cNvSpPr txBox="1"/>
            <p:nvPr/>
          </p:nvSpPr>
          <p:spPr>
            <a:xfrm>
              <a:off x="1163463" y="5314253"/>
              <a:ext cx="1206062" cy="215444"/>
            </a:xfrm>
            <a:prstGeom prst="rect">
              <a:avLst/>
            </a:prstGeom>
            <a:noFill/>
          </p:spPr>
          <p:txBody>
            <a:bodyPr wrap="square" lIns="0" tIns="0" rIns="0" bIns="0" rtlCol="0">
              <a:spAutoFit/>
            </a:bodyPr>
            <a:lstStyle/>
            <a:p>
              <a:pPr>
                <a:spcBef>
                  <a:spcPts val="1800"/>
                </a:spcBef>
                <a:buSzPct val="120000"/>
              </a:pPr>
              <a:r>
                <a:rPr lang="en-US" sz="1400" dirty="0" err="1"/>
                <a:t>Proveedor</a:t>
              </a:r>
              <a:endParaRPr lang="en-US" sz="1400" dirty="0"/>
            </a:p>
          </p:txBody>
        </p:sp>
        <p:grpSp>
          <p:nvGrpSpPr>
            <p:cNvPr id="60" name="Group 59">
              <a:extLst>
                <a:ext uri="{FF2B5EF4-FFF2-40B4-BE49-F238E27FC236}">
                  <a16:creationId xmlns:a16="http://schemas.microsoft.com/office/drawing/2014/main" id="{ACE9FDD8-C3A6-354A-9264-92758EAFF8C4}"/>
                </a:ext>
              </a:extLst>
            </p:cNvPr>
            <p:cNvGrpSpPr/>
            <p:nvPr/>
          </p:nvGrpSpPr>
          <p:grpSpPr>
            <a:xfrm>
              <a:off x="729650" y="5253357"/>
              <a:ext cx="329272" cy="329272"/>
              <a:chOff x="8842464" y="384712"/>
              <a:chExt cx="477542" cy="477542"/>
            </a:xfrm>
          </p:grpSpPr>
          <p:sp>
            <p:nvSpPr>
              <p:cNvPr id="61" name="Oval 60">
                <a:extLst>
                  <a:ext uri="{FF2B5EF4-FFF2-40B4-BE49-F238E27FC236}">
                    <a16:creationId xmlns:a16="http://schemas.microsoft.com/office/drawing/2014/main" id="{C53916AD-E6A1-D84B-A5CC-CCB21FC51644}"/>
                  </a:ext>
                </a:extLst>
              </p:cNvPr>
              <p:cNvSpPr/>
              <p:nvPr/>
            </p:nvSpPr>
            <p:spPr>
              <a:xfrm>
                <a:off x="8842464" y="384712"/>
                <a:ext cx="477542" cy="477542"/>
              </a:xfrm>
              <a:prstGeom prst="ellipse">
                <a:avLst/>
              </a:prstGeom>
              <a:solidFill>
                <a:schemeClr val="tx2"/>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62" name="Freeform 61">
                <a:extLst>
                  <a:ext uri="{FF2B5EF4-FFF2-40B4-BE49-F238E27FC236}">
                    <a16:creationId xmlns:a16="http://schemas.microsoft.com/office/drawing/2014/main" id="{043C6335-190C-EE43-A911-E8C7181272B7}"/>
                  </a:ext>
                </a:extLst>
              </p:cNvPr>
              <p:cNvSpPr/>
              <p:nvPr/>
            </p:nvSpPr>
            <p:spPr>
              <a:xfrm>
                <a:off x="8903820" y="490420"/>
                <a:ext cx="354830" cy="266126"/>
              </a:xfrm>
              <a:custGeom>
                <a:avLst/>
                <a:gdLst>
                  <a:gd name="connsiteX0" fmla="*/ 406400 w 609600"/>
                  <a:gd name="connsiteY0" fmla="*/ 323415 h 457206"/>
                  <a:gd name="connsiteX1" fmla="*/ 406400 w 609600"/>
                  <a:gd name="connsiteY1" fmla="*/ 418970 h 457206"/>
                  <a:gd name="connsiteX2" fmla="*/ 468084 w 609600"/>
                  <a:gd name="connsiteY2" fmla="*/ 418970 h 457206"/>
                  <a:gd name="connsiteX3" fmla="*/ 495300 w 609600"/>
                  <a:gd name="connsiteY3" fmla="*/ 323415 h 457206"/>
                  <a:gd name="connsiteX4" fmla="*/ 241299 w 609600"/>
                  <a:gd name="connsiteY4" fmla="*/ 323410 h 457206"/>
                  <a:gd name="connsiteX5" fmla="*/ 241299 w 609600"/>
                  <a:gd name="connsiteY5" fmla="*/ 418965 h 457206"/>
                  <a:gd name="connsiteX6" fmla="*/ 368299 w 609600"/>
                  <a:gd name="connsiteY6" fmla="*/ 418965 h 457206"/>
                  <a:gd name="connsiteX7" fmla="*/ 368299 w 609600"/>
                  <a:gd name="connsiteY7" fmla="*/ 323410 h 457206"/>
                  <a:gd name="connsiteX8" fmla="*/ 114300 w 609600"/>
                  <a:gd name="connsiteY8" fmla="*/ 323410 h 457206"/>
                  <a:gd name="connsiteX9" fmla="*/ 141516 w 609600"/>
                  <a:gd name="connsiteY9" fmla="*/ 418965 h 457206"/>
                  <a:gd name="connsiteX10" fmla="*/ 203200 w 609600"/>
                  <a:gd name="connsiteY10" fmla="*/ 418965 h 457206"/>
                  <a:gd name="connsiteX11" fmla="*/ 203200 w 609600"/>
                  <a:gd name="connsiteY11" fmla="*/ 323410 h 457206"/>
                  <a:gd name="connsiteX12" fmla="*/ 406405 w 609600"/>
                  <a:gd name="connsiteY12" fmla="*/ 189605 h 457206"/>
                  <a:gd name="connsiteX13" fmla="*/ 406405 w 609600"/>
                  <a:gd name="connsiteY13" fmla="*/ 285172 h 457206"/>
                  <a:gd name="connsiteX14" fmla="*/ 506189 w 609600"/>
                  <a:gd name="connsiteY14" fmla="*/ 285172 h 457206"/>
                  <a:gd name="connsiteX15" fmla="*/ 533405 w 609600"/>
                  <a:gd name="connsiteY15" fmla="*/ 189605 h 457206"/>
                  <a:gd name="connsiteX16" fmla="*/ 241299 w 609600"/>
                  <a:gd name="connsiteY16" fmla="*/ 189603 h 457206"/>
                  <a:gd name="connsiteX17" fmla="*/ 241299 w 609600"/>
                  <a:gd name="connsiteY17" fmla="*/ 285170 h 457206"/>
                  <a:gd name="connsiteX18" fmla="*/ 368299 w 609600"/>
                  <a:gd name="connsiteY18" fmla="*/ 285170 h 457206"/>
                  <a:gd name="connsiteX19" fmla="*/ 368299 w 609600"/>
                  <a:gd name="connsiteY19" fmla="*/ 189603 h 457206"/>
                  <a:gd name="connsiteX20" fmla="*/ 76200 w 609600"/>
                  <a:gd name="connsiteY20" fmla="*/ 189600 h 457206"/>
                  <a:gd name="connsiteX21" fmla="*/ 103416 w 609600"/>
                  <a:gd name="connsiteY21" fmla="*/ 285167 h 457206"/>
                  <a:gd name="connsiteX22" fmla="*/ 203200 w 609600"/>
                  <a:gd name="connsiteY22" fmla="*/ 285167 h 457206"/>
                  <a:gd name="connsiteX23" fmla="*/ 203200 w 609600"/>
                  <a:gd name="connsiteY23" fmla="*/ 189600 h 457206"/>
                  <a:gd name="connsiteX24" fmla="*/ 347829 w 609600"/>
                  <a:gd name="connsiteY24" fmla="*/ 649 h 457206"/>
                  <a:gd name="connsiteX25" fmla="*/ 359397 w 609600"/>
                  <a:gd name="connsiteY25" fmla="*/ 9556 h 457206"/>
                  <a:gd name="connsiteX26" fmla="*/ 441008 w 609600"/>
                  <a:gd name="connsiteY26" fmla="*/ 151377 h 457206"/>
                  <a:gd name="connsiteX27" fmla="*/ 533400 w 609600"/>
                  <a:gd name="connsiteY27" fmla="*/ 151377 h 457206"/>
                  <a:gd name="connsiteX28" fmla="*/ 590550 w 609600"/>
                  <a:gd name="connsiteY28" fmla="*/ 151377 h 457206"/>
                  <a:gd name="connsiteX29" fmla="*/ 609600 w 609600"/>
                  <a:gd name="connsiteY29" fmla="*/ 170491 h 457206"/>
                  <a:gd name="connsiteX30" fmla="*/ 590550 w 609600"/>
                  <a:gd name="connsiteY30" fmla="*/ 189604 h 457206"/>
                  <a:gd name="connsiteX31" fmla="*/ 573088 w 609600"/>
                  <a:gd name="connsiteY31" fmla="*/ 189604 h 457206"/>
                  <a:gd name="connsiteX32" fmla="*/ 570039 w 609600"/>
                  <a:gd name="connsiteY32" fmla="*/ 200107 h 457206"/>
                  <a:gd name="connsiteX33" fmla="*/ 504711 w 609600"/>
                  <a:gd name="connsiteY33" fmla="*/ 429469 h 457206"/>
                  <a:gd name="connsiteX34" fmla="*/ 468084 w 609600"/>
                  <a:gd name="connsiteY34" fmla="*/ 457206 h 457206"/>
                  <a:gd name="connsiteX35" fmla="*/ 141516 w 609600"/>
                  <a:gd name="connsiteY35" fmla="*/ 457206 h 457206"/>
                  <a:gd name="connsiteX36" fmla="*/ 104877 w 609600"/>
                  <a:gd name="connsiteY36" fmla="*/ 429469 h 457206"/>
                  <a:gd name="connsiteX37" fmla="*/ 39561 w 609600"/>
                  <a:gd name="connsiteY37" fmla="*/ 200107 h 457206"/>
                  <a:gd name="connsiteX38" fmla="*/ 36906 w 609600"/>
                  <a:gd name="connsiteY38" fmla="*/ 189604 h 457206"/>
                  <a:gd name="connsiteX39" fmla="*/ 19050 w 609600"/>
                  <a:gd name="connsiteY39" fmla="*/ 189604 h 457206"/>
                  <a:gd name="connsiteX40" fmla="*/ 0 w 609600"/>
                  <a:gd name="connsiteY40" fmla="*/ 170491 h 457206"/>
                  <a:gd name="connsiteX41" fmla="*/ 19050 w 609600"/>
                  <a:gd name="connsiteY41" fmla="*/ 151377 h 457206"/>
                  <a:gd name="connsiteX42" fmla="*/ 76200 w 609600"/>
                  <a:gd name="connsiteY42" fmla="*/ 151377 h 457206"/>
                  <a:gd name="connsiteX43" fmla="*/ 168605 w 609600"/>
                  <a:gd name="connsiteY43" fmla="*/ 151377 h 457206"/>
                  <a:gd name="connsiteX44" fmla="*/ 250203 w 609600"/>
                  <a:gd name="connsiteY44" fmla="*/ 9556 h 457206"/>
                  <a:gd name="connsiteX45" fmla="*/ 276225 w 609600"/>
                  <a:gd name="connsiteY45" fmla="*/ 2571 h 457206"/>
                  <a:gd name="connsiteX46" fmla="*/ 283197 w 609600"/>
                  <a:gd name="connsiteY46" fmla="*/ 28682 h 457206"/>
                  <a:gd name="connsiteX47" fmla="*/ 212585 w 609600"/>
                  <a:gd name="connsiteY47" fmla="*/ 151377 h 457206"/>
                  <a:gd name="connsiteX48" fmla="*/ 397015 w 609600"/>
                  <a:gd name="connsiteY48" fmla="*/ 151377 h 457206"/>
                  <a:gd name="connsiteX49" fmla="*/ 326403 w 609600"/>
                  <a:gd name="connsiteY49" fmla="*/ 28682 h 457206"/>
                  <a:gd name="connsiteX50" fmla="*/ 333375 w 609600"/>
                  <a:gd name="connsiteY50" fmla="*/ 2571 h 457206"/>
                  <a:gd name="connsiteX51" fmla="*/ 347829 w 609600"/>
                  <a:gd name="connsiteY51" fmla="*/ 649 h 45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9600" h="457206">
                    <a:moveTo>
                      <a:pt x="406400" y="323415"/>
                    </a:moveTo>
                    <a:lnTo>
                      <a:pt x="406400" y="418970"/>
                    </a:lnTo>
                    <a:lnTo>
                      <a:pt x="468084" y="418970"/>
                    </a:lnTo>
                    <a:lnTo>
                      <a:pt x="495300" y="323415"/>
                    </a:lnTo>
                    <a:close/>
                    <a:moveTo>
                      <a:pt x="241299" y="323410"/>
                    </a:moveTo>
                    <a:lnTo>
                      <a:pt x="241299" y="418965"/>
                    </a:lnTo>
                    <a:lnTo>
                      <a:pt x="368299" y="418965"/>
                    </a:lnTo>
                    <a:lnTo>
                      <a:pt x="368299" y="323410"/>
                    </a:lnTo>
                    <a:close/>
                    <a:moveTo>
                      <a:pt x="114300" y="323410"/>
                    </a:moveTo>
                    <a:lnTo>
                      <a:pt x="141516" y="418965"/>
                    </a:lnTo>
                    <a:lnTo>
                      <a:pt x="203200" y="418965"/>
                    </a:lnTo>
                    <a:lnTo>
                      <a:pt x="203200" y="323410"/>
                    </a:lnTo>
                    <a:close/>
                    <a:moveTo>
                      <a:pt x="406405" y="189605"/>
                    </a:moveTo>
                    <a:lnTo>
                      <a:pt x="406405" y="285172"/>
                    </a:lnTo>
                    <a:lnTo>
                      <a:pt x="506189" y="285172"/>
                    </a:lnTo>
                    <a:lnTo>
                      <a:pt x="533405" y="189605"/>
                    </a:lnTo>
                    <a:close/>
                    <a:moveTo>
                      <a:pt x="241299" y="189603"/>
                    </a:moveTo>
                    <a:lnTo>
                      <a:pt x="241299" y="285170"/>
                    </a:lnTo>
                    <a:lnTo>
                      <a:pt x="368299" y="285170"/>
                    </a:lnTo>
                    <a:lnTo>
                      <a:pt x="368299" y="189603"/>
                    </a:lnTo>
                    <a:close/>
                    <a:moveTo>
                      <a:pt x="76200" y="189600"/>
                    </a:moveTo>
                    <a:lnTo>
                      <a:pt x="103416" y="285167"/>
                    </a:lnTo>
                    <a:lnTo>
                      <a:pt x="203200" y="285167"/>
                    </a:lnTo>
                    <a:lnTo>
                      <a:pt x="203200" y="189600"/>
                    </a:lnTo>
                    <a:close/>
                    <a:moveTo>
                      <a:pt x="347829" y="649"/>
                    </a:moveTo>
                    <a:cubicBezTo>
                      <a:pt x="352542" y="1911"/>
                      <a:pt x="356774" y="4978"/>
                      <a:pt x="359397" y="9556"/>
                    </a:cubicBezTo>
                    <a:lnTo>
                      <a:pt x="441008" y="151377"/>
                    </a:lnTo>
                    <a:lnTo>
                      <a:pt x="533400" y="151377"/>
                    </a:lnTo>
                    <a:lnTo>
                      <a:pt x="590550" y="151377"/>
                    </a:lnTo>
                    <a:cubicBezTo>
                      <a:pt x="601066" y="151377"/>
                      <a:pt x="609600" y="159937"/>
                      <a:pt x="609600" y="170491"/>
                    </a:cubicBezTo>
                    <a:cubicBezTo>
                      <a:pt x="609600" y="181057"/>
                      <a:pt x="601066" y="189604"/>
                      <a:pt x="590550" y="189604"/>
                    </a:cubicBezTo>
                    <a:lnTo>
                      <a:pt x="573088" y="189604"/>
                    </a:lnTo>
                    <a:lnTo>
                      <a:pt x="570039" y="200107"/>
                    </a:lnTo>
                    <a:lnTo>
                      <a:pt x="504711" y="429469"/>
                    </a:lnTo>
                    <a:cubicBezTo>
                      <a:pt x="500050" y="445877"/>
                      <a:pt x="485089" y="457206"/>
                      <a:pt x="468084" y="457206"/>
                    </a:cubicBezTo>
                    <a:lnTo>
                      <a:pt x="141516" y="457206"/>
                    </a:lnTo>
                    <a:cubicBezTo>
                      <a:pt x="124511" y="457206"/>
                      <a:pt x="109550" y="445877"/>
                      <a:pt x="104877" y="429469"/>
                    </a:cubicBezTo>
                    <a:lnTo>
                      <a:pt x="39561" y="200107"/>
                    </a:lnTo>
                    <a:lnTo>
                      <a:pt x="36906" y="189604"/>
                    </a:lnTo>
                    <a:lnTo>
                      <a:pt x="19050" y="189604"/>
                    </a:lnTo>
                    <a:cubicBezTo>
                      <a:pt x="8534" y="189604"/>
                      <a:pt x="0" y="181057"/>
                      <a:pt x="0" y="170491"/>
                    </a:cubicBezTo>
                    <a:cubicBezTo>
                      <a:pt x="0" y="159937"/>
                      <a:pt x="8534" y="151377"/>
                      <a:pt x="19050" y="151377"/>
                    </a:cubicBezTo>
                    <a:lnTo>
                      <a:pt x="76200" y="151377"/>
                    </a:lnTo>
                    <a:lnTo>
                      <a:pt x="168605" y="151377"/>
                    </a:lnTo>
                    <a:lnTo>
                      <a:pt x="250203" y="9556"/>
                    </a:lnTo>
                    <a:cubicBezTo>
                      <a:pt x="255461" y="412"/>
                      <a:pt x="267132" y="-2712"/>
                      <a:pt x="276225" y="2571"/>
                    </a:cubicBezTo>
                    <a:cubicBezTo>
                      <a:pt x="285344" y="7842"/>
                      <a:pt x="288455" y="19538"/>
                      <a:pt x="283197" y="28682"/>
                    </a:cubicBezTo>
                    <a:lnTo>
                      <a:pt x="212585" y="151377"/>
                    </a:lnTo>
                    <a:lnTo>
                      <a:pt x="397015" y="151377"/>
                    </a:lnTo>
                    <a:lnTo>
                      <a:pt x="326403" y="28682"/>
                    </a:lnTo>
                    <a:cubicBezTo>
                      <a:pt x="321145" y="19538"/>
                      <a:pt x="324256" y="7842"/>
                      <a:pt x="333375" y="2571"/>
                    </a:cubicBezTo>
                    <a:cubicBezTo>
                      <a:pt x="337921" y="-71"/>
                      <a:pt x="343116" y="-613"/>
                      <a:pt x="347829" y="649"/>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grpSp>
        <p:nvGrpSpPr>
          <p:cNvPr id="63" name="Group 62">
            <a:extLst>
              <a:ext uri="{FF2B5EF4-FFF2-40B4-BE49-F238E27FC236}">
                <a16:creationId xmlns:a16="http://schemas.microsoft.com/office/drawing/2014/main" id="{4DE04F3B-B38D-A247-9145-76A427EA0F3C}"/>
              </a:ext>
            </a:extLst>
          </p:cNvPr>
          <p:cNvGrpSpPr/>
          <p:nvPr/>
        </p:nvGrpSpPr>
        <p:grpSpPr>
          <a:xfrm>
            <a:off x="729649" y="4706601"/>
            <a:ext cx="1636308" cy="329273"/>
            <a:chOff x="729649" y="4809153"/>
            <a:chExt cx="1636308" cy="329273"/>
          </a:xfrm>
        </p:grpSpPr>
        <p:sp>
          <p:nvSpPr>
            <p:cNvPr id="64" name="TextBox 63">
              <a:extLst>
                <a:ext uri="{FF2B5EF4-FFF2-40B4-BE49-F238E27FC236}">
                  <a16:creationId xmlns:a16="http://schemas.microsoft.com/office/drawing/2014/main" id="{E725AB17-F428-5F48-B9F5-3FE0402392EC}"/>
                </a:ext>
              </a:extLst>
            </p:cNvPr>
            <p:cNvSpPr txBox="1"/>
            <p:nvPr/>
          </p:nvSpPr>
          <p:spPr>
            <a:xfrm>
              <a:off x="1159895" y="4864603"/>
              <a:ext cx="1206062" cy="215444"/>
            </a:xfrm>
            <a:prstGeom prst="rect">
              <a:avLst/>
            </a:prstGeom>
            <a:noFill/>
          </p:spPr>
          <p:txBody>
            <a:bodyPr wrap="square" lIns="0" tIns="0" rIns="0" bIns="0" rtlCol="0">
              <a:spAutoFit/>
            </a:bodyPr>
            <a:lstStyle/>
            <a:p>
              <a:pPr>
                <a:spcBef>
                  <a:spcPts val="1800"/>
                </a:spcBef>
                <a:buSzPct val="120000"/>
              </a:pPr>
              <a:r>
                <a:rPr lang="en-US" sz="1400" dirty="0" err="1"/>
                <a:t>Empresa</a:t>
              </a:r>
              <a:endParaRPr lang="en-US" sz="1400" dirty="0"/>
            </a:p>
          </p:txBody>
        </p:sp>
        <p:grpSp>
          <p:nvGrpSpPr>
            <p:cNvPr id="65" name="Group 64">
              <a:extLst>
                <a:ext uri="{FF2B5EF4-FFF2-40B4-BE49-F238E27FC236}">
                  <a16:creationId xmlns:a16="http://schemas.microsoft.com/office/drawing/2014/main" id="{A643FA0D-51FF-374D-9446-2ED4321831C8}"/>
                </a:ext>
              </a:extLst>
            </p:cNvPr>
            <p:cNvGrpSpPr/>
            <p:nvPr/>
          </p:nvGrpSpPr>
          <p:grpSpPr>
            <a:xfrm>
              <a:off x="729649" y="4809153"/>
              <a:ext cx="329273" cy="329273"/>
              <a:chOff x="6946515" y="326976"/>
              <a:chExt cx="886527" cy="886527"/>
            </a:xfrm>
          </p:grpSpPr>
          <p:sp>
            <p:nvSpPr>
              <p:cNvPr id="66" name="Oval 65">
                <a:extLst>
                  <a:ext uri="{FF2B5EF4-FFF2-40B4-BE49-F238E27FC236}">
                    <a16:creationId xmlns:a16="http://schemas.microsoft.com/office/drawing/2014/main" id="{35E0AF60-CAA8-3140-A6FA-10AC31F6614D}"/>
                  </a:ext>
                </a:extLst>
              </p:cNvPr>
              <p:cNvSpPr/>
              <p:nvPr/>
            </p:nvSpPr>
            <p:spPr>
              <a:xfrm>
                <a:off x="6946515" y="326976"/>
                <a:ext cx="886527" cy="886527"/>
              </a:xfrm>
              <a:prstGeom prst="ellipse">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67" name="Freeform 66">
                <a:extLst>
                  <a:ext uri="{FF2B5EF4-FFF2-40B4-BE49-F238E27FC236}">
                    <a16:creationId xmlns:a16="http://schemas.microsoft.com/office/drawing/2014/main" id="{9E19BED6-65C3-B24E-8444-FA8D97EB632B}"/>
                  </a:ext>
                </a:extLst>
              </p:cNvPr>
              <p:cNvSpPr/>
              <p:nvPr/>
            </p:nvSpPr>
            <p:spPr>
              <a:xfrm>
                <a:off x="7123091" y="470706"/>
                <a:ext cx="533373" cy="533400"/>
              </a:xfrm>
              <a:custGeom>
                <a:avLst/>
                <a:gdLst>
                  <a:gd name="connsiteX0" fmla="*/ 266694 w 533373"/>
                  <a:gd name="connsiteY0" fmla="*/ 40830 h 533400"/>
                  <a:gd name="connsiteX1" fmla="*/ 48724 w 533373"/>
                  <a:gd name="connsiteY1" fmla="*/ 266331 h 533400"/>
                  <a:gd name="connsiteX2" fmla="*/ 107944 w 533373"/>
                  <a:gd name="connsiteY2" fmla="*/ 266331 h 533400"/>
                  <a:gd name="connsiteX3" fmla="*/ 126994 w 533373"/>
                  <a:gd name="connsiteY3" fmla="*/ 285394 h 533400"/>
                  <a:gd name="connsiteX4" fmla="*/ 126994 w 533373"/>
                  <a:gd name="connsiteY4" fmla="*/ 495261 h 533400"/>
                  <a:gd name="connsiteX5" fmla="*/ 190494 w 533373"/>
                  <a:gd name="connsiteY5" fmla="*/ 495261 h 533400"/>
                  <a:gd name="connsiteX6" fmla="*/ 190494 w 533373"/>
                  <a:gd name="connsiteY6" fmla="*/ 418884 h 533400"/>
                  <a:gd name="connsiteX7" fmla="*/ 228594 w 533373"/>
                  <a:gd name="connsiteY7" fmla="*/ 380746 h 533400"/>
                  <a:gd name="connsiteX8" fmla="*/ 304794 w 533373"/>
                  <a:gd name="connsiteY8" fmla="*/ 380746 h 533400"/>
                  <a:gd name="connsiteX9" fmla="*/ 342894 w 533373"/>
                  <a:gd name="connsiteY9" fmla="*/ 418884 h 533400"/>
                  <a:gd name="connsiteX10" fmla="*/ 342894 w 533373"/>
                  <a:gd name="connsiteY10" fmla="*/ 495261 h 533400"/>
                  <a:gd name="connsiteX11" fmla="*/ 406394 w 533373"/>
                  <a:gd name="connsiteY11" fmla="*/ 495261 h 533400"/>
                  <a:gd name="connsiteX12" fmla="*/ 406394 w 533373"/>
                  <a:gd name="connsiteY12" fmla="*/ 285394 h 533400"/>
                  <a:gd name="connsiteX13" fmla="*/ 425444 w 533373"/>
                  <a:gd name="connsiteY13" fmla="*/ 266331 h 533400"/>
                  <a:gd name="connsiteX14" fmla="*/ 484664 w 533373"/>
                  <a:gd name="connsiteY14" fmla="*/ 266331 h 533400"/>
                  <a:gd name="connsiteX15" fmla="*/ 266606 w 533373"/>
                  <a:gd name="connsiteY15" fmla="*/ 0 h 533400"/>
                  <a:gd name="connsiteX16" fmla="*/ 289061 w 533373"/>
                  <a:gd name="connsiteY16" fmla="*/ 9144 h 533400"/>
                  <a:gd name="connsiteX17" fmla="*/ 524862 w 533373"/>
                  <a:gd name="connsiteY17" fmla="*/ 253073 h 533400"/>
                  <a:gd name="connsiteX18" fmla="*/ 530881 w 533373"/>
                  <a:gd name="connsiteY18" fmla="*/ 286753 h 533400"/>
                  <a:gd name="connsiteX19" fmla="*/ 501646 w 533373"/>
                  <a:gd name="connsiteY19" fmla="*/ 304470 h 533400"/>
                  <a:gd name="connsiteX20" fmla="*/ 444496 w 533373"/>
                  <a:gd name="connsiteY20" fmla="*/ 304800 h 533400"/>
                  <a:gd name="connsiteX21" fmla="*/ 444496 w 533373"/>
                  <a:gd name="connsiteY21" fmla="*/ 501650 h 533400"/>
                  <a:gd name="connsiteX22" fmla="*/ 412746 w 533373"/>
                  <a:gd name="connsiteY22" fmla="*/ 533400 h 533400"/>
                  <a:gd name="connsiteX23" fmla="*/ 323846 w 533373"/>
                  <a:gd name="connsiteY23" fmla="*/ 533400 h 533400"/>
                  <a:gd name="connsiteX24" fmla="*/ 304783 w 533373"/>
                  <a:gd name="connsiteY24" fmla="*/ 514337 h 533400"/>
                  <a:gd name="connsiteX25" fmla="*/ 304923 w 533373"/>
                  <a:gd name="connsiteY25" fmla="*/ 512966 h 533400"/>
                  <a:gd name="connsiteX26" fmla="*/ 304783 w 533373"/>
                  <a:gd name="connsiteY26" fmla="*/ 512966 h 533400"/>
                  <a:gd name="connsiteX27" fmla="*/ 304783 w 533373"/>
                  <a:gd name="connsiteY27" fmla="*/ 419100 h 533400"/>
                  <a:gd name="connsiteX28" fmla="*/ 228583 w 533373"/>
                  <a:gd name="connsiteY28" fmla="*/ 419100 h 533400"/>
                  <a:gd name="connsiteX29" fmla="*/ 228621 w 533373"/>
                  <a:gd name="connsiteY29" fmla="*/ 512966 h 533400"/>
                  <a:gd name="connsiteX30" fmla="*/ 228456 w 533373"/>
                  <a:gd name="connsiteY30" fmla="*/ 512966 h 533400"/>
                  <a:gd name="connsiteX31" fmla="*/ 228583 w 533373"/>
                  <a:gd name="connsiteY31" fmla="*/ 514337 h 533400"/>
                  <a:gd name="connsiteX32" fmla="*/ 209533 w 533373"/>
                  <a:gd name="connsiteY32" fmla="*/ 533400 h 533400"/>
                  <a:gd name="connsiteX33" fmla="*/ 120633 w 533373"/>
                  <a:gd name="connsiteY33" fmla="*/ 533400 h 533400"/>
                  <a:gd name="connsiteX34" fmla="*/ 88883 w 533373"/>
                  <a:gd name="connsiteY34" fmla="*/ 501523 h 533400"/>
                  <a:gd name="connsiteX35" fmla="*/ 88883 w 533373"/>
                  <a:gd name="connsiteY35" fmla="*/ 304470 h 533400"/>
                  <a:gd name="connsiteX36" fmla="*/ 31733 w 533373"/>
                  <a:gd name="connsiteY36" fmla="*/ 304800 h 533400"/>
                  <a:gd name="connsiteX37" fmla="*/ 2536 w 533373"/>
                  <a:gd name="connsiteY37" fmla="*/ 286817 h 533400"/>
                  <a:gd name="connsiteX38" fmla="*/ 8149 w 533373"/>
                  <a:gd name="connsiteY38" fmla="*/ 253454 h 533400"/>
                  <a:gd name="connsiteX39" fmla="*/ 244674 w 533373"/>
                  <a:gd name="connsiteY39" fmla="*/ 8763 h 533400"/>
                  <a:gd name="connsiteX40" fmla="*/ 266606 w 533373"/>
                  <a:gd name="connsiteY40"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533373" h="533400">
                    <a:moveTo>
                      <a:pt x="266694" y="40830"/>
                    </a:moveTo>
                    <a:lnTo>
                      <a:pt x="48724" y="266331"/>
                    </a:lnTo>
                    <a:lnTo>
                      <a:pt x="107944" y="266331"/>
                    </a:lnTo>
                    <a:cubicBezTo>
                      <a:pt x="118460" y="266331"/>
                      <a:pt x="126994" y="274866"/>
                      <a:pt x="126994" y="285394"/>
                    </a:cubicBezTo>
                    <a:lnTo>
                      <a:pt x="126994" y="495261"/>
                    </a:lnTo>
                    <a:lnTo>
                      <a:pt x="190494" y="495261"/>
                    </a:lnTo>
                    <a:lnTo>
                      <a:pt x="190494" y="418884"/>
                    </a:lnTo>
                    <a:cubicBezTo>
                      <a:pt x="190494" y="397852"/>
                      <a:pt x="207576" y="380746"/>
                      <a:pt x="228594" y="380746"/>
                    </a:cubicBezTo>
                    <a:lnTo>
                      <a:pt x="304794" y="380746"/>
                    </a:lnTo>
                    <a:cubicBezTo>
                      <a:pt x="325800" y="380746"/>
                      <a:pt x="342894" y="397852"/>
                      <a:pt x="342894" y="418884"/>
                    </a:cubicBezTo>
                    <a:lnTo>
                      <a:pt x="342894" y="495261"/>
                    </a:lnTo>
                    <a:lnTo>
                      <a:pt x="406394" y="495261"/>
                    </a:lnTo>
                    <a:lnTo>
                      <a:pt x="406394" y="285394"/>
                    </a:lnTo>
                    <a:cubicBezTo>
                      <a:pt x="406394" y="274866"/>
                      <a:pt x="414916" y="266331"/>
                      <a:pt x="425444" y="266331"/>
                    </a:cubicBezTo>
                    <a:lnTo>
                      <a:pt x="484664" y="266331"/>
                    </a:lnTo>
                    <a:close/>
                    <a:moveTo>
                      <a:pt x="266606" y="0"/>
                    </a:moveTo>
                    <a:cubicBezTo>
                      <a:pt x="274974" y="0"/>
                      <a:pt x="283429" y="2984"/>
                      <a:pt x="289061" y="9144"/>
                    </a:cubicBezTo>
                    <a:lnTo>
                      <a:pt x="524862" y="253073"/>
                    </a:lnTo>
                    <a:cubicBezTo>
                      <a:pt x="533434" y="262407"/>
                      <a:pt x="535707" y="275806"/>
                      <a:pt x="530881" y="286753"/>
                    </a:cubicBezTo>
                    <a:cubicBezTo>
                      <a:pt x="525408" y="299009"/>
                      <a:pt x="512263" y="304470"/>
                      <a:pt x="501646" y="304470"/>
                    </a:cubicBezTo>
                    <a:lnTo>
                      <a:pt x="444496" y="304800"/>
                    </a:lnTo>
                    <a:lnTo>
                      <a:pt x="444496" y="501650"/>
                    </a:lnTo>
                    <a:cubicBezTo>
                      <a:pt x="444496" y="518338"/>
                      <a:pt x="429358" y="533400"/>
                      <a:pt x="412746" y="533400"/>
                    </a:cubicBezTo>
                    <a:lnTo>
                      <a:pt x="323846" y="533400"/>
                    </a:lnTo>
                    <a:cubicBezTo>
                      <a:pt x="313318" y="533400"/>
                      <a:pt x="304783" y="524866"/>
                      <a:pt x="304783" y="514337"/>
                    </a:cubicBezTo>
                    <a:cubicBezTo>
                      <a:pt x="304783" y="513867"/>
                      <a:pt x="304898" y="513423"/>
                      <a:pt x="304923" y="512966"/>
                    </a:cubicBezTo>
                    <a:lnTo>
                      <a:pt x="304783" y="512966"/>
                    </a:lnTo>
                    <a:lnTo>
                      <a:pt x="304783" y="419100"/>
                    </a:lnTo>
                    <a:lnTo>
                      <a:pt x="228583" y="419100"/>
                    </a:lnTo>
                    <a:lnTo>
                      <a:pt x="228621" y="512966"/>
                    </a:lnTo>
                    <a:lnTo>
                      <a:pt x="228456" y="512966"/>
                    </a:lnTo>
                    <a:cubicBezTo>
                      <a:pt x="228482" y="513423"/>
                      <a:pt x="228583" y="513867"/>
                      <a:pt x="228583" y="514337"/>
                    </a:cubicBezTo>
                    <a:cubicBezTo>
                      <a:pt x="228583" y="524866"/>
                      <a:pt x="220062" y="533400"/>
                      <a:pt x="209533" y="533400"/>
                    </a:cubicBezTo>
                    <a:lnTo>
                      <a:pt x="120633" y="533400"/>
                    </a:lnTo>
                    <a:cubicBezTo>
                      <a:pt x="104022" y="533400"/>
                      <a:pt x="88883" y="518198"/>
                      <a:pt x="88883" y="501523"/>
                    </a:cubicBezTo>
                    <a:lnTo>
                      <a:pt x="88883" y="304470"/>
                    </a:lnTo>
                    <a:lnTo>
                      <a:pt x="31733" y="304800"/>
                    </a:lnTo>
                    <a:cubicBezTo>
                      <a:pt x="21116" y="304800"/>
                      <a:pt x="7972" y="299009"/>
                      <a:pt x="2536" y="286817"/>
                    </a:cubicBezTo>
                    <a:cubicBezTo>
                      <a:pt x="-2328" y="275831"/>
                      <a:pt x="-55" y="262446"/>
                      <a:pt x="8149" y="253454"/>
                    </a:cubicBezTo>
                    <a:lnTo>
                      <a:pt x="244674" y="8763"/>
                    </a:lnTo>
                    <a:cubicBezTo>
                      <a:pt x="249958" y="2984"/>
                      <a:pt x="258238" y="0"/>
                      <a:pt x="266606" y="0"/>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cxnSp>
        <p:nvCxnSpPr>
          <p:cNvPr id="68" name="Straight Arrow Connector 67">
            <a:extLst>
              <a:ext uri="{FF2B5EF4-FFF2-40B4-BE49-F238E27FC236}">
                <a16:creationId xmlns:a16="http://schemas.microsoft.com/office/drawing/2014/main" id="{A4BD5E5F-DF6E-0D45-AB1F-616A619A0A01}"/>
              </a:ext>
            </a:extLst>
          </p:cNvPr>
          <p:cNvCxnSpPr>
            <a:cxnSpLocks/>
          </p:cNvCxnSpPr>
          <p:nvPr/>
        </p:nvCxnSpPr>
        <p:spPr>
          <a:xfrm flipH="1" flipV="1">
            <a:off x="2531617" y="3813625"/>
            <a:ext cx="1428787" cy="1529747"/>
          </a:xfrm>
          <a:prstGeom prst="straightConnector1">
            <a:avLst/>
          </a:prstGeom>
          <a:ln w="6350" cap="sq">
            <a:tailEnd type="triangle"/>
          </a:ln>
        </p:spPr>
        <p:style>
          <a:lnRef idx="1">
            <a:schemeClr val="accent1"/>
          </a:lnRef>
          <a:fillRef idx="0">
            <a:schemeClr val="accent1"/>
          </a:fillRef>
          <a:effectRef idx="0">
            <a:schemeClr val="dk1"/>
          </a:effectRef>
          <a:fontRef idx="minor">
            <a:schemeClr val="lt1"/>
          </a:fontRef>
        </p:style>
      </p:cxnSp>
      <p:cxnSp>
        <p:nvCxnSpPr>
          <p:cNvPr id="69" name="Straight Arrow Connector 68">
            <a:extLst>
              <a:ext uri="{FF2B5EF4-FFF2-40B4-BE49-F238E27FC236}">
                <a16:creationId xmlns:a16="http://schemas.microsoft.com/office/drawing/2014/main" id="{466FF885-69AD-C648-9858-55D8CCD12E59}"/>
              </a:ext>
            </a:extLst>
          </p:cNvPr>
          <p:cNvCxnSpPr>
            <a:cxnSpLocks/>
          </p:cNvCxnSpPr>
          <p:nvPr/>
        </p:nvCxnSpPr>
        <p:spPr>
          <a:xfrm flipH="1" flipV="1">
            <a:off x="3326222" y="3611957"/>
            <a:ext cx="2873007" cy="693370"/>
          </a:xfrm>
          <a:prstGeom prst="straightConnector1">
            <a:avLst/>
          </a:prstGeom>
          <a:ln w="6350" cap="sq">
            <a:tailEnd type="triangle"/>
          </a:ln>
        </p:spPr>
        <p:style>
          <a:lnRef idx="1">
            <a:schemeClr val="accent1"/>
          </a:lnRef>
          <a:fillRef idx="0">
            <a:schemeClr val="accent1"/>
          </a:fillRef>
          <a:effectRef idx="0">
            <a:schemeClr val="dk1"/>
          </a:effectRef>
          <a:fontRef idx="minor">
            <a:schemeClr val="lt1"/>
          </a:fontRef>
        </p:style>
      </p:cxnSp>
      <p:cxnSp>
        <p:nvCxnSpPr>
          <p:cNvPr id="70" name="Straight Arrow Connector 69">
            <a:extLst>
              <a:ext uri="{FF2B5EF4-FFF2-40B4-BE49-F238E27FC236}">
                <a16:creationId xmlns:a16="http://schemas.microsoft.com/office/drawing/2014/main" id="{4E573ED2-AE74-DB46-AA66-86613762052A}"/>
              </a:ext>
            </a:extLst>
          </p:cNvPr>
          <p:cNvCxnSpPr>
            <a:cxnSpLocks/>
          </p:cNvCxnSpPr>
          <p:nvPr/>
        </p:nvCxnSpPr>
        <p:spPr>
          <a:xfrm>
            <a:off x="1908768" y="2387717"/>
            <a:ext cx="737900" cy="787167"/>
          </a:xfrm>
          <a:prstGeom prst="straightConnector1">
            <a:avLst/>
          </a:prstGeom>
          <a:ln w="6350" cap="sq">
            <a:tailEnd type="triangle"/>
          </a:ln>
        </p:spPr>
        <p:style>
          <a:lnRef idx="1">
            <a:schemeClr val="accent1"/>
          </a:lnRef>
          <a:fillRef idx="0">
            <a:schemeClr val="accent1"/>
          </a:fillRef>
          <a:effectRef idx="0">
            <a:schemeClr val="dk1"/>
          </a:effectRef>
          <a:fontRef idx="minor">
            <a:schemeClr val="lt1"/>
          </a:fontRef>
        </p:style>
      </p:cxnSp>
      <p:cxnSp>
        <p:nvCxnSpPr>
          <p:cNvPr id="71" name="Straight Arrow Connector 70">
            <a:extLst>
              <a:ext uri="{FF2B5EF4-FFF2-40B4-BE49-F238E27FC236}">
                <a16:creationId xmlns:a16="http://schemas.microsoft.com/office/drawing/2014/main" id="{2FC4C5DE-CF99-AA42-9186-1FD2C918FC91}"/>
              </a:ext>
            </a:extLst>
          </p:cNvPr>
          <p:cNvCxnSpPr>
            <a:cxnSpLocks/>
          </p:cNvCxnSpPr>
          <p:nvPr/>
        </p:nvCxnSpPr>
        <p:spPr>
          <a:xfrm flipV="1">
            <a:off x="5758468" y="2746286"/>
            <a:ext cx="309599" cy="737798"/>
          </a:xfrm>
          <a:prstGeom prst="straightConnector1">
            <a:avLst/>
          </a:prstGeom>
          <a:ln w="6350" cap="sq">
            <a:tailEnd type="triangle"/>
          </a:ln>
        </p:spPr>
        <p:style>
          <a:lnRef idx="1">
            <a:schemeClr val="accent1"/>
          </a:lnRef>
          <a:fillRef idx="0">
            <a:schemeClr val="accent1"/>
          </a:fillRef>
          <a:effectRef idx="0">
            <a:schemeClr val="dk1"/>
          </a:effectRef>
          <a:fontRef idx="minor">
            <a:schemeClr val="lt1"/>
          </a:fontRef>
        </p:style>
      </p:cxnSp>
      <p:cxnSp>
        <p:nvCxnSpPr>
          <p:cNvPr id="72" name="Straight Arrow Connector 71">
            <a:extLst>
              <a:ext uri="{FF2B5EF4-FFF2-40B4-BE49-F238E27FC236}">
                <a16:creationId xmlns:a16="http://schemas.microsoft.com/office/drawing/2014/main" id="{1E1FDAFA-0FEC-6C4F-B60C-BD063428D386}"/>
              </a:ext>
            </a:extLst>
          </p:cNvPr>
          <p:cNvCxnSpPr>
            <a:cxnSpLocks/>
          </p:cNvCxnSpPr>
          <p:nvPr/>
        </p:nvCxnSpPr>
        <p:spPr>
          <a:xfrm flipV="1">
            <a:off x="5758468" y="2788082"/>
            <a:ext cx="1172197" cy="688554"/>
          </a:xfrm>
          <a:prstGeom prst="straightConnector1">
            <a:avLst/>
          </a:prstGeom>
          <a:ln w="6350" cap="sq">
            <a:tailEnd type="triangle"/>
          </a:ln>
        </p:spPr>
        <p:style>
          <a:lnRef idx="1">
            <a:schemeClr val="accent1"/>
          </a:lnRef>
          <a:fillRef idx="0">
            <a:schemeClr val="accent1"/>
          </a:fillRef>
          <a:effectRef idx="0">
            <a:schemeClr val="dk1"/>
          </a:effectRef>
          <a:fontRef idx="minor">
            <a:schemeClr val="lt1"/>
          </a:fontRef>
        </p:style>
      </p:cxnSp>
      <p:cxnSp>
        <p:nvCxnSpPr>
          <p:cNvPr id="73" name="Straight Arrow Connector 72">
            <a:extLst>
              <a:ext uri="{FF2B5EF4-FFF2-40B4-BE49-F238E27FC236}">
                <a16:creationId xmlns:a16="http://schemas.microsoft.com/office/drawing/2014/main" id="{79D300B5-3D54-0249-BA23-624DB3C48B72}"/>
              </a:ext>
            </a:extLst>
          </p:cNvPr>
          <p:cNvCxnSpPr>
            <a:cxnSpLocks/>
          </p:cNvCxnSpPr>
          <p:nvPr/>
        </p:nvCxnSpPr>
        <p:spPr>
          <a:xfrm flipV="1">
            <a:off x="5758468" y="3164083"/>
            <a:ext cx="1313947" cy="332030"/>
          </a:xfrm>
          <a:prstGeom prst="straightConnector1">
            <a:avLst/>
          </a:prstGeom>
          <a:ln w="6350" cap="sq">
            <a:tailEnd type="triangle"/>
          </a:ln>
        </p:spPr>
        <p:style>
          <a:lnRef idx="1">
            <a:schemeClr val="accent1"/>
          </a:lnRef>
          <a:fillRef idx="0">
            <a:schemeClr val="accent1"/>
          </a:fillRef>
          <a:effectRef idx="0">
            <a:schemeClr val="dk1"/>
          </a:effectRef>
          <a:fontRef idx="minor">
            <a:schemeClr val="lt1"/>
          </a:fontRef>
        </p:style>
      </p:cxnSp>
      <p:cxnSp>
        <p:nvCxnSpPr>
          <p:cNvPr id="74" name="Straight Arrow Connector 73">
            <a:extLst>
              <a:ext uri="{FF2B5EF4-FFF2-40B4-BE49-F238E27FC236}">
                <a16:creationId xmlns:a16="http://schemas.microsoft.com/office/drawing/2014/main" id="{DA25DFD8-3591-B24B-8ACA-D613E696EC1B}"/>
              </a:ext>
            </a:extLst>
          </p:cNvPr>
          <p:cNvCxnSpPr>
            <a:cxnSpLocks/>
          </p:cNvCxnSpPr>
          <p:nvPr/>
        </p:nvCxnSpPr>
        <p:spPr>
          <a:xfrm>
            <a:off x="5758468" y="3506187"/>
            <a:ext cx="619199" cy="21415"/>
          </a:xfrm>
          <a:prstGeom prst="straightConnector1">
            <a:avLst/>
          </a:prstGeom>
          <a:ln w="6350" cap="sq">
            <a:tailEnd type="triangle"/>
          </a:ln>
        </p:spPr>
        <p:style>
          <a:lnRef idx="1">
            <a:schemeClr val="accent1"/>
          </a:lnRef>
          <a:fillRef idx="0">
            <a:schemeClr val="accent1"/>
          </a:fillRef>
          <a:effectRef idx="0">
            <a:schemeClr val="dk1"/>
          </a:effectRef>
          <a:fontRef idx="minor">
            <a:schemeClr val="lt1"/>
          </a:fontRef>
        </p:style>
      </p:cxnSp>
      <p:grpSp>
        <p:nvGrpSpPr>
          <p:cNvPr id="75" name="Group 74">
            <a:extLst>
              <a:ext uri="{FF2B5EF4-FFF2-40B4-BE49-F238E27FC236}">
                <a16:creationId xmlns:a16="http://schemas.microsoft.com/office/drawing/2014/main" id="{C713CFE3-37AC-EE4C-B23D-BED204333343}"/>
              </a:ext>
            </a:extLst>
          </p:cNvPr>
          <p:cNvGrpSpPr/>
          <p:nvPr/>
        </p:nvGrpSpPr>
        <p:grpSpPr>
          <a:xfrm>
            <a:off x="5965372" y="4066556"/>
            <a:ext cx="477542" cy="477542"/>
            <a:chOff x="6946515" y="326976"/>
            <a:chExt cx="886527" cy="886527"/>
          </a:xfrm>
        </p:grpSpPr>
        <p:sp>
          <p:nvSpPr>
            <p:cNvPr id="76" name="Oval 75">
              <a:extLst>
                <a:ext uri="{FF2B5EF4-FFF2-40B4-BE49-F238E27FC236}">
                  <a16:creationId xmlns:a16="http://schemas.microsoft.com/office/drawing/2014/main" id="{5F8627C1-B3BE-C841-88F5-A6E25BC938B6}"/>
                </a:ext>
              </a:extLst>
            </p:cNvPr>
            <p:cNvSpPr/>
            <p:nvPr/>
          </p:nvSpPr>
          <p:spPr>
            <a:xfrm>
              <a:off x="6946515" y="326976"/>
              <a:ext cx="886527" cy="886527"/>
            </a:xfrm>
            <a:prstGeom prst="ellipse">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77" name="Freeform 76">
              <a:extLst>
                <a:ext uri="{FF2B5EF4-FFF2-40B4-BE49-F238E27FC236}">
                  <a16:creationId xmlns:a16="http://schemas.microsoft.com/office/drawing/2014/main" id="{59C86BD9-FA84-1D4F-BA18-C0111C73D3E8}"/>
                </a:ext>
              </a:extLst>
            </p:cNvPr>
            <p:cNvSpPr/>
            <p:nvPr/>
          </p:nvSpPr>
          <p:spPr>
            <a:xfrm>
              <a:off x="7123091" y="470706"/>
              <a:ext cx="533373" cy="533400"/>
            </a:xfrm>
            <a:custGeom>
              <a:avLst/>
              <a:gdLst>
                <a:gd name="connsiteX0" fmla="*/ 266694 w 533373"/>
                <a:gd name="connsiteY0" fmla="*/ 40830 h 533400"/>
                <a:gd name="connsiteX1" fmla="*/ 48724 w 533373"/>
                <a:gd name="connsiteY1" fmla="*/ 266331 h 533400"/>
                <a:gd name="connsiteX2" fmla="*/ 107944 w 533373"/>
                <a:gd name="connsiteY2" fmla="*/ 266331 h 533400"/>
                <a:gd name="connsiteX3" fmla="*/ 126994 w 533373"/>
                <a:gd name="connsiteY3" fmla="*/ 285394 h 533400"/>
                <a:gd name="connsiteX4" fmla="*/ 126994 w 533373"/>
                <a:gd name="connsiteY4" fmla="*/ 495261 h 533400"/>
                <a:gd name="connsiteX5" fmla="*/ 190494 w 533373"/>
                <a:gd name="connsiteY5" fmla="*/ 495261 h 533400"/>
                <a:gd name="connsiteX6" fmla="*/ 190494 w 533373"/>
                <a:gd name="connsiteY6" fmla="*/ 418884 h 533400"/>
                <a:gd name="connsiteX7" fmla="*/ 228594 w 533373"/>
                <a:gd name="connsiteY7" fmla="*/ 380746 h 533400"/>
                <a:gd name="connsiteX8" fmla="*/ 304794 w 533373"/>
                <a:gd name="connsiteY8" fmla="*/ 380746 h 533400"/>
                <a:gd name="connsiteX9" fmla="*/ 342894 w 533373"/>
                <a:gd name="connsiteY9" fmla="*/ 418884 h 533400"/>
                <a:gd name="connsiteX10" fmla="*/ 342894 w 533373"/>
                <a:gd name="connsiteY10" fmla="*/ 495261 h 533400"/>
                <a:gd name="connsiteX11" fmla="*/ 406394 w 533373"/>
                <a:gd name="connsiteY11" fmla="*/ 495261 h 533400"/>
                <a:gd name="connsiteX12" fmla="*/ 406394 w 533373"/>
                <a:gd name="connsiteY12" fmla="*/ 285394 h 533400"/>
                <a:gd name="connsiteX13" fmla="*/ 425444 w 533373"/>
                <a:gd name="connsiteY13" fmla="*/ 266331 h 533400"/>
                <a:gd name="connsiteX14" fmla="*/ 484664 w 533373"/>
                <a:gd name="connsiteY14" fmla="*/ 266331 h 533400"/>
                <a:gd name="connsiteX15" fmla="*/ 266606 w 533373"/>
                <a:gd name="connsiteY15" fmla="*/ 0 h 533400"/>
                <a:gd name="connsiteX16" fmla="*/ 289061 w 533373"/>
                <a:gd name="connsiteY16" fmla="*/ 9144 h 533400"/>
                <a:gd name="connsiteX17" fmla="*/ 524862 w 533373"/>
                <a:gd name="connsiteY17" fmla="*/ 253073 h 533400"/>
                <a:gd name="connsiteX18" fmla="*/ 530881 w 533373"/>
                <a:gd name="connsiteY18" fmla="*/ 286753 h 533400"/>
                <a:gd name="connsiteX19" fmla="*/ 501646 w 533373"/>
                <a:gd name="connsiteY19" fmla="*/ 304470 h 533400"/>
                <a:gd name="connsiteX20" fmla="*/ 444496 w 533373"/>
                <a:gd name="connsiteY20" fmla="*/ 304800 h 533400"/>
                <a:gd name="connsiteX21" fmla="*/ 444496 w 533373"/>
                <a:gd name="connsiteY21" fmla="*/ 501650 h 533400"/>
                <a:gd name="connsiteX22" fmla="*/ 412746 w 533373"/>
                <a:gd name="connsiteY22" fmla="*/ 533400 h 533400"/>
                <a:gd name="connsiteX23" fmla="*/ 323846 w 533373"/>
                <a:gd name="connsiteY23" fmla="*/ 533400 h 533400"/>
                <a:gd name="connsiteX24" fmla="*/ 304783 w 533373"/>
                <a:gd name="connsiteY24" fmla="*/ 514337 h 533400"/>
                <a:gd name="connsiteX25" fmla="*/ 304923 w 533373"/>
                <a:gd name="connsiteY25" fmla="*/ 512966 h 533400"/>
                <a:gd name="connsiteX26" fmla="*/ 304783 w 533373"/>
                <a:gd name="connsiteY26" fmla="*/ 512966 h 533400"/>
                <a:gd name="connsiteX27" fmla="*/ 304783 w 533373"/>
                <a:gd name="connsiteY27" fmla="*/ 419100 h 533400"/>
                <a:gd name="connsiteX28" fmla="*/ 228583 w 533373"/>
                <a:gd name="connsiteY28" fmla="*/ 419100 h 533400"/>
                <a:gd name="connsiteX29" fmla="*/ 228621 w 533373"/>
                <a:gd name="connsiteY29" fmla="*/ 512966 h 533400"/>
                <a:gd name="connsiteX30" fmla="*/ 228456 w 533373"/>
                <a:gd name="connsiteY30" fmla="*/ 512966 h 533400"/>
                <a:gd name="connsiteX31" fmla="*/ 228583 w 533373"/>
                <a:gd name="connsiteY31" fmla="*/ 514337 h 533400"/>
                <a:gd name="connsiteX32" fmla="*/ 209533 w 533373"/>
                <a:gd name="connsiteY32" fmla="*/ 533400 h 533400"/>
                <a:gd name="connsiteX33" fmla="*/ 120633 w 533373"/>
                <a:gd name="connsiteY33" fmla="*/ 533400 h 533400"/>
                <a:gd name="connsiteX34" fmla="*/ 88883 w 533373"/>
                <a:gd name="connsiteY34" fmla="*/ 501523 h 533400"/>
                <a:gd name="connsiteX35" fmla="*/ 88883 w 533373"/>
                <a:gd name="connsiteY35" fmla="*/ 304470 h 533400"/>
                <a:gd name="connsiteX36" fmla="*/ 31733 w 533373"/>
                <a:gd name="connsiteY36" fmla="*/ 304800 h 533400"/>
                <a:gd name="connsiteX37" fmla="*/ 2536 w 533373"/>
                <a:gd name="connsiteY37" fmla="*/ 286817 h 533400"/>
                <a:gd name="connsiteX38" fmla="*/ 8149 w 533373"/>
                <a:gd name="connsiteY38" fmla="*/ 253454 h 533400"/>
                <a:gd name="connsiteX39" fmla="*/ 244674 w 533373"/>
                <a:gd name="connsiteY39" fmla="*/ 8763 h 533400"/>
                <a:gd name="connsiteX40" fmla="*/ 266606 w 533373"/>
                <a:gd name="connsiteY40"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533373" h="533400">
                  <a:moveTo>
                    <a:pt x="266694" y="40830"/>
                  </a:moveTo>
                  <a:lnTo>
                    <a:pt x="48724" y="266331"/>
                  </a:lnTo>
                  <a:lnTo>
                    <a:pt x="107944" y="266331"/>
                  </a:lnTo>
                  <a:cubicBezTo>
                    <a:pt x="118460" y="266331"/>
                    <a:pt x="126994" y="274866"/>
                    <a:pt x="126994" y="285394"/>
                  </a:cubicBezTo>
                  <a:lnTo>
                    <a:pt x="126994" y="495261"/>
                  </a:lnTo>
                  <a:lnTo>
                    <a:pt x="190494" y="495261"/>
                  </a:lnTo>
                  <a:lnTo>
                    <a:pt x="190494" y="418884"/>
                  </a:lnTo>
                  <a:cubicBezTo>
                    <a:pt x="190494" y="397852"/>
                    <a:pt x="207576" y="380746"/>
                    <a:pt x="228594" y="380746"/>
                  </a:cubicBezTo>
                  <a:lnTo>
                    <a:pt x="304794" y="380746"/>
                  </a:lnTo>
                  <a:cubicBezTo>
                    <a:pt x="325800" y="380746"/>
                    <a:pt x="342894" y="397852"/>
                    <a:pt x="342894" y="418884"/>
                  </a:cubicBezTo>
                  <a:lnTo>
                    <a:pt x="342894" y="495261"/>
                  </a:lnTo>
                  <a:lnTo>
                    <a:pt x="406394" y="495261"/>
                  </a:lnTo>
                  <a:lnTo>
                    <a:pt x="406394" y="285394"/>
                  </a:lnTo>
                  <a:cubicBezTo>
                    <a:pt x="406394" y="274866"/>
                    <a:pt x="414916" y="266331"/>
                    <a:pt x="425444" y="266331"/>
                  </a:cubicBezTo>
                  <a:lnTo>
                    <a:pt x="484664" y="266331"/>
                  </a:lnTo>
                  <a:close/>
                  <a:moveTo>
                    <a:pt x="266606" y="0"/>
                  </a:moveTo>
                  <a:cubicBezTo>
                    <a:pt x="274974" y="0"/>
                    <a:pt x="283429" y="2984"/>
                    <a:pt x="289061" y="9144"/>
                  </a:cubicBezTo>
                  <a:lnTo>
                    <a:pt x="524862" y="253073"/>
                  </a:lnTo>
                  <a:cubicBezTo>
                    <a:pt x="533434" y="262407"/>
                    <a:pt x="535707" y="275806"/>
                    <a:pt x="530881" y="286753"/>
                  </a:cubicBezTo>
                  <a:cubicBezTo>
                    <a:pt x="525408" y="299009"/>
                    <a:pt x="512263" y="304470"/>
                    <a:pt x="501646" y="304470"/>
                  </a:cubicBezTo>
                  <a:lnTo>
                    <a:pt x="444496" y="304800"/>
                  </a:lnTo>
                  <a:lnTo>
                    <a:pt x="444496" y="501650"/>
                  </a:lnTo>
                  <a:cubicBezTo>
                    <a:pt x="444496" y="518338"/>
                    <a:pt x="429358" y="533400"/>
                    <a:pt x="412746" y="533400"/>
                  </a:cubicBezTo>
                  <a:lnTo>
                    <a:pt x="323846" y="533400"/>
                  </a:lnTo>
                  <a:cubicBezTo>
                    <a:pt x="313318" y="533400"/>
                    <a:pt x="304783" y="524866"/>
                    <a:pt x="304783" y="514337"/>
                  </a:cubicBezTo>
                  <a:cubicBezTo>
                    <a:pt x="304783" y="513867"/>
                    <a:pt x="304898" y="513423"/>
                    <a:pt x="304923" y="512966"/>
                  </a:cubicBezTo>
                  <a:lnTo>
                    <a:pt x="304783" y="512966"/>
                  </a:lnTo>
                  <a:lnTo>
                    <a:pt x="304783" y="419100"/>
                  </a:lnTo>
                  <a:lnTo>
                    <a:pt x="228583" y="419100"/>
                  </a:lnTo>
                  <a:lnTo>
                    <a:pt x="228621" y="512966"/>
                  </a:lnTo>
                  <a:lnTo>
                    <a:pt x="228456" y="512966"/>
                  </a:lnTo>
                  <a:cubicBezTo>
                    <a:pt x="228482" y="513423"/>
                    <a:pt x="228583" y="513867"/>
                    <a:pt x="228583" y="514337"/>
                  </a:cubicBezTo>
                  <a:cubicBezTo>
                    <a:pt x="228583" y="524866"/>
                    <a:pt x="220062" y="533400"/>
                    <a:pt x="209533" y="533400"/>
                  </a:cubicBezTo>
                  <a:lnTo>
                    <a:pt x="120633" y="533400"/>
                  </a:lnTo>
                  <a:cubicBezTo>
                    <a:pt x="104022" y="533400"/>
                    <a:pt x="88883" y="518198"/>
                    <a:pt x="88883" y="501523"/>
                  </a:cubicBezTo>
                  <a:lnTo>
                    <a:pt x="88883" y="304470"/>
                  </a:lnTo>
                  <a:lnTo>
                    <a:pt x="31733" y="304800"/>
                  </a:lnTo>
                  <a:cubicBezTo>
                    <a:pt x="21116" y="304800"/>
                    <a:pt x="7972" y="299009"/>
                    <a:pt x="2536" y="286817"/>
                  </a:cubicBezTo>
                  <a:cubicBezTo>
                    <a:pt x="-2328" y="275831"/>
                    <a:pt x="-55" y="262446"/>
                    <a:pt x="8149" y="253454"/>
                  </a:cubicBezTo>
                  <a:lnTo>
                    <a:pt x="244674" y="8763"/>
                  </a:lnTo>
                  <a:cubicBezTo>
                    <a:pt x="249958" y="2984"/>
                    <a:pt x="258238" y="0"/>
                    <a:pt x="266606" y="0"/>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78" name="Group 77">
            <a:extLst>
              <a:ext uri="{FF2B5EF4-FFF2-40B4-BE49-F238E27FC236}">
                <a16:creationId xmlns:a16="http://schemas.microsoft.com/office/drawing/2014/main" id="{A5F92457-AB38-C647-94E4-3DF5D5F37C5C}"/>
              </a:ext>
            </a:extLst>
          </p:cNvPr>
          <p:cNvGrpSpPr/>
          <p:nvPr/>
        </p:nvGrpSpPr>
        <p:grpSpPr>
          <a:xfrm>
            <a:off x="5519698" y="3267416"/>
            <a:ext cx="477542" cy="477542"/>
            <a:chOff x="6946515" y="326976"/>
            <a:chExt cx="886527" cy="886527"/>
          </a:xfrm>
        </p:grpSpPr>
        <p:sp>
          <p:nvSpPr>
            <p:cNvPr id="79" name="Oval 78">
              <a:extLst>
                <a:ext uri="{FF2B5EF4-FFF2-40B4-BE49-F238E27FC236}">
                  <a16:creationId xmlns:a16="http://schemas.microsoft.com/office/drawing/2014/main" id="{384F9055-4190-1842-8EB3-BE2C1D84B06B}"/>
                </a:ext>
              </a:extLst>
            </p:cNvPr>
            <p:cNvSpPr/>
            <p:nvPr/>
          </p:nvSpPr>
          <p:spPr>
            <a:xfrm>
              <a:off x="6946515" y="326976"/>
              <a:ext cx="886527" cy="886527"/>
            </a:xfrm>
            <a:prstGeom prst="ellipse">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80" name="Freeform 79">
              <a:extLst>
                <a:ext uri="{FF2B5EF4-FFF2-40B4-BE49-F238E27FC236}">
                  <a16:creationId xmlns:a16="http://schemas.microsoft.com/office/drawing/2014/main" id="{FEF6B768-C63E-F341-ABF5-4ED49B051E21}"/>
                </a:ext>
              </a:extLst>
            </p:cNvPr>
            <p:cNvSpPr/>
            <p:nvPr/>
          </p:nvSpPr>
          <p:spPr>
            <a:xfrm>
              <a:off x="7123091" y="470706"/>
              <a:ext cx="533373" cy="533400"/>
            </a:xfrm>
            <a:custGeom>
              <a:avLst/>
              <a:gdLst>
                <a:gd name="connsiteX0" fmla="*/ 266694 w 533373"/>
                <a:gd name="connsiteY0" fmla="*/ 40830 h 533400"/>
                <a:gd name="connsiteX1" fmla="*/ 48724 w 533373"/>
                <a:gd name="connsiteY1" fmla="*/ 266331 h 533400"/>
                <a:gd name="connsiteX2" fmla="*/ 107944 w 533373"/>
                <a:gd name="connsiteY2" fmla="*/ 266331 h 533400"/>
                <a:gd name="connsiteX3" fmla="*/ 126994 w 533373"/>
                <a:gd name="connsiteY3" fmla="*/ 285394 h 533400"/>
                <a:gd name="connsiteX4" fmla="*/ 126994 w 533373"/>
                <a:gd name="connsiteY4" fmla="*/ 495261 h 533400"/>
                <a:gd name="connsiteX5" fmla="*/ 190494 w 533373"/>
                <a:gd name="connsiteY5" fmla="*/ 495261 h 533400"/>
                <a:gd name="connsiteX6" fmla="*/ 190494 w 533373"/>
                <a:gd name="connsiteY6" fmla="*/ 418884 h 533400"/>
                <a:gd name="connsiteX7" fmla="*/ 228594 w 533373"/>
                <a:gd name="connsiteY7" fmla="*/ 380746 h 533400"/>
                <a:gd name="connsiteX8" fmla="*/ 304794 w 533373"/>
                <a:gd name="connsiteY8" fmla="*/ 380746 h 533400"/>
                <a:gd name="connsiteX9" fmla="*/ 342894 w 533373"/>
                <a:gd name="connsiteY9" fmla="*/ 418884 h 533400"/>
                <a:gd name="connsiteX10" fmla="*/ 342894 w 533373"/>
                <a:gd name="connsiteY10" fmla="*/ 495261 h 533400"/>
                <a:gd name="connsiteX11" fmla="*/ 406394 w 533373"/>
                <a:gd name="connsiteY11" fmla="*/ 495261 h 533400"/>
                <a:gd name="connsiteX12" fmla="*/ 406394 w 533373"/>
                <a:gd name="connsiteY12" fmla="*/ 285394 h 533400"/>
                <a:gd name="connsiteX13" fmla="*/ 425444 w 533373"/>
                <a:gd name="connsiteY13" fmla="*/ 266331 h 533400"/>
                <a:gd name="connsiteX14" fmla="*/ 484664 w 533373"/>
                <a:gd name="connsiteY14" fmla="*/ 266331 h 533400"/>
                <a:gd name="connsiteX15" fmla="*/ 266606 w 533373"/>
                <a:gd name="connsiteY15" fmla="*/ 0 h 533400"/>
                <a:gd name="connsiteX16" fmla="*/ 289061 w 533373"/>
                <a:gd name="connsiteY16" fmla="*/ 9144 h 533400"/>
                <a:gd name="connsiteX17" fmla="*/ 524862 w 533373"/>
                <a:gd name="connsiteY17" fmla="*/ 253073 h 533400"/>
                <a:gd name="connsiteX18" fmla="*/ 530881 w 533373"/>
                <a:gd name="connsiteY18" fmla="*/ 286753 h 533400"/>
                <a:gd name="connsiteX19" fmla="*/ 501646 w 533373"/>
                <a:gd name="connsiteY19" fmla="*/ 304470 h 533400"/>
                <a:gd name="connsiteX20" fmla="*/ 444496 w 533373"/>
                <a:gd name="connsiteY20" fmla="*/ 304800 h 533400"/>
                <a:gd name="connsiteX21" fmla="*/ 444496 w 533373"/>
                <a:gd name="connsiteY21" fmla="*/ 501650 h 533400"/>
                <a:gd name="connsiteX22" fmla="*/ 412746 w 533373"/>
                <a:gd name="connsiteY22" fmla="*/ 533400 h 533400"/>
                <a:gd name="connsiteX23" fmla="*/ 323846 w 533373"/>
                <a:gd name="connsiteY23" fmla="*/ 533400 h 533400"/>
                <a:gd name="connsiteX24" fmla="*/ 304783 w 533373"/>
                <a:gd name="connsiteY24" fmla="*/ 514337 h 533400"/>
                <a:gd name="connsiteX25" fmla="*/ 304923 w 533373"/>
                <a:gd name="connsiteY25" fmla="*/ 512966 h 533400"/>
                <a:gd name="connsiteX26" fmla="*/ 304783 w 533373"/>
                <a:gd name="connsiteY26" fmla="*/ 512966 h 533400"/>
                <a:gd name="connsiteX27" fmla="*/ 304783 w 533373"/>
                <a:gd name="connsiteY27" fmla="*/ 419100 h 533400"/>
                <a:gd name="connsiteX28" fmla="*/ 228583 w 533373"/>
                <a:gd name="connsiteY28" fmla="*/ 419100 h 533400"/>
                <a:gd name="connsiteX29" fmla="*/ 228621 w 533373"/>
                <a:gd name="connsiteY29" fmla="*/ 512966 h 533400"/>
                <a:gd name="connsiteX30" fmla="*/ 228456 w 533373"/>
                <a:gd name="connsiteY30" fmla="*/ 512966 h 533400"/>
                <a:gd name="connsiteX31" fmla="*/ 228583 w 533373"/>
                <a:gd name="connsiteY31" fmla="*/ 514337 h 533400"/>
                <a:gd name="connsiteX32" fmla="*/ 209533 w 533373"/>
                <a:gd name="connsiteY32" fmla="*/ 533400 h 533400"/>
                <a:gd name="connsiteX33" fmla="*/ 120633 w 533373"/>
                <a:gd name="connsiteY33" fmla="*/ 533400 h 533400"/>
                <a:gd name="connsiteX34" fmla="*/ 88883 w 533373"/>
                <a:gd name="connsiteY34" fmla="*/ 501523 h 533400"/>
                <a:gd name="connsiteX35" fmla="*/ 88883 w 533373"/>
                <a:gd name="connsiteY35" fmla="*/ 304470 h 533400"/>
                <a:gd name="connsiteX36" fmla="*/ 31733 w 533373"/>
                <a:gd name="connsiteY36" fmla="*/ 304800 h 533400"/>
                <a:gd name="connsiteX37" fmla="*/ 2536 w 533373"/>
                <a:gd name="connsiteY37" fmla="*/ 286817 h 533400"/>
                <a:gd name="connsiteX38" fmla="*/ 8149 w 533373"/>
                <a:gd name="connsiteY38" fmla="*/ 253454 h 533400"/>
                <a:gd name="connsiteX39" fmla="*/ 244674 w 533373"/>
                <a:gd name="connsiteY39" fmla="*/ 8763 h 533400"/>
                <a:gd name="connsiteX40" fmla="*/ 266606 w 533373"/>
                <a:gd name="connsiteY40"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533373" h="533400">
                  <a:moveTo>
                    <a:pt x="266694" y="40830"/>
                  </a:moveTo>
                  <a:lnTo>
                    <a:pt x="48724" y="266331"/>
                  </a:lnTo>
                  <a:lnTo>
                    <a:pt x="107944" y="266331"/>
                  </a:lnTo>
                  <a:cubicBezTo>
                    <a:pt x="118460" y="266331"/>
                    <a:pt x="126994" y="274866"/>
                    <a:pt x="126994" y="285394"/>
                  </a:cubicBezTo>
                  <a:lnTo>
                    <a:pt x="126994" y="495261"/>
                  </a:lnTo>
                  <a:lnTo>
                    <a:pt x="190494" y="495261"/>
                  </a:lnTo>
                  <a:lnTo>
                    <a:pt x="190494" y="418884"/>
                  </a:lnTo>
                  <a:cubicBezTo>
                    <a:pt x="190494" y="397852"/>
                    <a:pt x="207576" y="380746"/>
                    <a:pt x="228594" y="380746"/>
                  </a:cubicBezTo>
                  <a:lnTo>
                    <a:pt x="304794" y="380746"/>
                  </a:lnTo>
                  <a:cubicBezTo>
                    <a:pt x="325800" y="380746"/>
                    <a:pt x="342894" y="397852"/>
                    <a:pt x="342894" y="418884"/>
                  </a:cubicBezTo>
                  <a:lnTo>
                    <a:pt x="342894" y="495261"/>
                  </a:lnTo>
                  <a:lnTo>
                    <a:pt x="406394" y="495261"/>
                  </a:lnTo>
                  <a:lnTo>
                    <a:pt x="406394" y="285394"/>
                  </a:lnTo>
                  <a:cubicBezTo>
                    <a:pt x="406394" y="274866"/>
                    <a:pt x="414916" y="266331"/>
                    <a:pt x="425444" y="266331"/>
                  </a:cubicBezTo>
                  <a:lnTo>
                    <a:pt x="484664" y="266331"/>
                  </a:lnTo>
                  <a:close/>
                  <a:moveTo>
                    <a:pt x="266606" y="0"/>
                  </a:moveTo>
                  <a:cubicBezTo>
                    <a:pt x="274974" y="0"/>
                    <a:pt x="283429" y="2984"/>
                    <a:pt x="289061" y="9144"/>
                  </a:cubicBezTo>
                  <a:lnTo>
                    <a:pt x="524862" y="253073"/>
                  </a:lnTo>
                  <a:cubicBezTo>
                    <a:pt x="533434" y="262407"/>
                    <a:pt x="535707" y="275806"/>
                    <a:pt x="530881" y="286753"/>
                  </a:cubicBezTo>
                  <a:cubicBezTo>
                    <a:pt x="525408" y="299009"/>
                    <a:pt x="512263" y="304470"/>
                    <a:pt x="501646" y="304470"/>
                  </a:cubicBezTo>
                  <a:lnTo>
                    <a:pt x="444496" y="304800"/>
                  </a:lnTo>
                  <a:lnTo>
                    <a:pt x="444496" y="501650"/>
                  </a:lnTo>
                  <a:cubicBezTo>
                    <a:pt x="444496" y="518338"/>
                    <a:pt x="429358" y="533400"/>
                    <a:pt x="412746" y="533400"/>
                  </a:cubicBezTo>
                  <a:lnTo>
                    <a:pt x="323846" y="533400"/>
                  </a:lnTo>
                  <a:cubicBezTo>
                    <a:pt x="313318" y="533400"/>
                    <a:pt x="304783" y="524866"/>
                    <a:pt x="304783" y="514337"/>
                  </a:cubicBezTo>
                  <a:cubicBezTo>
                    <a:pt x="304783" y="513867"/>
                    <a:pt x="304898" y="513423"/>
                    <a:pt x="304923" y="512966"/>
                  </a:cubicBezTo>
                  <a:lnTo>
                    <a:pt x="304783" y="512966"/>
                  </a:lnTo>
                  <a:lnTo>
                    <a:pt x="304783" y="419100"/>
                  </a:lnTo>
                  <a:lnTo>
                    <a:pt x="228583" y="419100"/>
                  </a:lnTo>
                  <a:lnTo>
                    <a:pt x="228621" y="512966"/>
                  </a:lnTo>
                  <a:lnTo>
                    <a:pt x="228456" y="512966"/>
                  </a:lnTo>
                  <a:cubicBezTo>
                    <a:pt x="228482" y="513423"/>
                    <a:pt x="228583" y="513867"/>
                    <a:pt x="228583" y="514337"/>
                  </a:cubicBezTo>
                  <a:cubicBezTo>
                    <a:pt x="228583" y="524866"/>
                    <a:pt x="220062" y="533400"/>
                    <a:pt x="209533" y="533400"/>
                  </a:cubicBezTo>
                  <a:lnTo>
                    <a:pt x="120633" y="533400"/>
                  </a:lnTo>
                  <a:cubicBezTo>
                    <a:pt x="104022" y="533400"/>
                    <a:pt x="88883" y="518198"/>
                    <a:pt x="88883" y="501523"/>
                  </a:cubicBezTo>
                  <a:lnTo>
                    <a:pt x="88883" y="304470"/>
                  </a:lnTo>
                  <a:lnTo>
                    <a:pt x="31733" y="304800"/>
                  </a:lnTo>
                  <a:cubicBezTo>
                    <a:pt x="21116" y="304800"/>
                    <a:pt x="7972" y="299009"/>
                    <a:pt x="2536" y="286817"/>
                  </a:cubicBezTo>
                  <a:cubicBezTo>
                    <a:pt x="-2328" y="275831"/>
                    <a:pt x="-55" y="262446"/>
                    <a:pt x="8149" y="253454"/>
                  </a:cubicBezTo>
                  <a:lnTo>
                    <a:pt x="244674" y="8763"/>
                  </a:lnTo>
                  <a:cubicBezTo>
                    <a:pt x="249958" y="2984"/>
                    <a:pt x="258238" y="0"/>
                    <a:pt x="266606" y="0"/>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81" name="Group 80">
            <a:extLst>
              <a:ext uri="{FF2B5EF4-FFF2-40B4-BE49-F238E27FC236}">
                <a16:creationId xmlns:a16="http://schemas.microsoft.com/office/drawing/2014/main" id="{4B47F14C-EF24-8944-9688-0CB9626CF08A}"/>
              </a:ext>
            </a:extLst>
          </p:cNvPr>
          <p:cNvGrpSpPr/>
          <p:nvPr/>
        </p:nvGrpSpPr>
        <p:grpSpPr>
          <a:xfrm>
            <a:off x="1669998" y="2148946"/>
            <a:ext cx="477542" cy="477542"/>
            <a:chOff x="6946515" y="326976"/>
            <a:chExt cx="886527" cy="886527"/>
          </a:xfrm>
        </p:grpSpPr>
        <p:sp>
          <p:nvSpPr>
            <p:cNvPr id="82" name="Oval 81">
              <a:extLst>
                <a:ext uri="{FF2B5EF4-FFF2-40B4-BE49-F238E27FC236}">
                  <a16:creationId xmlns:a16="http://schemas.microsoft.com/office/drawing/2014/main" id="{9104E1DE-ED3F-0E4B-889F-CCD9F707A9A9}"/>
                </a:ext>
              </a:extLst>
            </p:cNvPr>
            <p:cNvSpPr/>
            <p:nvPr/>
          </p:nvSpPr>
          <p:spPr>
            <a:xfrm>
              <a:off x="6946515" y="326976"/>
              <a:ext cx="886527" cy="886527"/>
            </a:xfrm>
            <a:prstGeom prst="ellipse">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83" name="Freeform 82">
              <a:extLst>
                <a:ext uri="{FF2B5EF4-FFF2-40B4-BE49-F238E27FC236}">
                  <a16:creationId xmlns:a16="http://schemas.microsoft.com/office/drawing/2014/main" id="{0305E159-F697-7C4C-AE8B-4BA8AAB8C464}"/>
                </a:ext>
              </a:extLst>
            </p:cNvPr>
            <p:cNvSpPr/>
            <p:nvPr/>
          </p:nvSpPr>
          <p:spPr>
            <a:xfrm>
              <a:off x="7123091" y="470706"/>
              <a:ext cx="533373" cy="533400"/>
            </a:xfrm>
            <a:custGeom>
              <a:avLst/>
              <a:gdLst>
                <a:gd name="connsiteX0" fmla="*/ 266694 w 533373"/>
                <a:gd name="connsiteY0" fmla="*/ 40830 h 533400"/>
                <a:gd name="connsiteX1" fmla="*/ 48724 w 533373"/>
                <a:gd name="connsiteY1" fmla="*/ 266331 h 533400"/>
                <a:gd name="connsiteX2" fmla="*/ 107944 w 533373"/>
                <a:gd name="connsiteY2" fmla="*/ 266331 h 533400"/>
                <a:gd name="connsiteX3" fmla="*/ 126994 w 533373"/>
                <a:gd name="connsiteY3" fmla="*/ 285394 h 533400"/>
                <a:gd name="connsiteX4" fmla="*/ 126994 w 533373"/>
                <a:gd name="connsiteY4" fmla="*/ 495261 h 533400"/>
                <a:gd name="connsiteX5" fmla="*/ 190494 w 533373"/>
                <a:gd name="connsiteY5" fmla="*/ 495261 h 533400"/>
                <a:gd name="connsiteX6" fmla="*/ 190494 w 533373"/>
                <a:gd name="connsiteY6" fmla="*/ 418884 h 533400"/>
                <a:gd name="connsiteX7" fmla="*/ 228594 w 533373"/>
                <a:gd name="connsiteY7" fmla="*/ 380746 h 533400"/>
                <a:gd name="connsiteX8" fmla="*/ 304794 w 533373"/>
                <a:gd name="connsiteY8" fmla="*/ 380746 h 533400"/>
                <a:gd name="connsiteX9" fmla="*/ 342894 w 533373"/>
                <a:gd name="connsiteY9" fmla="*/ 418884 h 533400"/>
                <a:gd name="connsiteX10" fmla="*/ 342894 w 533373"/>
                <a:gd name="connsiteY10" fmla="*/ 495261 h 533400"/>
                <a:gd name="connsiteX11" fmla="*/ 406394 w 533373"/>
                <a:gd name="connsiteY11" fmla="*/ 495261 h 533400"/>
                <a:gd name="connsiteX12" fmla="*/ 406394 w 533373"/>
                <a:gd name="connsiteY12" fmla="*/ 285394 h 533400"/>
                <a:gd name="connsiteX13" fmla="*/ 425444 w 533373"/>
                <a:gd name="connsiteY13" fmla="*/ 266331 h 533400"/>
                <a:gd name="connsiteX14" fmla="*/ 484664 w 533373"/>
                <a:gd name="connsiteY14" fmla="*/ 266331 h 533400"/>
                <a:gd name="connsiteX15" fmla="*/ 266606 w 533373"/>
                <a:gd name="connsiteY15" fmla="*/ 0 h 533400"/>
                <a:gd name="connsiteX16" fmla="*/ 289061 w 533373"/>
                <a:gd name="connsiteY16" fmla="*/ 9144 h 533400"/>
                <a:gd name="connsiteX17" fmla="*/ 524862 w 533373"/>
                <a:gd name="connsiteY17" fmla="*/ 253073 h 533400"/>
                <a:gd name="connsiteX18" fmla="*/ 530881 w 533373"/>
                <a:gd name="connsiteY18" fmla="*/ 286753 h 533400"/>
                <a:gd name="connsiteX19" fmla="*/ 501646 w 533373"/>
                <a:gd name="connsiteY19" fmla="*/ 304470 h 533400"/>
                <a:gd name="connsiteX20" fmla="*/ 444496 w 533373"/>
                <a:gd name="connsiteY20" fmla="*/ 304800 h 533400"/>
                <a:gd name="connsiteX21" fmla="*/ 444496 w 533373"/>
                <a:gd name="connsiteY21" fmla="*/ 501650 h 533400"/>
                <a:gd name="connsiteX22" fmla="*/ 412746 w 533373"/>
                <a:gd name="connsiteY22" fmla="*/ 533400 h 533400"/>
                <a:gd name="connsiteX23" fmla="*/ 323846 w 533373"/>
                <a:gd name="connsiteY23" fmla="*/ 533400 h 533400"/>
                <a:gd name="connsiteX24" fmla="*/ 304783 w 533373"/>
                <a:gd name="connsiteY24" fmla="*/ 514337 h 533400"/>
                <a:gd name="connsiteX25" fmla="*/ 304923 w 533373"/>
                <a:gd name="connsiteY25" fmla="*/ 512966 h 533400"/>
                <a:gd name="connsiteX26" fmla="*/ 304783 w 533373"/>
                <a:gd name="connsiteY26" fmla="*/ 512966 h 533400"/>
                <a:gd name="connsiteX27" fmla="*/ 304783 w 533373"/>
                <a:gd name="connsiteY27" fmla="*/ 419100 h 533400"/>
                <a:gd name="connsiteX28" fmla="*/ 228583 w 533373"/>
                <a:gd name="connsiteY28" fmla="*/ 419100 h 533400"/>
                <a:gd name="connsiteX29" fmla="*/ 228621 w 533373"/>
                <a:gd name="connsiteY29" fmla="*/ 512966 h 533400"/>
                <a:gd name="connsiteX30" fmla="*/ 228456 w 533373"/>
                <a:gd name="connsiteY30" fmla="*/ 512966 h 533400"/>
                <a:gd name="connsiteX31" fmla="*/ 228583 w 533373"/>
                <a:gd name="connsiteY31" fmla="*/ 514337 h 533400"/>
                <a:gd name="connsiteX32" fmla="*/ 209533 w 533373"/>
                <a:gd name="connsiteY32" fmla="*/ 533400 h 533400"/>
                <a:gd name="connsiteX33" fmla="*/ 120633 w 533373"/>
                <a:gd name="connsiteY33" fmla="*/ 533400 h 533400"/>
                <a:gd name="connsiteX34" fmla="*/ 88883 w 533373"/>
                <a:gd name="connsiteY34" fmla="*/ 501523 h 533400"/>
                <a:gd name="connsiteX35" fmla="*/ 88883 w 533373"/>
                <a:gd name="connsiteY35" fmla="*/ 304470 h 533400"/>
                <a:gd name="connsiteX36" fmla="*/ 31733 w 533373"/>
                <a:gd name="connsiteY36" fmla="*/ 304800 h 533400"/>
                <a:gd name="connsiteX37" fmla="*/ 2536 w 533373"/>
                <a:gd name="connsiteY37" fmla="*/ 286817 h 533400"/>
                <a:gd name="connsiteX38" fmla="*/ 8149 w 533373"/>
                <a:gd name="connsiteY38" fmla="*/ 253454 h 533400"/>
                <a:gd name="connsiteX39" fmla="*/ 244674 w 533373"/>
                <a:gd name="connsiteY39" fmla="*/ 8763 h 533400"/>
                <a:gd name="connsiteX40" fmla="*/ 266606 w 533373"/>
                <a:gd name="connsiteY40"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533373" h="533400">
                  <a:moveTo>
                    <a:pt x="266694" y="40830"/>
                  </a:moveTo>
                  <a:lnTo>
                    <a:pt x="48724" y="266331"/>
                  </a:lnTo>
                  <a:lnTo>
                    <a:pt x="107944" y="266331"/>
                  </a:lnTo>
                  <a:cubicBezTo>
                    <a:pt x="118460" y="266331"/>
                    <a:pt x="126994" y="274866"/>
                    <a:pt x="126994" y="285394"/>
                  </a:cubicBezTo>
                  <a:lnTo>
                    <a:pt x="126994" y="495261"/>
                  </a:lnTo>
                  <a:lnTo>
                    <a:pt x="190494" y="495261"/>
                  </a:lnTo>
                  <a:lnTo>
                    <a:pt x="190494" y="418884"/>
                  </a:lnTo>
                  <a:cubicBezTo>
                    <a:pt x="190494" y="397852"/>
                    <a:pt x="207576" y="380746"/>
                    <a:pt x="228594" y="380746"/>
                  </a:cubicBezTo>
                  <a:lnTo>
                    <a:pt x="304794" y="380746"/>
                  </a:lnTo>
                  <a:cubicBezTo>
                    <a:pt x="325800" y="380746"/>
                    <a:pt x="342894" y="397852"/>
                    <a:pt x="342894" y="418884"/>
                  </a:cubicBezTo>
                  <a:lnTo>
                    <a:pt x="342894" y="495261"/>
                  </a:lnTo>
                  <a:lnTo>
                    <a:pt x="406394" y="495261"/>
                  </a:lnTo>
                  <a:lnTo>
                    <a:pt x="406394" y="285394"/>
                  </a:lnTo>
                  <a:cubicBezTo>
                    <a:pt x="406394" y="274866"/>
                    <a:pt x="414916" y="266331"/>
                    <a:pt x="425444" y="266331"/>
                  </a:cubicBezTo>
                  <a:lnTo>
                    <a:pt x="484664" y="266331"/>
                  </a:lnTo>
                  <a:close/>
                  <a:moveTo>
                    <a:pt x="266606" y="0"/>
                  </a:moveTo>
                  <a:cubicBezTo>
                    <a:pt x="274974" y="0"/>
                    <a:pt x="283429" y="2984"/>
                    <a:pt x="289061" y="9144"/>
                  </a:cubicBezTo>
                  <a:lnTo>
                    <a:pt x="524862" y="253073"/>
                  </a:lnTo>
                  <a:cubicBezTo>
                    <a:pt x="533434" y="262407"/>
                    <a:pt x="535707" y="275806"/>
                    <a:pt x="530881" y="286753"/>
                  </a:cubicBezTo>
                  <a:cubicBezTo>
                    <a:pt x="525408" y="299009"/>
                    <a:pt x="512263" y="304470"/>
                    <a:pt x="501646" y="304470"/>
                  </a:cubicBezTo>
                  <a:lnTo>
                    <a:pt x="444496" y="304800"/>
                  </a:lnTo>
                  <a:lnTo>
                    <a:pt x="444496" y="501650"/>
                  </a:lnTo>
                  <a:cubicBezTo>
                    <a:pt x="444496" y="518338"/>
                    <a:pt x="429358" y="533400"/>
                    <a:pt x="412746" y="533400"/>
                  </a:cubicBezTo>
                  <a:lnTo>
                    <a:pt x="323846" y="533400"/>
                  </a:lnTo>
                  <a:cubicBezTo>
                    <a:pt x="313318" y="533400"/>
                    <a:pt x="304783" y="524866"/>
                    <a:pt x="304783" y="514337"/>
                  </a:cubicBezTo>
                  <a:cubicBezTo>
                    <a:pt x="304783" y="513867"/>
                    <a:pt x="304898" y="513423"/>
                    <a:pt x="304923" y="512966"/>
                  </a:cubicBezTo>
                  <a:lnTo>
                    <a:pt x="304783" y="512966"/>
                  </a:lnTo>
                  <a:lnTo>
                    <a:pt x="304783" y="419100"/>
                  </a:lnTo>
                  <a:lnTo>
                    <a:pt x="228583" y="419100"/>
                  </a:lnTo>
                  <a:lnTo>
                    <a:pt x="228621" y="512966"/>
                  </a:lnTo>
                  <a:lnTo>
                    <a:pt x="228456" y="512966"/>
                  </a:lnTo>
                  <a:cubicBezTo>
                    <a:pt x="228482" y="513423"/>
                    <a:pt x="228583" y="513867"/>
                    <a:pt x="228583" y="514337"/>
                  </a:cubicBezTo>
                  <a:cubicBezTo>
                    <a:pt x="228583" y="524866"/>
                    <a:pt x="220062" y="533400"/>
                    <a:pt x="209533" y="533400"/>
                  </a:cubicBezTo>
                  <a:lnTo>
                    <a:pt x="120633" y="533400"/>
                  </a:lnTo>
                  <a:cubicBezTo>
                    <a:pt x="104022" y="533400"/>
                    <a:pt x="88883" y="518198"/>
                    <a:pt x="88883" y="501523"/>
                  </a:cubicBezTo>
                  <a:lnTo>
                    <a:pt x="88883" y="304470"/>
                  </a:lnTo>
                  <a:lnTo>
                    <a:pt x="31733" y="304800"/>
                  </a:lnTo>
                  <a:cubicBezTo>
                    <a:pt x="21116" y="304800"/>
                    <a:pt x="7972" y="299009"/>
                    <a:pt x="2536" y="286817"/>
                  </a:cubicBezTo>
                  <a:cubicBezTo>
                    <a:pt x="-2328" y="275831"/>
                    <a:pt x="-55" y="262446"/>
                    <a:pt x="8149" y="253454"/>
                  </a:cubicBezTo>
                  <a:lnTo>
                    <a:pt x="244674" y="8763"/>
                  </a:lnTo>
                  <a:cubicBezTo>
                    <a:pt x="249958" y="2984"/>
                    <a:pt x="258238" y="0"/>
                    <a:pt x="266606" y="0"/>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84" name="Group 83">
            <a:extLst>
              <a:ext uri="{FF2B5EF4-FFF2-40B4-BE49-F238E27FC236}">
                <a16:creationId xmlns:a16="http://schemas.microsoft.com/office/drawing/2014/main" id="{E84C0074-D9AE-2A4C-89DD-C23C7308C44F}"/>
              </a:ext>
            </a:extLst>
          </p:cNvPr>
          <p:cNvGrpSpPr/>
          <p:nvPr/>
        </p:nvGrpSpPr>
        <p:grpSpPr>
          <a:xfrm>
            <a:off x="3721634" y="5126952"/>
            <a:ext cx="477542" cy="477542"/>
            <a:chOff x="6946515" y="326976"/>
            <a:chExt cx="886527" cy="886527"/>
          </a:xfrm>
        </p:grpSpPr>
        <p:sp>
          <p:nvSpPr>
            <p:cNvPr id="85" name="Oval 84">
              <a:extLst>
                <a:ext uri="{FF2B5EF4-FFF2-40B4-BE49-F238E27FC236}">
                  <a16:creationId xmlns:a16="http://schemas.microsoft.com/office/drawing/2014/main" id="{8F170930-225F-9C40-9715-4B3269923A48}"/>
                </a:ext>
              </a:extLst>
            </p:cNvPr>
            <p:cNvSpPr/>
            <p:nvPr/>
          </p:nvSpPr>
          <p:spPr>
            <a:xfrm>
              <a:off x="6946515" y="326976"/>
              <a:ext cx="886527" cy="886527"/>
            </a:xfrm>
            <a:prstGeom prst="ellipse">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86" name="Freeform 85">
              <a:extLst>
                <a:ext uri="{FF2B5EF4-FFF2-40B4-BE49-F238E27FC236}">
                  <a16:creationId xmlns:a16="http://schemas.microsoft.com/office/drawing/2014/main" id="{2465F202-7BF5-5D4C-91A7-8682E95C202F}"/>
                </a:ext>
              </a:extLst>
            </p:cNvPr>
            <p:cNvSpPr/>
            <p:nvPr/>
          </p:nvSpPr>
          <p:spPr>
            <a:xfrm>
              <a:off x="7123091" y="470706"/>
              <a:ext cx="533373" cy="533400"/>
            </a:xfrm>
            <a:custGeom>
              <a:avLst/>
              <a:gdLst>
                <a:gd name="connsiteX0" fmla="*/ 266694 w 533373"/>
                <a:gd name="connsiteY0" fmla="*/ 40830 h 533400"/>
                <a:gd name="connsiteX1" fmla="*/ 48724 w 533373"/>
                <a:gd name="connsiteY1" fmla="*/ 266331 h 533400"/>
                <a:gd name="connsiteX2" fmla="*/ 107944 w 533373"/>
                <a:gd name="connsiteY2" fmla="*/ 266331 h 533400"/>
                <a:gd name="connsiteX3" fmla="*/ 126994 w 533373"/>
                <a:gd name="connsiteY3" fmla="*/ 285394 h 533400"/>
                <a:gd name="connsiteX4" fmla="*/ 126994 w 533373"/>
                <a:gd name="connsiteY4" fmla="*/ 495261 h 533400"/>
                <a:gd name="connsiteX5" fmla="*/ 190494 w 533373"/>
                <a:gd name="connsiteY5" fmla="*/ 495261 h 533400"/>
                <a:gd name="connsiteX6" fmla="*/ 190494 w 533373"/>
                <a:gd name="connsiteY6" fmla="*/ 418884 h 533400"/>
                <a:gd name="connsiteX7" fmla="*/ 228594 w 533373"/>
                <a:gd name="connsiteY7" fmla="*/ 380746 h 533400"/>
                <a:gd name="connsiteX8" fmla="*/ 304794 w 533373"/>
                <a:gd name="connsiteY8" fmla="*/ 380746 h 533400"/>
                <a:gd name="connsiteX9" fmla="*/ 342894 w 533373"/>
                <a:gd name="connsiteY9" fmla="*/ 418884 h 533400"/>
                <a:gd name="connsiteX10" fmla="*/ 342894 w 533373"/>
                <a:gd name="connsiteY10" fmla="*/ 495261 h 533400"/>
                <a:gd name="connsiteX11" fmla="*/ 406394 w 533373"/>
                <a:gd name="connsiteY11" fmla="*/ 495261 h 533400"/>
                <a:gd name="connsiteX12" fmla="*/ 406394 w 533373"/>
                <a:gd name="connsiteY12" fmla="*/ 285394 h 533400"/>
                <a:gd name="connsiteX13" fmla="*/ 425444 w 533373"/>
                <a:gd name="connsiteY13" fmla="*/ 266331 h 533400"/>
                <a:gd name="connsiteX14" fmla="*/ 484664 w 533373"/>
                <a:gd name="connsiteY14" fmla="*/ 266331 h 533400"/>
                <a:gd name="connsiteX15" fmla="*/ 266606 w 533373"/>
                <a:gd name="connsiteY15" fmla="*/ 0 h 533400"/>
                <a:gd name="connsiteX16" fmla="*/ 289061 w 533373"/>
                <a:gd name="connsiteY16" fmla="*/ 9144 h 533400"/>
                <a:gd name="connsiteX17" fmla="*/ 524862 w 533373"/>
                <a:gd name="connsiteY17" fmla="*/ 253073 h 533400"/>
                <a:gd name="connsiteX18" fmla="*/ 530881 w 533373"/>
                <a:gd name="connsiteY18" fmla="*/ 286753 h 533400"/>
                <a:gd name="connsiteX19" fmla="*/ 501646 w 533373"/>
                <a:gd name="connsiteY19" fmla="*/ 304470 h 533400"/>
                <a:gd name="connsiteX20" fmla="*/ 444496 w 533373"/>
                <a:gd name="connsiteY20" fmla="*/ 304800 h 533400"/>
                <a:gd name="connsiteX21" fmla="*/ 444496 w 533373"/>
                <a:gd name="connsiteY21" fmla="*/ 501650 h 533400"/>
                <a:gd name="connsiteX22" fmla="*/ 412746 w 533373"/>
                <a:gd name="connsiteY22" fmla="*/ 533400 h 533400"/>
                <a:gd name="connsiteX23" fmla="*/ 323846 w 533373"/>
                <a:gd name="connsiteY23" fmla="*/ 533400 h 533400"/>
                <a:gd name="connsiteX24" fmla="*/ 304783 w 533373"/>
                <a:gd name="connsiteY24" fmla="*/ 514337 h 533400"/>
                <a:gd name="connsiteX25" fmla="*/ 304923 w 533373"/>
                <a:gd name="connsiteY25" fmla="*/ 512966 h 533400"/>
                <a:gd name="connsiteX26" fmla="*/ 304783 w 533373"/>
                <a:gd name="connsiteY26" fmla="*/ 512966 h 533400"/>
                <a:gd name="connsiteX27" fmla="*/ 304783 w 533373"/>
                <a:gd name="connsiteY27" fmla="*/ 419100 h 533400"/>
                <a:gd name="connsiteX28" fmla="*/ 228583 w 533373"/>
                <a:gd name="connsiteY28" fmla="*/ 419100 h 533400"/>
                <a:gd name="connsiteX29" fmla="*/ 228621 w 533373"/>
                <a:gd name="connsiteY29" fmla="*/ 512966 h 533400"/>
                <a:gd name="connsiteX30" fmla="*/ 228456 w 533373"/>
                <a:gd name="connsiteY30" fmla="*/ 512966 h 533400"/>
                <a:gd name="connsiteX31" fmla="*/ 228583 w 533373"/>
                <a:gd name="connsiteY31" fmla="*/ 514337 h 533400"/>
                <a:gd name="connsiteX32" fmla="*/ 209533 w 533373"/>
                <a:gd name="connsiteY32" fmla="*/ 533400 h 533400"/>
                <a:gd name="connsiteX33" fmla="*/ 120633 w 533373"/>
                <a:gd name="connsiteY33" fmla="*/ 533400 h 533400"/>
                <a:gd name="connsiteX34" fmla="*/ 88883 w 533373"/>
                <a:gd name="connsiteY34" fmla="*/ 501523 h 533400"/>
                <a:gd name="connsiteX35" fmla="*/ 88883 w 533373"/>
                <a:gd name="connsiteY35" fmla="*/ 304470 h 533400"/>
                <a:gd name="connsiteX36" fmla="*/ 31733 w 533373"/>
                <a:gd name="connsiteY36" fmla="*/ 304800 h 533400"/>
                <a:gd name="connsiteX37" fmla="*/ 2536 w 533373"/>
                <a:gd name="connsiteY37" fmla="*/ 286817 h 533400"/>
                <a:gd name="connsiteX38" fmla="*/ 8149 w 533373"/>
                <a:gd name="connsiteY38" fmla="*/ 253454 h 533400"/>
                <a:gd name="connsiteX39" fmla="*/ 244674 w 533373"/>
                <a:gd name="connsiteY39" fmla="*/ 8763 h 533400"/>
                <a:gd name="connsiteX40" fmla="*/ 266606 w 533373"/>
                <a:gd name="connsiteY40"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533373" h="533400">
                  <a:moveTo>
                    <a:pt x="266694" y="40830"/>
                  </a:moveTo>
                  <a:lnTo>
                    <a:pt x="48724" y="266331"/>
                  </a:lnTo>
                  <a:lnTo>
                    <a:pt x="107944" y="266331"/>
                  </a:lnTo>
                  <a:cubicBezTo>
                    <a:pt x="118460" y="266331"/>
                    <a:pt x="126994" y="274866"/>
                    <a:pt x="126994" y="285394"/>
                  </a:cubicBezTo>
                  <a:lnTo>
                    <a:pt x="126994" y="495261"/>
                  </a:lnTo>
                  <a:lnTo>
                    <a:pt x="190494" y="495261"/>
                  </a:lnTo>
                  <a:lnTo>
                    <a:pt x="190494" y="418884"/>
                  </a:lnTo>
                  <a:cubicBezTo>
                    <a:pt x="190494" y="397852"/>
                    <a:pt x="207576" y="380746"/>
                    <a:pt x="228594" y="380746"/>
                  </a:cubicBezTo>
                  <a:lnTo>
                    <a:pt x="304794" y="380746"/>
                  </a:lnTo>
                  <a:cubicBezTo>
                    <a:pt x="325800" y="380746"/>
                    <a:pt x="342894" y="397852"/>
                    <a:pt x="342894" y="418884"/>
                  </a:cubicBezTo>
                  <a:lnTo>
                    <a:pt x="342894" y="495261"/>
                  </a:lnTo>
                  <a:lnTo>
                    <a:pt x="406394" y="495261"/>
                  </a:lnTo>
                  <a:lnTo>
                    <a:pt x="406394" y="285394"/>
                  </a:lnTo>
                  <a:cubicBezTo>
                    <a:pt x="406394" y="274866"/>
                    <a:pt x="414916" y="266331"/>
                    <a:pt x="425444" y="266331"/>
                  </a:cubicBezTo>
                  <a:lnTo>
                    <a:pt x="484664" y="266331"/>
                  </a:lnTo>
                  <a:close/>
                  <a:moveTo>
                    <a:pt x="266606" y="0"/>
                  </a:moveTo>
                  <a:cubicBezTo>
                    <a:pt x="274974" y="0"/>
                    <a:pt x="283429" y="2984"/>
                    <a:pt x="289061" y="9144"/>
                  </a:cubicBezTo>
                  <a:lnTo>
                    <a:pt x="524862" y="253073"/>
                  </a:lnTo>
                  <a:cubicBezTo>
                    <a:pt x="533434" y="262407"/>
                    <a:pt x="535707" y="275806"/>
                    <a:pt x="530881" y="286753"/>
                  </a:cubicBezTo>
                  <a:cubicBezTo>
                    <a:pt x="525408" y="299009"/>
                    <a:pt x="512263" y="304470"/>
                    <a:pt x="501646" y="304470"/>
                  </a:cubicBezTo>
                  <a:lnTo>
                    <a:pt x="444496" y="304800"/>
                  </a:lnTo>
                  <a:lnTo>
                    <a:pt x="444496" y="501650"/>
                  </a:lnTo>
                  <a:cubicBezTo>
                    <a:pt x="444496" y="518338"/>
                    <a:pt x="429358" y="533400"/>
                    <a:pt x="412746" y="533400"/>
                  </a:cubicBezTo>
                  <a:lnTo>
                    <a:pt x="323846" y="533400"/>
                  </a:lnTo>
                  <a:cubicBezTo>
                    <a:pt x="313318" y="533400"/>
                    <a:pt x="304783" y="524866"/>
                    <a:pt x="304783" y="514337"/>
                  </a:cubicBezTo>
                  <a:cubicBezTo>
                    <a:pt x="304783" y="513867"/>
                    <a:pt x="304898" y="513423"/>
                    <a:pt x="304923" y="512966"/>
                  </a:cubicBezTo>
                  <a:lnTo>
                    <a:pt x="304783" y="512966"/>
                  </a:lnTo>
                  <a:lnTo>
                    <a:pt x="304783" y="419100"/>
                  </a:lnTo>
                  <a:lnTo>
                    <a:pt x="228583" y="419100"/>
                  </a:lnTo>
                  <a:lnTo>
                    <a:pt x="228621" y="512966"/>
                  </a:lnTo>
                  <a:lnTo>
                    <a:pt x="228456" y="512966"/>
                  </a:lnTo>
                  <a:cubicBezTo>
                    <a:pt x="228482" y="513423"/>
                    <a:pt x="228583" y="513867"/>
                    <a:pt x="228583" y="514337"/>
                  </a:cubicBezTo>
                  <a:cubicBezTo>
                    <a:pt x="228583" y="524866"/>
                    <a:pt x="220062" y="533400"/>
                    <a:pt x="209533" y="533400"/>
                  </a:cubicBezTo>
                  <a:lnTo>
                    <a:pt x="120633" y="533400"/>
                  </a:lnTo>
                  <a:cubicBezTo>
                    <a:pt x="104022" y="533400"/>
                    <a:pt x="88883" y="518198"/>
                    <a:pt x="88883" y="501523"/>
                  </a:cubicBezTo>
                  <a:lnTo>
                    <a:pt x="88883" y="304470"/>
                  </a:lnTo>
                  <a:lnTo>
                    <a:pt x="31733" y="304800"/>
                  </a:lnTo>
                  <a:cubicBezTo>
                    <a:pt x="21116" y="304800"/>
                    <a:pt x="7972" y="299009"/>
                    <a:pt x="2536" y="286817"/>
                  </a:cubicBezTo>
                  <a:cubicBezTo>
                    <a:pt x="-2328" y="275831"/>
                    <a:pt x="-55" y="262446"/>
                    <a:pt x="8149" y="253454"/>
                  </a:cubicBezTo>
                  <a:lnTo>
                    <a:pt x="244674" y="8763"/>
                  </a:lnTo>
                  <a:cubicBezTo>
                    <a:pt x="249958" y="2984"/>
                    <a:pt x="258238" y="0"/>
                    <a:pt x="266606" y="0"/>
                  </a:cubicBezTo>
                  <a:close/>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Tree>
    <p:extLst>
      <p:ext uri="{BB962C8B-B14F-4D97-AF65-F5344CB8AC3E}">
        <p14:creationId xmlns:p14="http://schemas.microsoft.com/office/powerpoint/2010/main" val="3770708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4329C-3D3A-6147-8CFC-8A5B3F5071D8}"/>
              </a:ext>
            </a:extLst>
          </p:cNvPr>
          <p:cNvSpPr>
            <a:spLocks noGrp="1"/>
          </p:cNvSpPr>
          <p:nvPr>
            <p:ph type="title"/>
          </p:nvPr>
        </p:nvSpPr>
        <p:spPr/>
        <p:txBody>
          <a:bodyPr/>
          <a:lstStyle/>
          <a:p>
            <a:r>
              <a:rPr lang="en-US" dirty="0"/>
              <a:t>La </a:t>
            </a:r>
            <a:r>
              <a:rPr lang="en-US" dirty="0" err="1"/>
              <a:t>Realidad</a:t>
            </a:r>
            <a:r>
              <a:rPr lang="en-US" dirty="0"/>
              <a:t> Actual</a:t>
            </a:r>
            <a:br>
              <a:rPr lang="en-US" dirty="0"/>
            </a:br>
            <a:endParaRPr lang="en-US" dirty="0"/>
          </a:p>
        </p:txBody>
      </p:sp>
      <p:sp>
        <p:nvSpPr>
          <p:cNvPr id="3" name="Slide Number Placeholder 2">
            <a:extLst>
              <a:ext uri="{FF2B5EF4-FFF2-40B4-BE49-F238E27FC236}">
                <a16:creationId xmlns:a16="http://schemas.microsoft.com/office/drawing/2014/main" id="{7DF7608C-2719-F341-880A-CA888E05B0D6}"/>
              </a:ext>
            </a:extLst>
          </p:cNvPr>
          <p:cNvSpPr>
            <a:spLocks noGrp="1"/>
          </p:cNvSpPr>
          <p:nvPr>
            <p:ph type="sldNum" sz="quarter" idx="10"/>
          </p:nvPr>
        </p:nvSpPr>
        <p:spPr/>
        <p:txBody>
          <a:bodyPr/>
          <a:lstStyle/>
          <a:p>
            <a:fld id="{E59C716A-E560-2D44-8739-72D446B232A5}" type="slidenum">
              <a:rPr lang="en-US" smtClean="0">
                <a:solidFill>
                  <a:srgbClr val="006FCF"/>
                </a:solidFill>
              </a:rPr>
              <a:pPr/>
              <a:t>3</a:t>
            </a:fld>
            <a:endParaRPr lang="en-US">
              <a:solidFill>
                <a:srgbClr val="006FCF"/>
              </a:solidFill>
            </a:endParaRPr>
          </a:p>
        </p:txBody>
      </p:sp>
      <p:sp>
        <p:nvSpPr>
          <p:cNvPr id="4" name="TextBox 3">
            <a:extLst>
              <a:ext uri="{FF2B5EF4-FFF2-40B4-BE49-F238E27FC236}">
                <a16:creationId xmlns:a16="http://schemas.microsoft.com/office/drawing/2014/main" id="{EF373CD0-9A7B-E647-8ABB-026675491276}"/>
              </a:ext>
            </a:extLst>
          </p:cNvPr>
          <p:cNvSpPr txBox="1"/>
          <p:nvPr/>
        </p:nvSpPr>
        <p:spPr>
          <a:xfrm>
            <a:off x="478972" y="1262517"/>
            <a:ext cx="7947945" cy="276999"/>
          </a:xfrm>
          <a:prstGeom prst="rect">
            <a:avLst/>
          </a:prstGeom>
          <a:noFill/>
        </p:spPr>
        <p:txBody>
          <a:bodyPr wrap="none" lIns="0" tIns="0" rIns="0" bIns="0" rtlCol="0">
            <a:spAutoFit/>
          </a:bodyPr>
          <a:lstStyle/>
          <a:p>
            <a:pPr>
              <a:spcBef>
                <a:spcPts val="900"/>
              </a:spcBef>
              <a:buSzPct val="120000"/>
            </a:pPr>
            <a:r>
              <a:rPr lang="en-US" dirty="0">
                <a:solidFill>
                  <a:schemeClr val="tx2"/>
                </a:solidFill>
              </a:rPr>
              <a:t>Los </a:t>
            </a:r>
            <a:r>
              <a:rPr lang="en-US" dirty="0" err="1">
                <a:solidFill>
                  <a:schemeClr val="tx2"/>
                </a:solidFill>
              </a:rPr>
              <a:t>métodos</a:t>
            </a:r>
            <a:r>
              <a:rPr lang="en-US" dirty="0">
                <a:solidFill>
                  <a:schemeClr val="tx2"/>
                </a:solidFill>
              </a:rPr>
              <a:t> </a:t>
            </a:r>
            <a:r>
              <a:rPr lang="en-US" dirty="0" err="1">
                <a:solidFill>
                  <a:schemeClr val="tx2"/>
                </a:solidFill>
              </a:rPr>
              <a:t>tradicionales</a:t>
            </a:r>
            <a:r>
              <a:rPr lang="en-US" dirty="0">
                <a:solidFill>
                  <a:schemeClr val="tx2"/>
                </a:solidFill>
              </a:rPr>
              <a:t> de </a:t>
            </a:r>
            <a:r>
              <a:rPr lang="en-US" dirty="0" err="1">
                <a:solidFill>
                  <a:schemeClr val="tx2"/>
                </a:solidFill>
              </a:rPr>
              <a:t>pago</a:t>
            </a:r>
            <a:r>
              <a:rPr lang="en-US" dirty="0">
                <a:solidFill>
                  <a:schemeClr val="tx2"/>
                </a:solidFill>
              </a:rPr>
              <a:t> </a:t>
            </a:r>
            <a:r>
              <a:rPr lang="en-US" dirty="0" err="1">
                <a:solidFill>
                  <a:schemeClr val="tx2"/>
                </a:solidFill>
              </a:rPr>
              <a:t>presentan</a:t>
            </a:r>
            <a:r>
              <a:rPr lang="en-US" dirty="0">
                <a:solidFill>
                  <a:schemeClr val="tx2"/>
                </a:solidFill>
              </a:rPr>
              <a:t> </a:t>
            </a:r>
            <a:r>
              <a:rPr lang="en-US" dirty="0" err="1">
                <a:solidFill>
                  <a:schemeClr val="tx2"/>
                </a:solidFill>
              </a:rPr>
              <a:t>ineficiencia</a:t>
            </a:r>
            <a:r>
              <a:rPr lang="en-US" dirty="0">
                <a:solidFill>
                  <a:schemeClr val="tx2"/>
                </a:solidFill>
              </a:rPr>
              <a:t> y </a:t>
            </a:r>
            <a:r>
              <a:rPr lang="en-US" dirty="0" err="1">
                <a:solidFill>
                  <a:schemeClr val="tx2"/>
                </a:solidFill>
              </a:rPr>
              <a:t>costos</a:t>
            </a:r>
            <a:r>
              <a:rPr lang="en-US" dirty="0">
                <a:solidFill>
                  <a:schemeClr val="tx2"/>
                </a:solidFill>
              </a:rPr>
              <a:t> </a:t>
            </a:r>
            <a:r>
              <a:rPr lang="en-US" dirty="0" err="1">
                <a:solidFill>
                  <a:schemeClr val="tx2"/>
                </a:solidFill>
              </a:rPr>
              <a:t>ocultos</a:t>
            </a:r>
            <a:r>
              <a:rPr lang="en-US" dirty="0">
                <a:solidFill>
                  <a:schemeClr val="tx2"/>
                </a:solidFill>
              </a:rPr>
              <a:t>.</a:t>
            </a:r>
          </a:p>
        </p:txBody>
      </p:sp>
      <p:grpSp>
        <p:nvGrpSpPr>
          <p:cNvPr id="72" name="Group 71">
            <a:extLst>
              <a:ext uri="{FF2B5EF4-FFF2-40B4-BE49-F238E27FC236}">
                <a16:creationId xmlns:a16="http://schemas.microsoft.com/office/drawing/2014/main" id="{9AFE156D-EE75-EA43-A151-65DBD09AFFCD}"/>
              </a:ext>
            </a:extLst>
          </p:cNvPr>
          <p:cNvGrpSpPr/>
          <p:nvPr/>
        </p:nvGrpSpPr>
        <p:grpSpPr>
          <a:xfrm>
            <a:off x="5670161" y="1806623"/>
            <a:ext cx="3924918" cy="3924918"/>
            <a:chOff x="5670161" y="1758921"/>
            <a:chExt cx="3924918" cy="3924918"/>
          </a:xfrm>
        </p:grpSpPr>
        <p:grpSp>
          <p:nvGrpSpPr>
            <p:cNvPr id="51" name="Group 50">
              <a:extLst>
                <a:ext uri="{FF2B5EF4-FFF2-40B4-BE49-F238E27FC236}">
                  <a16:creationId xmlns:a16="http://schemas.microsoft.com/office/drawing/2014/main" id="{680D8983-3D5F-8F41-A529-CC7C8878ADB9}"/>
                </a:ext>
              </a:extLst>
            </p:cNvPr>
            <p:cNvGrpSpPr/>
            <p:nvPr/>
          </p:nvGrpSpPr>
          <p:grpSpPr>
            <a:xfrm>
              <a:off x="5670161" y="1758921"/>
              <a:ext cx="3924918" cy="3924918"/>
              <a:chOff x="5670161" y="1758921"/>
              <a:chExt cx="3924918" cy="3924918"/>
            </a:xfrm>
          </p:grpSpPr>
          <p:sp>
            <p:nvSpPr>
              <p:cNvPr id="50" name="Oval 49">
                <a:extLst>
                  <a:ext uri="{FF2B5EF4-FFF2-40B4-BE49-F238E27FC236}">
                    <a16:creationId xmlns:a16="http://schemas.microsoft.com/office/drawing/2014/main" id="{8B8E6D05-E613-6F4F-84FA-7CF8C9B5C7DC}"/>
                  </a:ext>
                </a:extLst>
              </p:cNvPr>
              <p:cNvSpPr/>
              <p:nvPr/>
            </p:nvSpPr>
            <p:spPr>
              <a:xfrm>
                <a:off x="5670161" y="1758921"/>
                <a:ext cx="3924918" cy="3924918"/>
              </a:xfrm>
              <a:prstGeom prst="ellipse">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35" name="Group 67">
                <a:extLst>
                  <a:ext uri="{FF2B5EF4-FFF2-40B4-BE49-F238E27FC236}">
                    <a16:creationId xmlns:a16="http://schemas.microsoft.com/office/drawing/2014/main" id="{479A51DA-5D33-474A-AA57-D77BAA7F1538}"/>
                  </a:ext>
                </a:extLst>
              </p:cNvPr>
              <p:cNvGrpSpPr>
                <a:grpSpLocks noChangeAspect="1"/>
              </p:cNvGrpSpPr>
              <p:nvPr/>
            </p:nvGrpSpPr>
            <p:grpSpPr bwMode="auto">
              <a:xfrm>
                <a:off x="6525280" y="2614039"/>
                <a:ext cx="2214680" cy="2214682"/>
                <a:chOff x="15767" y="2452"/>
                <a:chExt cx="1890" cy="1890"/>
              </a:xfrm>
              <a:solidFill>
                <a:schemeClr val="accent4">
                  <a:alpha val="21000"/>
                </a:schemeClr>
              </a:solidFill>
            </p:grpSpPr>
            <p:sp>
              <p:nvSpPr>
                <p:cNvPr id="36" name="Freeform 68">
                  <a:extLst>
                    <a:ext uri="{FF2B5EF4-FFF2-40B4-BE49-F238E27FC236}">
                      <a16:creationId xmlns:a16="http://schemas.microsoft.com/office/drawing/2014/main" id="{3E09D8FF-58F6-6D42-A4CC-6C7C1D1E82FE}"/>
                    </a:ext>
                  </a:extLst>
                </p:cNvPr>
                <p:cNvSpPr>
                  <a:spLocks noEditPoints="1"/>
                </p:cNvSpPr>
                <p:nvPr/>
              </p:nvSpPr>
              <p:spPr bwMode="auto">
                <a:xfrm>
                  <a:off x="15767" y="2452"/>
                  <a:ext cx="1890" cy="1890"/>
                </a:xfrm>
                <a:custGeom>
                  <a:avLst/>
                  <a:gdLst>
                    <a:gd name="T0" fmla="*/ 400 w 800"/>
                    <a:gd name="T1" fmla="*/ 0 h 800"/>
                    <a:gd name="T2" fmla="*/ 800 w 800"/>
                    <a:gd name="T3" fmla="*/ 400 h 800"/>
                    <a:gd name="T4" fmla="*/ 400 w 800"/>
                    <a:gd name="T5" fmla="*/ 800 h 800"/>
                    <a:gd name="T6" fmla="*/ 0 w 800"/>
                    <a:gd name="T7" fmla="*/ 400 h 800"/>
                    <a:gd name="T8" fmla="*/ 400 w 800"/>
                    <a:gd name="T9" fmla="*/ 0 h 800"/>
                    <a:gd name="T10" fmla="*/ 400 w 800"/>
                    <a:gd name="T11" fmla="*/ 744 h 800"/>
                    <a:gd name="T12" fmla="*/ 744 w 800"/>
                    <a:gd name="T13" fmla="*/ 400 h 800"/>
                    <a:gd name="T14" fmla="*/ 400 w 800"/>
                    <a:gd name="T15" fmla="*/ 56 h 800"/>
                    <a:gd name="T16" fmla="*/ 56 w 800"/>
                    <a:gd name="T17" fmla="*/ 400 h 800"/>
                    <a:gd name="T18" fmla="*/ 400 w 800"/>
                    <a:gd name="T19" fmla="*/ 74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0" h="800">
                      <a:moveTo>
                        <a:pt x="400" y="0"/>
                      </a:moveTo>
                      <a:cubicBezTo>
                        <a:pt x="621" y="0"/>
                        <a:pt x="800" y="179"/>
                        <a:pt x="800" y="400"/>
                      </a:cubicBezTo>
                      <a:cubicBezTo>
                        <a:pt x="800" y="621"/>
                        <a:pt x="621" y="800"/>
                        <a:pt x="400" y="800"/>
                      </a:cubicBezTo>
                      <a:cubicBezTo>
                        <a:pt x="179" y="800"/>
                        <a:pt x="0" y="621"/>
                        <a:pt x="0" y="400"/>
                      </a:cubicBezTo>
                      <a:cubicBezTo>
                        <a:pt x="0" y="179"/>
                        <a:pt x="179" y="0"/>
                        <a:pt x="400" y="0"/>
                      </a:cubicBezTo>
                      <a:close/>
                      <a:moveTo>
                        <a:pt x="400" y="744"/>
                      </a:moveTo>
                      <a:cubicBezTo>
                        <a:pt x="590" y="744"/>
                        <a:pt x="744" y="590"/>
                        <a:pt x="744" y="400"/>
                      </a:cubicBezTo>
                      <a:cubicBezTo>
                        <a:pt x="744" y="210"/>
                        <a:pt x="590" y="56"/>
                        <a:pt x="400" y="56"/>
                      </a:cubicBezTo>
                      <a:cubicBezTo>
                        <a:pt x="210" y="56"/>
                        <a:pt x="56" y="210"/>
                        <a:pt x="56" y="400"/>
                      </a:cubicBezTo>
                      <a:cubicBezTo>
                        <a:pt x="56" y="590"/>
                        <a:pt x="210" y="744"/>
                        <a:pt x="400" y="74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3"/>
                  <a:endParaRPr lang="en-US" sz="1700">
                    <a:solidFill>
                      <a:schemeClr val="bg2"/>
                    </a:solidFill>
                  </a:endParaRPr>
                </a:p>
              </p:txBody>
            </p:sp>
            <p:sp>
              <p:nvSpPr>
                <p:cNvPr id="37" name="Freeform 69">
                  <a:extLst>
                    <a:ext uri="{FF2B5EF4-FFF2-40B4-BE49-F238E27FC236}">
                      <a16:creationId xmlns:a16="http://schemas.microsoft.com/office/drawing/2014/main" id="{E86FD460-3BBD-3F4C-8B8A-B334615ECCCF}"/>
                    </a:ext>
                  </a:extLst>
                </p:cNvPr>
                <p:cNvSpPr>
                  <a:spLocks/>
                </p:cNvSpPr>
                <p:nvPr/>
              </p:nvSpPr>
              <p:spPr bwMode="auto">
                <a:xfrm>
                  <a:off x="16327" y="2830"/>
                  <a:ext cx="770" cy="1134"/>
                </a:xfrm>
                <a:custGeom>
                  <a:avLst/>
                  <a:gdLst>
                    <a:gd name="T0" fmla="*/ 9 w 326"/>
                    <a:gd name="T1" fmla="*/ 303 h 480"/>
                    <a:gd name="T2" fmla="*/ 151 w 326"/>
                    <a:gd name="T3" fmla="*/ 475 h 480"/>
                    <a:gd name="T4" fmla="*/ 163 w 326"/>
                    <a:gd name="T5" fmla="*/ 480 h 480"/>
                    <a:gd name="T6" fmla="*/ 175 w 326"/>
                    <a:gd name="T7" fmla="*/ 475 h 480"/>
                    <a:gd name="T8" fmla="*/ 317 w 326"/>
                    <a:gd name="T9" fmla="*/ 303 h 480"/>
                    <a:gd name="T10" fmla="*/ 306 w 326"/>
                    <a:gd name="T11" fmla="*/ 275 h 480"/>
                    <a:gd name="T12" fmla="*/ 246 w 326"/>
                    <a:gd name="T13" fmla="*/ 275 h 480"/>
                    <a:gd name="T14" fmla="*/ 246 w 326"/>
                    <a:gd name="T15" fmla="*/ 16 h 480"/>
                    <a:gd name="T16" fmla="*/ 229 w 326"/>
                    <a:gd name="T17" fmla="*/ 0 h 480"/>
                    <a:gd name="T18" fmla="*/ 97 w 326"/>
                    <a:gd name="T19" fmla="*/ 0 h 480"/>
                    <a:gd name="T20" fmla="*/ 80 w 326"/>
                    <a:gd name="T21" fmla="*/ 16 h 480"/>
                    <a:gd name="T22" fmla="*/ 80 w 326"/>
                    <a:gd name="T23" fmla="*/ 275 h 480"/>
                    <a:gd name="T24" fmla="*/ 20 w 326"/>
                    <a:gd name="T25" fmla="*/ 275 h 480"/>
                    <a:gd name="T26" fmla="*/ 9 w 326"/>
                    <a:gd name="T27" fmla="*/ 303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6" h="480">
                      <a:moveTo>
                        <a:pt x="9" y="303"/>
                      </a:moveTo>
                      <a:cubicBezTo>
                        <a:pt x="56" y="360"/>
                        <a:pt x="104" y="418"/>
                        <a:pt x="151" y="475"/>
                      </a:cubicBezTo>
                      <a:cubicBezTo>
                        <a:pt x="155" y="479"/>
                        <a:pt x="159" y="480"/>
                        <a:pt x="163" y="480"/>
                      </a:cubicBezTo>
                      <a:cubicBezTo>
                        <a:pt x="167" y="480"/>
                        <a:pt x="171" y="479"/>
                        <a:pt x="175" y="475"/>
                      </a:cubicBezTo>
                      <a:cubicBezTo>
                        <a:pt x="222" y="418"/>
                        <a:pt x="270" y="360"/>
                        <a:pt x="317" y="303"/>
                      </a:cubicBezTo>
                      <a:cubicBezTo>
                        <a:pt x="326" y="293"/>
                        <a:pt x="321" y="275"/>
                        <a:pt x="306" y="275"/>
                      </a:cubicBezTo>
                      <a:cubicBezTo>
                        <a:pt x="286" y="275"/>
                        <a:pt x="266" y="275"/>
                        <a:pt x="246" y="275"/>
                      </a:cubicBezTo>
                      <a:cubicBezTo>
                        <a:pt x="246" y="189"/>
                        <a:pt x="246" y="103"/>
                        <a:pt x="246" y="16"/>
                      </a:cubicBezTo>
                      <a:cubicBezTo>
                        <a:pt x="246" y="7"/>
                        <a:pt x="238" y="0"/>
                        <a:pt x="229" y="0"/>
                      </a:cubicBezTo>
                      <a:cubicBezTo>
                        <a:pt x="185" y="0"/>
                        <a:pt x="141" y="0"/>
                        <a:pt x="97" y="0"/>
                      </a:cubicBezTo>
                      <a:cubicBezTo>
                        <a:pt x="88" y="0"/>
                        <a:pt x="80" y="7"/>
                        <a:pt x="80" y="16"/>
                      </a:cubicBezTo>
                      <a:cubicBezTo>
                        <a:pt x="80" y="103"/>
                        <a:pt x="80" y="189"/>
                        <a:pt x="80" y="275"/>
                      </a:cubicBezTo>
                      <a:cubicBezTo>
                        <a:pt x="60" y="275"/>
                        <a:pt x="40" y="275"/>
                        <a:pt x="20" y="275"/>
                      </a:cubicBezTo>
                      <a:cubicBezTo>
                        <a:pt x="5" y="275"/>
                        <a:pt x="0" y="293"/>
                        <a:pt x="9" y="30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3"/>
                  <a:endParaRPr lang="en-US" sz="1700">
                    <a:solidFill>
                      <a:schemeClr val="bg2"/>
                    </a:solidFill>
                  </a:endParaRPr>
                </a:p>
              </p:txBody>
            </p:sp>
          </p:grpSp>
        </p:grpSp>
        <p:grpSp>
          <p:nvGrpSpPr>
            <p:cNvPr id="38" name="Group 3">
              <a:extLst>
                <a:ext uri="{FF2B5EF4-FFF2-40B4-BE49-F238E27FC236}">
                  <a16:creationId xmlns:a16="http://schemas.microsoft.com/office/drawing/2014/main" id="{FA4A65A8-89E7-FA4D-BC01-BD255AA98B7F}"/>
                </a:ext>
              </a:extLst>
            </p:cNvPr>
            <p:cNvGrpSpPr/>
            <p:nvPr/>
          </p:nvGrpSpPr>
          <p:grpSpPr>
            <a:xfrm>
              <a:off x="6525280" y="2726782"/>
              <a:ext cx="2448227" cy="1989196"/>
              <a:chOff x="6193328" y="2368634"/>
              <a:chExt cx="2448227" cy="1989196"/>
            </a:xfrm>
          </p:grpSpPr>
          <p:sp>
            <p:nvSpPr>
              <p:cNvPr id="39" name="TextBox 38">
                <a:extLst>
                  <a:ext uri="{FF2B5EF4-FFF2-40B4-BE49-F238E27FC236}">
                    <a16:creationId xmlns:a16="http://schemas.microsoft.com/office/drawing/2014/main" id="{9327AC4F-F84D-084B-84DC-8E2DEACCCD43}"/>
                  </a:ext>
                </a:extLst>
              </p:cNvPr>
              <p:cNvSpPr txBox="1"/>
              <p:nvPr/>
            </p:nvSpPr>
            <p:spPr>
              <a:xfrm>
                <a:off x="6231283" y="2368634"/>
                <a:ext cx="788036" cy="569387"/>
              </a:xfrm>
              <a:prstGeom prst="rect">
                <a:avLst/>
              </a:prstGeom>
              <a:noFill/>
            </p:spPr>
            <p:txBody>
              <a:bodyPr wrap="none" lIns="0" rIns="0" bIns="0" rtlCol="0">
                <a:spAutoFit/>
              </a:bodyPr>
              <a:lstStyle/>
              <a:p>
                <a:pPr algn="ctr"/>
                <a:r>
                  <a:rPr lang="en-US" sz="1700" dirty="0">
                    <a:solidFill>
                      <a:schemeClr val="bg1"/>
                    </a:solidFill>
                  </a:rPr>
                  <a:t>COSTO </a:t>
                </a:r>
              </a:p>
              <a:p>
                <a:pPr algn="ctr"/>
                <a:r>
                  <a:rPr lang="en-US" sz="1700" dirty="0">
                    <a:solidFill>
                      <a:schemeClr val="bg1"/>
                    </a:solidFill>
                  </a:rPr>
                  <a:t>ALTO</a:t>
                </a:r>
              </a:p>
            </p:txBody>
          </p:sp>
          <p:sp>
            <p:nvSpPr>
              <p:cNvPr id="40" name="TextBox 39">
                <a:extLst>
                  <a:ext uri="{FF2B5EF4-FFF2-40B4-BE49-F238E27FC236}">
                    <a16:creationId xmlns:a16="http://schemas.microsoft.com/office/drawing/2014/main" id="{4CCD1163-3AA9-B043-9947-938A4C4C242F}"/>
                  </a:ext>
                </a:extLst>
              </p:cNvPr>
              <p:cNvSpPr txBox="1"/>
              <p:nvPr/>
            </p:nvSpPr>
            <p:spPr>
              <a:xfrm>
                <a:off x="7314269" y="2368634"/>
                <a:ext cx="1327286" cy="569387"/>
              </a:xfrm>
              <a:prstGeom prst="rect">
                <a:avLst/>
              </a:prstGeom>
              <a:noFill/>
            </p:spPr>
            <p:txBody>
              <a:bodyPr wrap="none" lIns="0" rIns="0" bIns="0" rtlCol="0">
                <a:spAutoFit/>
              </a:bodyPr>
              <a:lstStyle/>
              <a:p>
                <a:pPr algn="ctr"/>
                <a:r>
                  <a:rPr lang="en-US" sz="1700" dirty="0">
                    <a:solidFill>
                      <a:schemeClr val="bg1"/>
                    </a:solidFill>
                  </a:rPr>
                  <a:t>PROCESO</a:t>
                </a:r>
              </a:p>
              <a:p>
                <a:pPr algn="ctr"/>
                <a:r>
                  <a:rPr lang="en-US" sz="1700" dirty="0">
                    <a:solidFill>
                      <a:schemeClr val="bg1"/>
                    </a:solidFill>
                  </a:rPr>
                  <a:t>INEFICIENTE</a:t>
                </a:r>
              </a:p>
            </p:txBody>
          </p:sp>
          <p:grpSp>
            <p:nvGrpSpPr>
              <p:cNvPr id="41" name="Group 67">
                <a:extLst>
                  <a:ext uri="{FF2B5EF4-FFF2-40B4-BE49-F238E27FC236}">
                    <a16:creationId xmlns:a16="http://schemas.microsoft.com/office/drawing/2014/main" id="{E62BB67D-A220-0748-98B6-6732FDD01F3D}"/>
                  </a:ext>
                </a:extLst>
              </p:cNvPr>
              <p:cNvGrpSpPr>
                <a:grpSpLocks noChangeAspect="1"/>
              </p:cNvGrpSpPr>
              <p:nvPr/>
            </p:nvGrpSpPr>
            <p:grpSpPr bwMode="auto">
              <a:xfrm rot="10800000">
                <a:off x="6193328" y="3019002"/>
                <a:ext cx="865106" cy="865106"/>
                <a:chOff x="15767" y="2452"/>
                <a:chExt cx="1890" cy="1890"/>
              </a:xfrm>
              <a:solidFill>
                <a:schemeClr val="bg1"/>
              </a:solidFill>
            </p:grpSpPr>
            <p:sp>
              <p:nvSpPr>
                <p:cNvPr id="48" name="Freeform 68">
                  <a:extLst>
                    <a:ext uri="{FF2B5EF4-FFF2-40B4-BE49-F238E27FC236}">
                      <a16:creationId xmlns:a16="http://schemas.microsoft.com/office/drawing/2014/main" id="{34135CB0-2E6F-0B40-B504-4A796ABA6EF5}"/>
                    </a:ext>
                  </a:extLst>
                </p:cNvPr>
                <p:cNvSpPr>
                  <a:spLocks noEditPoints="1"/>
                </p:cNvSpPr>
                <p:nvPr/>
              </p:nvSpPr>
              <p:spPr bwMode="auto">
                <a:xfrm>
                  <a:off x="15767" y="2452"/>
                  <a:ext cx="1890" cy="1890"/>
                </a:xfrm>
                <a:custGeom>
                  <a:avLst/>
                  <a:gdLst>
                    <a:gd name="T0" fmla="*/ 400 w 800"/>
                    <a:gd name="T1" fmla="*/ 0 h 800"/>
                    <a:gd name="T2" fmla="*/ 800 w 800"/>
                    <a:gd name="T3" fmla="*/ 400 h 800"/>
                    <a:gd name="T4" fmla="*/ 400 w 800"/>
                    <a:gd name="T5" fmla="*/ 800 h 800"/>
                    <a:gd name="T6" fmla="*/ 0 w 800"/>
                    <a:gd name="T7" fmla="*/ 400 h 800"/>
                    <a:gd name="T8" fmla="*/ 400 w 800"/>
                    <a:gd name="T9" fmla="*/ 0 h 800"/>
                    <a:gd name="T10" fmla="*/ 400 w 800"/>
                    <a:gd name="T11" fmla="*/ 744 h 800"/>
                    <a:gd name="T12" fmla="*/ 744 w 800"/>
                    <a:gd name="T13" fmla="*/ 400 h 800"/>
                    <a:gd name="T14" fmla="*/ 400 w 800"/>
                    <a:gd name="T15" fmla="*/ 56 h 800"/>
                    <a:gd name="T16" fmla="*/ 56 w 800"/>
                    <a:gd name="T17" fmla="*/ 400 h 800"/>
                    <a:gd name="T18" fmla="*/ 400 w 800"/>
                    <a:gd name="T19" fmla="*/ 74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0" h="800">
                      <a:moveTo>
                        <a:pt x="400" y="0"/>
                      </a:moveTo>
                      <a:cubicBezTo>
                        <a:pt x="621" y="0"/>
                        <a:pt x="800" y="179"/>
                        <a:pt x="800" y="400"/>
                      </a:cubicBezTo>
                      <a:cubicBezTo>
                        <a:pt x="800" y="621"/>
                        <a:pt x="621" y="800"/>
                        <a:pt x="400" y="800"/>
                      </a:cubicBezTo>
                      <a:cubicBezTo>
                        <a:pt x="179" y="800"/>
                        <a:pt x="0" y="621"/>
                        <a:pt x="0" y="400"/>
                      </a:cubicBezTo>
                      <a:cubicBezTo>
                        <a:pt x="0" y="179"/>
                        <a:pt x="179" y="0"/>
                        <a:pt x="400" y="0"/>
                      </a:cubicBezTo>
                      <a:close/>
                      <a:moveTo>
                        <a:pt x="400" y="744"/>
                      </a:moveTo>
                      <a:cubicBezTo>
                        <a:pt x="590" y="744"/>
                        <a:pt x="744" y="590"/>
                        <a:pt x="744" y="400"/>
                      </a:cubicBezTo>
                      <a:cubicBezTo>
                        <a:pt x="744" y="210"/>
                        <a:pt x="590" y="56"/>
                        <a:pt x="400" y="56"/>
                      </a:cubicBezTo>
                      <a:cubicBezTo>
                        <a:pt x="210" y="56"/>
                        <a:pt x="56" y="210"/>
                        <a:pt x="56" y="400"/>
                      </a:cubicBezTo>
                      <a:cubicBezTo>
                        <a:pt x="56" y="590"/>
                        <a:pt x="210" y="744"/>
                        <a:pt x="400" y="74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3"/>
                  <a:endParaRPr lang="en-US" sz="1700">
                    <a:solidFill>
                      <a:schemeClr val="bg2"/>
                    </a:solidFill>
                  </a:endParaRPr>
                </a:p>
              </p:txBody>
            </p:sp>
            <p:sp>
              <p:nvSpPr>
                <p:cNvPr id="49" name="Freeform 69">
                  <a:extLst>
                    <a:ext uri="{FF2B5EF4-FFF2-40B4-BE49-F238E27FC236}">
                      <a16:creationId xmlns:a16="http://schemas.microsoft.com/office/drawing/2014/main" id="{9A1324E2-97D2-974E-862A-AC70ED11DC42}"/>
                    </a:ext>
                  </a:extLst>
                </p:cNvPr>
                <p:cNvSpPr>
                  <a:spLocks/>
                </p:cNvSpPr>
                <p:nvPr/>
              </p:nvSpPr>
              <p:spPr bwMode="auto">
                <a:xfrm>
                  <a:off x="16327" y="2830"/>
                  <a:ext cx="770" cy="1134"/>
                </a:xfrm>
                <a:custGeom>
                  <a:avLst/>
                  <a:gdLst>
                    <a:gd name="T0" fmla="*/ 9 w 326"/>
                    <a:gd name="T1" fmla="*/ 303 h 480"/>
                    <a:gd name="T2" fmla="*/ 151 w 326"/>
                    <a:gd name="T3" fmla="*/ 475 h 480"/>
                    <a:gd name="T4" fmla="*/ 163 w 326"/>
                    <a:gd name="T5" fmla="*/ 480 h 480"/>
                    <a:gd name="T6" fmla="*/ 175 w 326"/>
                    <a:gd name="T7" fmla="*/ 475 h 480"/>
                    <a:gd name="T8" fmla="*/ 317 w 326"/>
                    <a:gd name="T9" fmla="*/ 303 h 480"/>
                    <a:gd name="T10" fmla="*/ 306 w 326"/>
                    <a:gd name="T11" fmla="*/ 275 h 480"/>
                    <a:gd name="T12" fmla="*/ 246 w 326"/>
                    <a:gd name="T13" fmla="*/ 275 h 480"/>
                    <a:gd name="T14" fmla="*/ 246 w 326"/>
                    <a:gd name="T15" fmla="*/ 16 h 480"/>
                    <a:gd name="T16" fmla="*/ 229 w 326"/>
                    <a:gd name="T17" fmla="*/ 0 h 480"/>
                    <a:gd name="T18" fmla="*/ 97 w 326"/>
                    <a:gd name="T19" fmla="*/ 0 h 480"/>
                    <a:gd name="T20" fmla="*/ 80 w 326"/>
                    <a:gd name="T21" fmla="*/ 16 h 480"/>
                    <a:gd name="T22" fmla="*/ 80 w 326"/>
                    <a:gd name="T23" fmla="*/ 275 h 480"/>
                    <a:gd name="T24" fmla="*/ 20 w 326"/>
                    <a:gd name="T25" fmla="*/ 275 h 480"/>
                    <a:gd name="T26" fmla="*/ 9 w 326"/>
                    <a:gd name="T27" fmla="*/ 303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6" h="480">
                      <a:moveTo>
                        <a:pt x="9" y="303"/>
                      </a:moveTo>
                      <a:cubicBezTo>
                        <a:pt x="56" y="360"/>
                        <a:pt x="104" y="418"/>
                        <a:pt x="151" y="475"/>
                      </a:cubicBezTo>
                      <a:cubicBezTo>
                        <a:pt x="155" y="479"/>
                        <a:pt x="159" y="480"/>
                        <a:pt x="163" y="480"/>
                      </a:cubicBezTo>
                      <a:cubicBezTo>
                        <a:pt x="167" y="480"/>
                        <a:pt x="171" y="479"/>
                        <a:pt x="175" y="475"/>
                      </a:cubicBezTo>
                      <a:cubicBezTo>
                        <a:pt x="222" y="418"/>
                        <a:pt x="270" y="360"/>
                        <a:pt x="317" y="303"/>
                      </a:cubicBezTo>
                      <a:cubicBezTo>
                        <a:pt x="326" y="293"/>
                        <a:pt x="321" y="275"/>
                        <a:pt x="306" y="275"/>
                      </a:cubicBezTo>
                      <a:cubicBezTo>
                        <a:pt x="286" y="275"/>
                        <a:pt x="266" y="275"/>
                        <a:pt x="246" y="275"/>
                      </a:cubicBezTo>
                      <a:cubicBezTo>
                        <a:pt x="246" y="189"/>
                        <a:pt x="246" y="103"/>
                        <a:pt x="246" y="16"/>
                      </a:cubicBezTo>
                      <a:cubicBezTo>
                        <a:pt x="246" y="7"/>
                        <a:pt x="238" y="0"/>
                        <a:pt x="229" y="0"/>
                      </a:cubicBezTo>
                      <a:cubicBezTo>
                        <a:pt x="185" y="0"/>
                        <a:pt x="141" y="0"/>
                        <a:pt x="97" y="0"/>
                      </a:cubicBezTo>
                      <a:cubicBezTo>
                        <a:pt x="88" y="0"/>
                        <a:pt x="80" y="7"/>
                        <a:pt x="80" y="16"/>
                      </a:cubicBezTo>
                      <a:cubicBezTo>
                        <a:pt x="80" y="103"/>
                        <a:pt x="80" y="189"/>
                        <a:pt x="80" y="275"/>
                      </a:cubicBezTo>
                      <a:cubicBezTo>
                        <a:pt x="60" y="275"/>
                        <a:pt x="40" y="275"/>
                        <a:pt x="20" y="275"/>
                      </a:cubicBezTo>
                      <a:cubicBezTo>
                        <a:pt x="5" y="275"/>
                        <a:pt x="0" y="293"/>
                        <a:pt x="9" y="30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3"/>
                  <a:endParaRPr lang="en-US" sz="1700">
                    <a:solidFill>
                      <a:schemeClr val="bg2"/>
                    </a:solidFill>
                  </a:endParaRPr>
                </a:p>
              </p:txBody>
            </p:sp>
          </p:grpSp>
          <p:sp>
            <p:nvSpPr>
              <p:cNvPr id="42" name="Freeform 535">
                <a:extLst>
                  <a:ext uri="{FF2B5EF4-FFF2-40B4-BE49-F238E27FC236}">
                    <a16:creationId xmlns:a16="http://schemas.microsoft.com/office/drawing/2014/main" id="{9A746D9D-193C-1A4A-AA04-E368C729FC51}"/>
                  </a:ext>
                </a:extLst>
              </p:cNvPr>
              <p:cNvSpPr>
                <a:spLocks noChangeAspect="1"/>
              </p:cNvSpPr>
              <p:nvPr/>
            </p:nvSpPr>
            <p:spPr bwMode="auto">
              <a:xfrm>
                <a:off x="6497633" y="3916641"/>
                <a:ext cx="256454" cy="441189"/>
              </a:xfrm>
              <a:custGeom>
                <a:avLst/>
                <a:gdLst>
                  <a:gd name="T0" fmla="*/ 18 w 50"/>
                  <a:gd name="T1" fmla="*/ 86 h 86"/>
                  <a:gd name="T2" fmla="*/ 33 w 50"/>
                  <a:gd name="T3" fmla="*/ 86 h 86"/>
                  <a:gd name="T4" fmla="*/ 33 w 50"/>
                  <a:gd name="T5" fmla="*/ 75 h 86"/>
                  <a:gd name="T6" fmla="*/ 50 w 50"/>
                  <a:gd name="T7" fmla="*/ 55 h 86"/>
                  <a:gd name="T8" fmla="*/ 50 w 50"/>
                  <a:gd name="T9" fmla="*/ 55 h 86"/>
                  <a:gd name="T10" fmla="*/ 32 w 50"/>
                  <a:gd name="T11" fmla="*/ 34 h 86"/>
                  <a:gd name="T12" fmla="*/ 32 w 50"/>
                  <a:gd name="T13" fmla="*/ 34 h 86"/>
                  <a:gd name="T14" fmla="*/ 22 w 50"/>
                  <a:gd name="T15" fmla="*/ 28 h 86"/>
                  <a:gd name="T16" fmla="*/ 22 w 50"/>
                  <a:gd name="T17" fmla="*/ 28 h 86"/>
                  <a:gd name="T18" fmla="*/ 28 w 50"/>
                  <a:gd name="T19" fmla="*/ 25 h 86"/>
                  <a:gd name="T20" fmla="*/ 28 w 50"/>
                  <a:gd name="T21" fmla="*/ 25 h 86"/>
                  <a:gd name="T22" fmla="*/ 41 w 50"/>
                  <a:gd name="T23" fmla="*/ 28 h 86"/>
                  <a:gd name="T24" fmla="*/ 41 w 50"/>
                  <a:gd name="T25" fmla="*/ 28 h 86"/>
                  <a:gd name="T26" fmla="*/ 43 w 50"/>
                  <a:gd name="T27" fmla="*/ 30 h 86"/>
                  <a:gd name="T28" fmla="*/ 44 w 50"/>
                  <a:gd name="T29" fmla="*/ 27 h 86"/>
                  <a:gd name="T30" fmla="*/ 48 w 50"/>
                  <a:gd name="T31" fmla="*/ 13 h 86"/>
                  <a:gd name="T32" fmla="*/ 46 w 50"/>
                  <a:gd name="T33" fmla="*/ 12 h 86"/>
                  <a:gd name="T34" fmla="*/ 33 w 50"/>
                  <a:gd name="T35" fmla="*/ 9 h 86"/>
                  <a:gd name="T36" fmla="*/ 33 w 50"/>
                  <a:gd name="T37" fmla="*/ 9 h 86"/>
                  <a:gd name="T38" fmla="*/ 33 w 50"/>
                  <a:gd name="T39" fmla="*/ 0 h 86"/>
                  <a:gd name="T40" fmla="*/ 18 w 50"/>
                  <a:gd name="T41" fmla="*/ 0 h 86"/>
                  <a:gd name="T42" fmla="*/ 18 w 50"/>
                  <a:gd name="T43" fmla="*/ 10 h 86"/>
                  <a:gd name="T44" fmla="*/ 1 w 50"/>
                  <a:gd name="T45" fmla="*/ 30 h 86"/>
                  <a:gd name="T46" fmla="*/ 1 w 50"/>
                  <a:gd name="T47" fmla="*/ 30 h 86"/>
                  <a:gd name="T48" fmla="*/ 21 w 50"/>
                  <a:gd name="T49" fmla="*/ 50 h 86"/>
                  <a:gd name="T50" fmla="*/ 21 w 50"/>
                  <a:gd name="T51" fmla="*/ 50 h 86"/>
                  <a:gd name="T52" fmla="*/ 30 w 50"/>
                  <a:gd name="T53" fmla="*/ 56 h 86"/>
                  <a:gd name="T54" fmla="*/ 30 w 50"/>
                  <a:gd name="T55" fmla="*/ 56 h 86"/>
                  <a:gd name="T56" fmla="*/ 23 w 50"/>
                  <a:gd name="T57" fmla="*/ 60 h 86"/>
                  <a:gd name="T58" fmla="*/ 23 w 50"/>
                  <a:gd name="T59" fmla="*/ 60 h 86"/>
                  <a:gd name="T60" fmla="*/ 8 w 50"/>
                  <a:gd name="T61" fmla="*/ 56 h 86"/>
                  <a:gd name="T62" fmla="*/ 8 w 50"/>
                  <a:gd name="T63" fmla="*/ 56 h 86"/>
                  <a:gd name="T64" fmla="*/ 5 w 50"/>
                  <a:gd name="T65" fmla="*/ 54 h 86"/>
                  <a:gd name="T66" fmla="*/ 0 w 50"/>
                  <a:gd name="T67" fmla="*/ 71 h 86"/>
                  <a:gd name="T68" fmla="*/ 0 w 50"/>
                  <a:gd name="T69" fmla="*/ 71 h 86"/>
                  <a:gd name="T70" fmla="*/ 2 w 50"/>
                  <a:gd name="T71" fmla="*/ 72 h 86"/>
                  <a:gd name="T72" fmla="*/ 18 w 50"/>
                  <a:gd name="T73" fmla="*/ 76 h 86"/>
                  <a:gd name="T74" fmla="*/ 18 w 50"/>
                  <a:gd name="T75" fmla="*/ 76 h 86"/>
                  <a:gd name="T76" fmla="*/ 18 w 50"/>
                  <a:gd name="T77"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 h="86">
                    <a:moveTo>
                      <a:pt x="18" y="86"/>
                    </a:moveTo>
                    <a:cubicBezTo>
                      <a:pt x="33" y="86"/>
                      <a:pt x="33" y="86"/>
                      <a:pt x="33" y="86"/>
                    </a:cubicBezTo>
                    <a:cubicBezTo>
                      <a:pt x="33" y="75"/>
                      <a:pt x="33" y="75"/>
                      <a:pt x="33" y="75"/>
                    </a:cubicBezTo>
                    <a:cubicBezTo>
                      <a:pt x="43" y="73"/>
                      <a:pt x="50" y="65"/>
                      <a:pt x="50" y="55"/>
                    </a:cubicBezTo>
                    <a:cubicBezTo>
                      <a:pt x="50" y="55"/>
                      <a:pt x="50" y="55"/>
                      <a:pt x="50" y="55"/>
                    </a:cubicBezTo>
                    <a:cubicBezTo>
                      <a:pt x="50" y="45"/>
                      <a:pt x="45" y="39"/>
                      <a:pt x="32" y="34"/>
                    </a:cubicBezTo>
                    <a:cubicBezTo>
                      <a:pt x="32" y="34"/>
                      <a:pt x="32" y="34"/>
                      <a:pt x="32" y="34"/>
                    </a:cubicBezTo>
                    <a:cubicBezTo>
                      <a:pt x="27" y="32"/>
                      <a:pt x="22" y="30"/>
                      <a:pt x="22" y="28"/>
                    </a:cubicBezTo>
                    <a:cubicBezTo>
                      <a:pt x="22" y="28"/>
                      <a:pt x="22" y="28"/>
                      <a:pt x="22" y="28"/>
                    </a:cubicBezTo>
                    <a:cubicBezTo>
                      <a:pt x="22" y="25"/>
                      <a:pt x="25" y="25"/>
                      <a:pt x="28" y="25"/>
                    </a:cubicBezTo>
                    <a:cubicBezTo>
                      <a:pt x="28" y="25"/>
                      <a:pt x="28" y="25"/>
                      <a:pt x="28" y="25"/>
                    </a:cubicBezTo>
                    <a:cubicBezTo>
                      <a:pt x="34" y="25"/>
                      <a:pt x="38" y="27"/>
                      <a:pt x="41" y="28"/>
                    </a:cubicBezTo>
                    <a:cubicBezTo>
                      <a:pt x="41" y="28"/>
                      <a:pt x="41" y="28"/>
                      <a:pt x="41" y="28"/>
                    </a:cubicBezTo>
                    <a:cubicBezTo>
                      <a:pt x="43" y="30"/>
                      <a:pt x="43" y="30"/>
                      <a:pt x="43" y="30"/>
                    </a:cubicBezTo>
                    <a:cubicBezTo>
                      <a:pt x="44" y="27"/>
                      <a:pt x="44" y="27"/>
                      <a:pt x="44" y="27"/>
                    </a:cubicBezTo>
                    <a:cubicBezTo>
                      <a:pt x="48" y="13"/>
                      <a:pt x="48" y="13"/>
                      <a:pt x="48" y="13"/>
                    </a:cubicBezTo>
                    <a:cubicBezTo>
                      <a:pt x="46" y="12"/>
                      <a:pt x="46" y="12"/>
                      <a:pt x="46" y="12"/>
                    </a:cubicBezTo>
                    <a:cubicBezTo>
                      <a:pt x="43" y="11"/>
                      <a:pt x="39" y="10"/>
                      <a:pt x="33" y="9"/>
                    </a:cubicBezTo>
                    <a:cubicBezTo>
                      <a:pt x="33" y="9"/>
                      <a:pt x="33" y="9"/>
                      <a:pt x="33" y="9"/>
                    </a:cubicBezTo>
                    <a:cubicBezTo>
                      <a:pt x="33" y="0"/>
                      <a:pt x="33" y="0"/>
                      <a:pt x="33" y="0"/>
                    </a:cubicBezTo>
                    <a:cubicBezTo>
                      <a:pt x="18" y="0"/>
                      <a:pt x="18" y="0"/>
                      <a:pt x="18" y="0"/>
                    </a:cubicBezTo>
                    <a:cubicBezTo>
                      <a:pt x="18" y="10"/>
                      <a:pt x="18" y="10"/>
                      <a:pt x="18" y="10"/>
                    </a:cubicBezTo>
                    <a:cubicBezTo>
                      <a:pt x="8" y="13"/>
                      <a:pt x="1" y="20"/>
                      <a:pt x="1" y="30"/>
                    </a:cubicBezTo>
                    <a:cubicBezTo>
                      <a:pt x="1" y="30"/>
                      <a:pt x="1" y="30"/>
                      <a:pt x="1" y="30"/>
                    </a:cubicBezTo>
                    <a:cubicBezTo>
                      <a:pt x="1" y="42"/>
                      <a:pt x="12" y="47"/>
                      <a:pt x="21" y="50"/>
                    </a:cubicBezTo>
                    <a:cubicBezTo>
                      <a:pt x="21" y="50"/>
                      <a:pt x="21" y="50"/>
                      <a:pt x="21" y="50"/>
                    </a:cubicBezTo>
                    <a:cubicBezTo>
                      <a:pt x="29" y="53"/>
                      <a:pt x="30" y="55"/>
                      <a:pt x="30" y="56"/>
                    </a:cubicBezTo>
                    <a:cubicBezTo>
                      <a:pt x="30" y="56"/>
                      <a:pt x="30" y="56"/>
                      <a:pt x="30" y="56"/>
                    </a:cubicBezTo>
                    <a:cubicBezTo>
                      <a:pt x="30" y="59"/>
                      <a:pt x="26" y="60"/>
                      <a:pt x="23" y="60"/>
                    </a:cubicBezTo>
                    <a:cubicBezTo>
                      <a:pt x="23" y="60"/>
                      <a:pt x="23" y="60"/>
                      <a:pt x="23" y="60"/>
                    </a:cubicBezTo>
                    <a:cubicBezTo>
                      <a:pt x="16" y="60"/>
                      <a:pt x="10" y="57"/>
                      <a:pt x="8" y="56"/>
                    </a:cubicBezTo>
                    <a:cubicBezTo>
                      <a:pt x="8" y="56"/>
                      <a:pt x="8" y="56"/>
                      <a:pt x="8" y="56"/>
                    </a:cubicBezTo>
                    <a:cubicBezTo>
                      <a:pt x="5" y="54"/>
                      <a:pt x="5" y="54"/>
                      <a:pt x="5" y="54"/>
                    </a:cubicBezTo>
                    <a:cubicBezTo>
                      <a:pt x="0" y="71"/>
                      <a:pt x="0" y="71"/>
                      <a:pt x="0" y="71"/>
                    </a:cubicBezTo>
                    <a:cubicBezTo>
                      <a:pt x="0" y="71"/>
                      <a:pt x="0" y="71"/>
                      <a:pt x="0" y="71"/>
                    </a:cubicBezTo>
                    <a:cubicBezTo>
                      <a:pt x="2" y="72"/>
                      <a:pt x="2" y="72"/>
                      <a:pt x="2" y="72"/>
                    </a:cubicBezTo>
                    <a:cubicBezTo>
                      <a:pt x="6" y="74"/>
                      <a:pt x="12" y="76"/>
                      <a:pt x="18" y="76"/>
                    </a:cubicBezTo>
                    <a:cubicBezTo>
                      <a:pt x="18" y="76"/>
                      <a:pt x="18" y="76"/>
                      <a:pt x="18" y="76"/>
                    </a:cubicBezTo>
                    <a:lnTo>
                      <a:pt x="18" y="8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grpSp>
            <p:nvGrpSpPr>
              <p:cNvPr id="43" name="Group 137">
                <a:extLst>
                  <a:ext uri="{FF2B5EF4-FFF2-40B4-BE49-F238E27FC236}">
                    <a16:creationId xmlns:a16="http://schemas.microsoft.com/office/drawing/2014/main" id="{8B1B66B0-404B-EC44-B006-2E9F4EFA52A0}"/>
                  </a:ext>
                </a:extLst>
              </p:cNvPr>
              <p:cNvGrpSpPr/>
              <p:nvPr/>
            </p:nvGrpSpPr>
            <p:grpSpPr>
              <a:xfrm>
                <a:off x="7462353" y="3052399"/>
                <a:ext cx="989224" cy="803618"/>
                <a:chOff x="6400250" y="4063027"/>
                <a:chExt cx="989224" cy="803618"/>
              </a:xfrm>
            </p:grpSpPr>
            <p:sp>
              <p:nvSpPr>
                <p:cNvPr id="44" name="Isosceles Triangle 133">
                  <a:extLst>
                    <a:ext uri="{FF2B5EF4-FFF2-40B4-BE49-F238E27FC236}">
                      <a16:creationId xmlns:a16="http://schemas.microsoft.com/office/drawing/2014/main" id="{9996CF38-9FA1-8544-B9CE-83D2B60D489B}"/>
                    </a:ext>
                  </a:extLst>
                </p:cNvPr>
                <p:cNvSpPr/>
                <p:nvPr/>
              </p:nvSpPr>
              <p:spPr>
                <a:xfrm rot="13664565" flipV="1">
                  <a:off x="7176804" y="4113317"/>
                  <a:ext cx="231597" cy="13101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err="1">
                    <a:solidFill>
                      <a:schemeClr val="bg2"/>
                    </a:solidFill>
                  </a:endParaRPr>
                </a:p>
              </p:txBody>
            </p:sp>
            <p:sp>
              <p:nvSpPr>
                <p:cNvPr id="45" name="Freeform 11">
                  <a:extLst>
                    <a:ext uri="{FF2B5EF4-FFF2-40B4-BE49-F238E27FC236}">
                      <a16:creationId xmlns:a16="http://schemas.microsoft.com/office/drawing/2014/main" id="{8B9EFA99-01F4-C642-B3EC-76E4E1DA84D0}"/>
                    </a:ext>
                  </a:extLst>
                </p:cNvPr>
                <p:cNvSpPr>
                  <a:spLocks/>
                </p:cNvSpPr>
                <p:nvPr/>
              </p:nvSpPr>
              <p:spPr bwMode="auto">
                <a:xfrm flipV="1">
                  <a:off x="6400251" y="4207739"/>
                  <a:ext cx="869424" cy="422274"/>
                </a:xfrm>
                <a:custGeom>
                  <a:avLst/>
                  <a:gdLst>
                    <a:gd name="T0" fmla="*/ 1745 w 1745"/>
                    <a:gd name="T1" fmla="*/ 847 h 847"/>
                    <a:gd name="T2" fmla="*/ 1271 w 1745"/>
                    <a:gd name="T3" fmla="*/ 423 h 847"/>
                    <a:gd name="T4" fmla="*/ 778 w 1745"/>
                    <a:gd name="T5" fmla="*/ 847 h 847"/>
                    <a:gd name="T6" fmla="*/ 427 w 1745"/>
                    <a:gd name="T7" fmla="*/ 0 h 847"/>
                    <a:gd name="T8" fmla="*/ 0 w 1745"/>
                    <a:gd name="T9" fmla="*/ 0 h 847"/>
                  </a:gdLst>
                  <a:ahLst/>
                  <a:cxnLst>
                    <a:cxn ang="0">
                      <a:pos x="T0" y="T1"/>
                    </a:cxn>
                    <a:cxn ang="0">
                      <a:pos x="T2" y="T3"/>
                    </a:cxn>
                    <a:cxn ang="0">
                      <a:pos x="T4" y="T5"/>
                    </a:cxn>
                    <a:cxn ang="0">
                      <a:pos x="T6" y="T7"/>
                    </a:cxn>
                    <a:cxn ang="0">
                      <a:pos x="T8" y="T9"/>
                    </a:cxn>
                  </a:cxnLst>
                  <a:rect l="0" t="0" r="r" b="b"/>
                  <a:pathLst>
                    <a:path w="1745" h="847">
                      <a:moveTo>
                        <a:pt x="1745" y="847"/>
                      </a:moveTo>
                      <a:lnTo>
                        <a:pt x="1271" y="423"/>
                      </a:lnTo>
                      <a:lnTo>
                        <a:pt x="778" y="847"/>
                      </a:lnTo>
                      <a:lnTo>
                        <a:pt x="427" y="0"/>
                      </a:lnTo>
                      <a:lnTo>
                        <a:pt x="0" y="0"/>
                      </a:lnTo>
                    </a:path>
                  </a:pathLst>
                </a:custGeom>
                <a:noFill/>
                <a:ln w="88900" cap="flat">
                  <a:solidFill>
                    <a:schemeClr val="bg1"/>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sp>
              <p:nvSpPr>
                <p:cNvPr id="46" name="Isosceles Triangle 135">
                  <a:extLst>
                    <a:ext uri="{FF2B5EF4-FFF2-40B4-BE49-F238E27FC236}">
                      <a16:creationId xmlns:a16="http://schemas.microsoft.com/office/drawing/2014/main" id="{8DFCFDA1-4A67-3F4B-8A4C-94495D36390A}"/>
                    </a:ext>
                  </a:extLst>
                </p:cNvPr>
                <p:cNvSpPr/>
                <p:nvPr/>
              </p:nvSpPr>
              <p:spPr>
                <a:xfrm rot="7554111">
                  <a:off x="7199251" y="4676421"/>
                  <a:ext cx="226186" cy="154261"/>
                </a:xfrm>
                <a:prstGeom prst="triangle">
                  <a:avLst>
                    <a:gd name="adj" fmla="val 512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err="1">
                    <a:solidFill>
                      <a:schemeClr val="bg2"/>
                    </a:solidFill>
                  </a:endParaRPr>
                </a:p>
              </p:txBody>
            </p:sp>
            <p:sp>
              <p:nvSpPr>
                <p:cNvPr id="47" name="Freeform 11">
                  <a:extLst>
                    <a:ext uri="{FF2B5EF4-FFF2-40B4-BE49-F238E27FC236}">
                      <a16:creationId xmlns:a16="http://schemas.microsoft.com/office/drawing/2014/main" id="{9FE730F3-DF78-144B-B964-47AD035E9A2F}"/>
                    </a:ext>
                  </a:extLst>
                </p:cNvPr>
                <p:cNvSpPr>
                  <a:spLocks/>
                </p:cNvSpPr>
                <p:nvPr/>
              </p:nvSpPr>
              <p:spPr bwMode="auto">
                <a:xfrm>
                  <a:off x="6400250" y="4408019"/>
                  <a:ext cx="864859" cy="323720"/>
                </a:xfrm>
                <a:custGeom>
                  <a:avLst/>
                  <a:gdLst>
                    <a:gd name="T0" fmla="*/ 1745 w 1745"/>
                    <a:gd name="T1" fmla="*/ 847 h 847"/>
                    <a:gd name="T2" fmla="*/ 1271 w 1745"/>
                    <a:gd name="T3" fmla="*/ 423 h 847"/>
                    <a:gd name="T4" fmla="*/ 778 w 1745"/>
                    <a:gd name="T5" fmla="*/ 847 h 847"/>
                    <a:gd name="T6" fmla="*/ 427 w 1745"/>
                    <a:gd name="T7" fmla="*/ 0 h 847"/>
                    <a:gd name="T8" fmla="*/ 0 w 1745"/>
                    <a:gd name="T9" fmla="*/ 0 h 847"/>
                  </a:gdLst>
                  <a:ahLst/>
                  <a:cxnLst>
                    <a:cxn ang="0">
                      <a:pos x="T0" y="T1"/>
                    </a:cxn>
                    <a:cxn ang="0">
                      <a:pos x="T2" y="T3"/>
                    </a:cxn>
                    <a:cxn ang="0">
                      <a:pos x="T4" y="T5"/>
                    </a:cxn>
                    <a:cxn ang="0">
                      <a:pos x="T6" y="T7"/>
                    </a:cxn>
                    <a:cxn ang="0">
                      <a:pos x="T8" y="T9"/>
                    </a:cxn>
                  </a:cxnLst>
                  <a:rect l="0" t="0" r="r" b="b"/>
                  <a:pathLst>
                    <a:path w="1745" h="847">
                      <a:moveTo>
                        <a:pt x="1745" y="847"/>
                      </a:moveTo>
                      <a:lnTo>
                        <a:pt x="1271" y="423"/>
                      </a:lnTo>
                      <a:lnTo>
                        <a:pt x="778" y="847"/>
                      </a:lnTo>
                      <a:lnTo>
                        <a:pt x="427" y="0"/>
                      </a:lnTo>
                      <a:lnTo>
                        <a:pt x="0" y="0"/>
                      </a:lnTo>
                    </a:path>
                  </a:pathLst>
                </a:custGeom>
                <a:noFill/>
                <a:ln w="88900" cap="flat">
                  <a:solidFill>
                    <a:schemeClr val="bg1"/>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grpSp>
        </p:grpSp>
      </p:grpSp>
      <p:grpSp>
        <p:nvGrpSpPr>
          <p:cNvPr id="71" name="Group 70">
            <a:extLst>
              <a:ext uri="{FF2B5EF4-FFF2-40B4-BE49-F238E27FC236}">
                <a16:creationId xmlns:a16="http://schemas.microsoft.com/office/drawing/2014/main" id="{06395B3A-6D2A-E743-8F92-111DC8D6136D}"/>
              </a:ext>
            </a:extLst>
          </p:cNvPr>
          <p:cNvGrpSpPr/>
          <p:nvPr/>
        </p:nvGrpSpPr>
        <p:grpSpPr>
          <a:xfrm>
            <a:off x="2128838" y="4453442"/>
            <a:ext cx="2636606" cy="906298"/>
            <a:chOff x="2128838" y="4288850"/>
            <a:chExt cx="2636606" cy="906298"/>
          </a:xfrm>
        </p:grpSpPr>
        <p:sp>
          <p:nvSpPr>
            <p:cNvPr id="31" name="TextBox 30">
              <a:extLst>
                <a:ext uri="{FF2B5EF4-FFF2-40B4-BE49-F238E27FC236}">
                  <a16:creationId xmlns:a16="http://schemas.microsoft.com/office/drawing/2014/main" id="{18B85763-DE2B-974F-9DE0-396665401CD5}"/>
                </a:ext>
              </a:extLst>
            </p:cNvPr>
            <p:cNvSpPr txBox="1"/>
            <p:nvPr/>
          </p:nvSpPr>
          <p:spPr>
            <a:xfrm>
              <a:off x="2128838" y="4618889"/>
              <a:ext cx="1523962" cy="492443"/>
            </a:xfrm>
            <a:prstGeom prst="rect">
              <a:avLst/>
            </a:prstGeom>
            <a:noFill/>
          </p:spPr>
          <p:txBody>
            <a:bodyPr wrap="square" lIns="0" tIns="0" rIns="0" bIns="0" rtlCol="0">
              <a:spAutoFit/>
            </a:bodyPr>
            <a:lstStyle/>
            <a:p>
              <a:pPr algn="r">
                <a:spcBef>
                  <a:spcPts val="900"/>
                </a:spcBef>
                <a:buSzPct val="120000"/>
              </a:pPr>
              <a:r>
                <a:rPr lang="en-US" sz="1600" dirty="0" err="1"/>
                <a:t>Servicios</a:t>
              </a:r>
              <a:r>
                <a:rPr lang="en-US" sz="1600" dirty="0"/>
                <a:t> de </a:t>
              </a:r>
              <a:r>
                <a:rPr lang="en-US" sz="1600" dirty="0" err="1"/>
                <a:t>pagos</a:t>
              </a:r>
              <a:r>
                <a:rPr lang="en-US" sz="1600" dirty="0"/>
                <a:t> </a:t>
              </a:r>
              <a:r>
                <a:rPr lang="en-US" sz="1600" dirty="0" err="1"/>
                <a:t>en</a:t>
              </a:r>
              <a:r>
                <a:rPr lang="en-US" sz="1600" dirty="0"/>
                <a:t> </a:t>
              </a:r>
              <a:r>
                <a:rPr lang="en-US" sz="1600" dirty="0" err="1"/>
                <a:t>línea</a:t>
              </a:r>
              <a:endParaRPr lang="en-US" sz="1600" dirty="0"/>
            </a:p>
          </p:txBody>
        </p:sp>
        <p:grpSp>
          <p:nvGrpSpPr>
            <p:cNvPr id="55" name="Group 54">
              <a:extLst>
                <a:ext uri="{FF2B5EF4-FFF2-40B4-BE49-F238E27FC236}">
                  <a16:creationId xmlns:a16="http://schemas.microsoft.com/office/drawing/2014/main" id="{A4E6CEB4-57CC-8F42-8AAD-1630E3B20A49}"/>
                </a:ext>
              </a:extLst>
            </p:cNvPr>
            <p:cNvGrpSpPr/>
            <p:nvPr/>
          </p:nvGrpSpPr>
          <p:grpSpPr>
            <a:xfrm>
              <a:off x="3859146" y="4288850"/>
              <a:ext cx="906298" cy="906298"/>
              <a:chOff x="3859146" y="4128304"/>
              <a:chExt cx="906298" cy="906298"/>
            </a:xfrm>
          </p:grpSpPr>
          <p:sp>
            <p:nvSpPr>
              <p:cNvPr id="33" name="Oval 32">
                <a:extLst>
                  <a:ext uri="{FF2B5EF4-FFF2-40B4-BE49-F238E27FC236}">
                    <a16:creationId xmlns:a16="http://schemas.microsoft.com/office/drawing/2014/main" id="{BCD6CEF2-A7D9-FF40-9CD6-18889A74F65E}"/>
                  </a:ext>
                </a:extLst>
              </p:cNvPr>
              <p:cNvSpPr/>
              <p:nvPr/>
            </p:nvSpPr>
            <p:spPr>
              <a:xfrm>
                <a:off x="3859146" y="4128304"/>
                <a:ext cx="906298" cy="906298"/>
              </a:xfrm>
              <a:prstGeom prst="ellipse">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52" name="Group 51">
                <a:extLst>
                  <a:ext uri="{FF2B5EF4-FFF2-40B4-BE49-F238E27FC236}">
                    <a16:creationId xmlns:a16="http://schemas.microsoft.com/office/drawing/2014/main" id="{13341AA3-1D48-8F4C-833C-1CC270580361}"/>
                  </a:ext>
                </a:extLst>
              </p:cNvPr>
              <p:cNvGrpSpPr/>
              <p:nvPr/>
            </p:nvGrpSpPr>
            <p:grpSpPr>
              <a:xfrm>
                <a:off x="4025730" y="4341923"/>
                <a:ext cx="573131" cy="479060"/>
                <a:chOff x="941969" y="1130587"/>
                <a:chExt cx="1542212" cy="1289079"/>
              </a:xfrm>
              <a:solidFill>
                <a:schemeClr val="bg1"/>
              </a:solidFill>
            </p:grpSpPr>
            <p:sp>
              <p:nvSpPr>
                <p:cNvPr id="53" name="Freeform 3">
                  <a:extLst>
                    <a:ext uri="{FF2B5EF4-FFF2-40B4-BE49-F238E27FC236}">
                      <a16:creationId xmlns:a16="http://schemas.microsoft.com/office/drawing/2014/main" id="{F2387D51-D6DE-7345-8263-2870598A8639}"/>
                    </a:ext>
                  </a:extLst>
                </p:cNvPr>
                <p:cNvSpPr/>
                <p:nvPr/>
              </p:nvSpPr>
              <p:spPr>
                <a:xfrm>
                  <a:off x="1260594" y="2242222"/>
                  <a:ext cx="904964" cy="177444"/>
                </a:xfrm>
                <a:custGeom>
                  <a:avLst/>
                  <a:gdLst>
                    <a:gd name="connsiteX0" fmla="*/ 660349 w 904964"/>
                    <a:gd name="connsiteY0" fmla="*/ 0 h 177444"/>
                    <a:gd name="connsiteX1" fmla="*/ 244627 w 904964"/>
                    <a:gd name="connsiteY1" fmla="*/ 0 h 177444"/>
                    <a:gd name="connsiteX2" fmla="*/ 244627 w 904964"/>
                    <a:gd name="connsiteY2" fmla="*/ 103937 h 177444"/>
                    <a:gd name="connsiteX3" fmla="*/ 0 w 904964"/>
                    <a:gd name="connsiteY3" fmla="*/ 103937 h 177444"/>
                    <a:gd name="connsiteX4" fmla="*/ 0 w 904964"/>
                    <a:gd name="connsiteY4" fmla="*/ 177444 h 177444"/>
                    <a:gd name="connsiteX5" fmla="*/ 904964 w 904964"/>
                    <a:gd name="connsiteY5" fmla="*/ 177444 h 177444"/>
                    <a:gd name="connsiteX6" fmla="*/ 904964 w 904964"/>
                    <a:gd name="connsiteY6" fmla="*/ 103937 h 177444"/>
                    <a:gd name="connsiteX7" fmla="*/ 660349 w 904964"/>
                    <a:gd name="connsiteY7" fmla="*/ 103937 h 177444"/>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Lst>
                  <a:rect l="l" t="t" r="r" b="b"/>
                  <a:pathLst>
                    <a:path w="904964" h="177444">
                      <a:moveTo>
                        <a:pt x="660349" y="0"/>
                      </a:moveTo>
                      <a:lnTo>
                        <a:pt x="244627" y="0"/>
                      </a:lnTo>
                      <a:lnTo>
                        <a:pt x="244627" y="103937"/>
                      </a:lnTo>
                      <a:lnTo>
                        <a:pt x="0" y="103937"/>
                      </a:lnTo>
                      <a:lnTo>
                        <a:pt x="0" y="177444"/>
                      </a:lnTo>
                      <a:lnTo>
                        <a:pt x="904964" y="177444"/>
                      </a:lnTo>
                      <a:lnTo>
                        <a:pt x="904964" y="103937"/>
                      </a:lnTo>
                      <a:lnTo>
                        <a:pt x="660349" y="103937"/>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54" name="Freeform 3">
                  <a:extLst>
                    <a:ext uri="{FF2B5EF4-FFF2-40B4-BE49-F238E27FC236}">
                      <a16:creationId xmlns:a16="http://schemas.microsoft.com/office/drawing/2014/main" id="{14F0786E-7979-CB45-8F74-8E331B73EC4A}"/>
                    </a:ext>
                  </a:extLst>
                </p:cNvPr>
                <p:cNvSpPr/>
                <p:nvPr/>
              </p:nvSpPr>
              <p:spPr>
                <a:xfrm>
                  <a:off x="941969" y="1130587"/>
                  <a:ext cx="1542212" cy="1060996"/>
                </a:xfrm>
                <a:custGeom>
                  <a:avLst/>
                  <a:gdLst>
                    <a:gd name="connsiteX0" fmla="*/ 1469593 w 1542212"/>
                    <a:gd name="connsiteY0" fmla="*/ 920864 h 1060996"/>
                    <a:gd name="connsiteX1" fmla="*/ 1423441 w 1542212"/>
                    <a:gd name="connsiteY1" fmla="*/ 965657 h 1060996"/>
                    <a:gd name="connsiteX2" fmla="*/ 118783 w 1542212"/>
                    <a:gd name="connsiteY2" fmla="*/ 965657 h 1060996"/>
                    <a:gd name="connsiteX3" fmla="*/ 72631 w 1542212"/>
                    <a:gd name="connsiteY3" fmla="*/ 920864 h 1060996"/>
                    <a:gd name="connsiteX4" fmla="*/ 72631 w 1542212"/>
                    <a:gd name="connsiteY4" fmla="*/ 140144 h 1060996"/>
                    <a:gd name="connsiteX5" fmla="*/ 118783 w 1542212"/>
                    <a:gd name="connsiteY5" fmla="*/ 95352 h 1060996"/>
                    <a:gd name="connsiteX6" fmla="*/ 1423441 w 1542212"/>
                    <a:gd name="connsiteY6" fmla="*/ 95352 h 1060996"/>
                    <a:gd name="connsiteX7" fmla="*/ 1469593 w 1542212"/>
                    <a:gd name="connsiteY7" fmla="*/ 140144 h 1060996"/>
                    <a:gd name="connsiteX9" fmla="*/ 1431963 w 1542212"/>
                    <a:gd name="connsiteY9" fmla="*/ 0 h 1060996"/>
                    <a:gd name="connsiteX10" fmla="*/ 110261 w 1542212"/>
                    <a:gd name="connsiteY10" fmla="*/ 0 h 1060996"/>
                    <a:gd name="connsiteX11" fmla="*/ 0 w 1542212"/>
                    <a:gd name="connsiteY11" fmla="*/ 110261 h 1060996"/>
                    <a:gd name="connsiteX12" fmla="*/ 0 w 1542212"/>
                    <a:gd name="connsiteY12" fmla="*/ 950747 h 1060996"/>
                    <a:gd name="connsiteX13" fmla="*/ 110261 w 1542212"/>
                    <a:gd name="connsiteY13" fmla="*/ 1060996 h 1060996"/>
                    <a:gd name="connsiteX14" fmla="*/ 1431963 w 1542212"/>
                    <a:gd name="connsiteY14" fmla="*/ 1060996 h 1060996"/>
                    <a:gd name="connsiteX15" fmla="*/ 1542212 w 1542212"/>
                    <a:gd name="connsiteY15" fmla="*/ 950747 h 1060996"/>
                    <a:gd name="connsiteX16" fmla="*/ 1542212 w 1542212"/>
                    <a:gd name="connsiteY16" fmla="*/ 110261 h 1060996"/>
                    <a:gd name="connsiteX17" fmla="*/ 1431963 w 1542212"/>
                    <a:gd name="connsiteY17" fmla="*/ 0 h 1060996"/>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 ang="17">
                      <a:pos x="connsiteX17" y="connsiteY17"/>
                    </a:cxn>
                  </a:cxnLst>
                  <a:rect l="l" t="t" r="r" b="b"/>
                  <a:pathLst>
                    <a:path w="1542212" h="1060996">
                      <a:moveTo>
                        <a:pt x="1469593" y="920864"/>
                      </a:moveTo>
                      <a:cubicBezTo>
                        <a:pt x="1469593" y="945566"/>
                        <a:pt x="1448892" y="965657"/>
                        <a:pt x="1423441" y="965657"/>
                      </a:cubicBezTo>
                      <a:lnTo>
                        <a:pt x="118783" y="965657"/>
                      </a:lnTo>
                      <a:cubicBezTo>
                        <a:pt x="93332" y="965657"/>
                        <a:pt x="72631" y="945566"/>
                        <a:pt x="72631" y="920864"/>
                      </a:cubicBezTo>
                      <a:lnTo>
                        <a:pt x="72631" y="140144"/>
                      </a:lnTo>
                      <a:cubicBezTo>
                        <a:pt x="72631" y="115443"/>
                        <a:pt x="93332" y="95352"/>
                        <a:pt x="118783" y="95352"/>
                      </a:cubicBezTo>
                      <a:lnTo>
                        <a:pt x="1423441" y="95352"/>
                      </a:lnTo>
                      <a:cubicBezTo>
                        <a:pt x="1448892" y="95352"/>
                        <a:pt x="1469593" y="115443"/>
                        <a:pt x="1469593" y="140144"/>
                      </a:cubicBezTo>
                      <a:moveTo>
                        <a:pt x="1431963" y="0"/>
                      </a:moveTo>
                      <a:lnTo>
                        <a:pt x="110261" y="0"/>
                      </a:lnTo>
                      <a:cubicBezTo>
                        <a:pt x="49467" y="0"/>
                        <a:pt x="0" y="49466"/>
                        <a:pt x="0" y="110261"/>
                      </a:cubicBezTo>
                      <a:lnTo>
                        <a:pt x="0" y="950747"/>
                      </a:lnTo>
                      <a:cubicBezTo>
                        <a:pt x="0" y="1011542"/>
                        <a:pt x="49467" y="1060996"/>
                        <a:pt x="110261" y="1060996"/>
                      </a:cubicBezTo>
                      <a:lnTo>
                        <a:pt x="1431963" y="1060996"/>
                      </a:lnTo>
                      <a:cubicBezTo>
                        <a:pt x="1492758" y="1060996"/>
                        <a:pt x="1542212" y="1011542"/>
                        <a:pt x="1542212" y="950747"/>
                      </a:cubicBezTo>
                      <a:lnTo>
                        <a:pt x="1542212" y="110261"/>
                      </a:lnTo>
                      <a:cubicBezTo>
                        <a:pt x="1542212" y="49466"/>
                        <a:pt x="1492758" y="0"/>
                        <a:pt x="1431963" y="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grpSp>
        </p:grpSp>
      </p:grpSp>
      <p:grpSp>
        <p:nvGrpSpPr>
          <p:cNvPr id="69" name="Group 68">
            <a:extLst>
              <a:ext uri="{FF2B5EF4-FFF2-40B4-BE49-F238E27FC236}">
                <a16:creationId xmlns:a16="http://schemas.microsoft.com/office/drawing/2014/main" id="{41156CC5-CF0A-3541-9BE3-0F8F1187A7CC}"/>
              </a:ext>
            </a:extLst>
          </p:cNvPr>
          <p:cNvGrpSpPr/>
          <p:nvPr/>
        </p:nvGrpSpPr>
        <p:grpSpPr>
          <a:xfrm>
            <a:off x="1778197" y="2196926"/>
            <a:ext cx="2987247" cy="906298"/>
            <a:chOff x="1778197" y="2032334"/>
            <a:chExt cx="2987247" cy="906298"/>
          </a:xfrm>
        </p:grpSpPr>
        <p:sp>
          <p:nvSpPr>
            <p:cNvPr id="11" name="TextBox 10">
              <a:extLst>
                <a:ext uri="{FF2B5EF4-FFF2-40B4-BE49-F238E27FC236}">
                  <a16:creationId xmlns:a16="http://schemas.microsoft.com/office/drawing/2014/main" id="{509E3B4C-FBAA-1C4C-A41D-D87001A46B34}"/>
                </a:ext>
              </a:extLst>
            </p:cNvPr>
            <p:cNvSpPr txBox="1"/>
            <p:nvPr/>
          </p:nvSpPr>
          <p:spPr>
            <a:xfrm>
              <a:off x="1778197" y="2362373"/>
              <a:ext cx="1874603" cy="246221"/>
            </a:xfrm>
            <a:prstGeom prst="rect">
              <a:avLst/>
            </a:prstGeom>
            <a:noFill/>
          </p:spPr>
          <p:txBody>
            <a:bodyPr wrap="square" lIns="0" tIns="0" rIns="0" bIns="0" rtlCol="0">
              <a:spAutoFit/>
            </a:bodyPr>
            <a:lstStyle/>
            <a:p>
              <a:pPr algn="r">
                <a:spcBef>
                  <a:spcPts val="900"/>
                </a:spcBef>
                <a:buSzPct val="120000"/>
              </a:pPr>
              <a:r>
                <a:rPr lang="en-US" sz="1600" dirty="0" err="1"/>
                <a:t>Cheque</a:t>
              </a:r>
              <a:r>
                <a:rPr lang="en-US" sz="1600" dirty="0"/>
                <a:t> </a:t>
              </a:r>
              <a:r>
                <a:rPr lang="en-US" sz="1600" dirty="0" err="1"/>
                <a:t>certificado</a:t>
              </a:r>
              <a:endParaRPr lang="en-US" sz="1600" dirty="0"/>
            </a:p>
          </p:txBody>
        </p:sp>
        <p:grpSp>
          <p:nvGrpSpPr>
            <p:cNvPr id="64" name="Group 63">
              <a:extLst>
                <a:ext uri="{FF2B5EF4-FFF2-40B4-BE49-F238E27FC236}">
                  <a16:creationId xmlns:a16="http://schemas.microsoft.com/office/drawing/2014/main" id="{9267A166-92FA-EB46-8681-CC61E6D5052A}"/>
                </a:ext>
              </a:extLst>
            </p:cNvPr>
            <p:cNvGrpSpPr/>
            <p:nvPr/>
          </p:nvGrpSpPr>
          <p:grpSpPr>
            <a:xfrm>
              <a:off x="3859146" y="2032334"/>
              <a:ext cx="906298" cy="906298"/>
              <a:chOff x="3859146" y="2174378"/>
              <a:chExt cx="906298" cy="906298"/>
            </a:xfrm>
          </p:grpSpPr>
          <p:sp>
            <p:nvSpPr>
              <p:cNvPr id="13" name="Oval 12">
                <a:extLst>
                  <a:ext uri="{FF2B5EF4-FFF2-40B4-BE49-F238E27FC236}">
                    <a16:creationId xmlns:a16="http://schemas.microsoft.com/office/drawing/2014/main" id="{3A6676B9-C191-9448-82A6-4415154013E6}"/>
                  </a:ext>
                </a:extLst>
              </p:cNvPr>
              <p:cNvSpPr/>
              <p:nvPr/>
            </p:nvSpPr>
            <p:spPr>
              <a:xfrm>
                <a:off x="3859146" y="2174378"/>
                <a:ext cx="906298" cy="906298"/>
              </a:xfrm>
              <a:prstGeom prst="ellipse">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56" name="Group 55">
                <a:extLst>
                  <a:ext uri="{FF2B5EF4-FFF2-40B4-BE49-F238E27FC236}">
                    <a16:creationId xmlns:a16="http://schemas.microsoft.com/office/drawing/2014/main" id="{98E04D8C-7DFA-A646-9722-CFC80899DAF2}"/>
                  </a:ext>
                </a:extLst>
              </p:cNvPr>
              <p:cNvGrpSpPr/>
              <p:nvPr/>
            </p:nvGrpSpPr>
            <p:grpSpPr>
              <a:xfrm>
                <a:off x="4035976" y="2394579"/>
                <a:ext cx="552638" cy="465897"/>
                <a:chOff x="4577655" y="1919889"/>
                <a:chExt cx="1546924" cy="1304121"/>
              </a:xfrm>
              <a:solidFill>
                <a:schemeClr val="bg1"/>
              </a:solidFill>
            </p:grpSpPr>
            <p:sp>
              <p:nvSpPr>
                <p:cNvPr id="57" name="Freeform 56">
                  <a:extLst>
                    <a:ext uri="{FF2B5EF4-FFF2-40B4-BE49-F238E27FC236}">
                      <a16:creationId xmlns:a16="http://schemas.microsoft.com/office/drawing/2014/main" id="{8943A284-62D5-6049-904C-5E17F2A385EF}"/>
                    </a:ext>
                  </a:extLst>
                </p:cNvPr>
                <p:cNvSpPr/>
                <p:nvPr/>
              </p:nvSpPr>
              <p:spPr>
                <a:xfrm>
                  <a:off x="4766399" y="2447430"/>
                  <a:ext cx="871309" cy="74841"/>
                </a:xfrm>
                <a:custGeom>
                  <a:avLst/>
                  <a:gdLst>
                    <a:gd name="connsiteX0" fmla="*/ 0 w 871309"/>
                    <a:gd name="connsiteY0" fmla="*/ 74841 h 74841"/>
                    <a:gd name="connsiteX1" fmla="*/ 871309 w 871309"/>
                    <a:gd name="connsiteY1" fmla="*/ 74841 h 74841"/>
                    <a:gd name="connsiteX2" fmla="*/ 871309 w 871309"/>
                    <a:gd name="connsiteY2" fmla="*/ 0 h 74841"/>
                    <a:gd name="connsiteX3" fmla="*/ 0 w 871309"/>
                    <a:gd name="connsiteY3" fmla="*/ 0 h 74841"/>
                  </a:gdLst>
                  <a:ahLst/>
                  <a:cxnLst>
                    <a:cxn ang="0">
                      <a:pos x="connsiteX0" y="connsiteY0"/>
                    </a:cxn>
                    <a:cxn ang="1">
                      <a:pos x="connsiteX1" y="connsiteY1"/>
                    </a:cxn>
                    <a:cxn ang="2">
                      <a:pos x="connsiteX2" y="connsiteY2"/>
                    </a:cxn>
                    <a:cxn ang="3">
                      <a:pos x="connsiteX3" y="connsiteY3"/>
                    </a:cxn>
                  </a:cxnLst>
                  <a:rect l="l" t="t" r="r" b="b"/>
                  <a:pathLst>
                    <a:path w="871309" h="74841">
                      <a:moveTo>
                        <a:pt x="0" y="74841"/>
                      </a:moveTo>
                      <a:lnTo>
                        <a:pt x="871309" y="74841"/>
                      </a:lnTo>
                      <a:lnTo>
                        <a:pt x="871309" y="0"/>
                      </a:lnTo>
                      <a:lnTo>
                        <a:pt x="0" y="0"/>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solidFill>
                  </a:endParaRPr>
                </a:p>
              </p:txBody>
            </p:sp>
            <p:sp>
              <p:nvSpPr>
                <p:cNvPr id="58" name="Freeform 3">
                  <a:extLst>
                    <a:ext uri="{FF2B5EF4-FFF2-40B4-BE49-F238E27FC236}">
                      <a16:creationId xmlns:a16="http://schemas.microsoft.com/office/drawing/2014/main" id="{1D4E1751-D841-1D46-9F4A-8050A5217F72}"/>
                    </a:ext>
                  </a:extLst>
                </p:cNvPr>
                <p:cNvSpPr/>
                <p:nvPr/>
              </p:nvSpPr>
              <p:spPr>
                <a:xfrm>
                  <a:off x="4577655" y="1919889"/>
                  <a:ext cx="1546924" cy="878294"/>
                </a:xfrm>
                <a:custGeom>
                  <a:avLst/>
                  <a:gdLst>
                    <a:gd name="connsiteX0" fmla="*/ 0 w 1546924"/>
                    <a:gd name="connsiteY0" fmla="*/ 0 h 878294"/>
                    <a:gd name="connsiteX1" fmla="*/ 0 w 1546924"/>
                    <a:gd name="connsiteY1" fmla="*/ 878294 h 878294"/>
                    <a:gd name="connsiteX2" fmla="*/ 996061 w 1546924"/>
                    <a:gd name="connsiteY2" fmla="*/ 878294 h 878294"/>
                    <a:gd name="connsiteX3" fmla="*/ 1037019 w 1546924"/>
                    <a:gd name="connsiteY3" fmla="*/ 808622 h 878294"/>
                    <a:gd name="connsiteX4" fmla="*/ 72225 w 1546924"/>
                    <a:gd name="connsiteY4" fmla="*/ 808622 h 878294"/>
                    <a:gd name="connsiteX5" fmla="*/ 72225 w 1546924"/>
                    <a:gd name="connsiteY5" fmla="*/ 225908 h 878294"/>
                    <a:gd name="connsiteX6" fmla="*/ 1474699 w 1546924"/>
                    <a:gd name="connsiteY6" fmla="*/ 225908 h 878294"/>
                    <a:gd name="connsiteX7" fmla="*/ 1474699 w 1546924"/>
                    <a:gd name="connsiteY7" fmla="*/ 808622 h 878294"/>
                    <a:gd name="connsiteX8" fmla="*/ 1352575 w 1546924"/>
                    <a:gd name="connsiteY8" fmla="*/ 808622 h 878294"/>
                    <a:gd name="connsiteX9" fmla="*/ 1343406 w 1546924"/>
                    <a:gd name="connsiteY9" fmla="*/ 878294 h 878294"/>
                    <a:gd name="connsiteX10" fmla="*/ 1546924 w 1546924"/>
                    <a:gd name="connsiteY10" fmla="*/ 878294 h 878294"/>
                    <a:gd name="connsiteX11" fmla="*/ 1546924 w 1546924"/>
                    <a:gd name="connsiteY11" fmla="*/ 0 h 878294"/>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Lst>
                  <a:rect l="l" t="t" r="r" b="b"/>
                  <a:pathLst>
                    <a:path w="1546924" h="878294">
                      <a:moveTo>
                        <a:pt x="0" y="0"/>
                      </a:moveTo>
                      <a:lnTo>
                        <a:pt x="0" y="878294"/>
                      </a:lnTo>
                      <a:lnTo>
                        <a:pt x="996061" y="878294"/>
                      </a:lnTo>
                      <a:lnTo>
                        <a:pt x="1037019" y="808622"/>
                      </a:lnTo>
                      <a:lnTo>
                        <a:pt x="72225" y="808622"/>
                      </a:lnTo>
                      <a:lnTo>
                        <a:pt x="72225" y="225908"/>
                      </a:lnTo>
                      <a:lnTo>
                        <a:pt x="1474699" y="225908"/>
                      </a:lnTo>
                      <a:lnTo>
                        <a:pt x="1474699" y="808622"/>
                      </a:lnTo>
                      <a:lnTo>
                        <a:pt x="1352575" y="808622"/>
                      </a:lnTo>
                      <a:lnTo>
                        <a:pt x="1343406" y="878294"/>
                      </a:lnTo>
                      <a:lnTo>
                        <a:pt x="1546924" y="878294"/>
                      </a:lnTo>
                      <a:lnTo>
                        <a:pt x="1546924" y="0"/>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solidFill>
                  </a:endParaRPr>
                </a:p>
              </p:txBody>
            </p:sp>
            <p:sp>
              <p:nvSpPr>
                <p:cNvPr id="59" name="Freeform 3">
                  <a:extLst>
                    <a:ext uri="{FF2B5EF4-FFF2-40B4-BE49-F238E27FC236}">
                      <a16:creationId xmlns:a16="http://schemas.microsoft.com/office/drawing/2014/main" id="{15F00DF6-6B54-4341-8F26-1DFC290D5099}"/>
                    </a:ext>
                  </a:extLst>
                </p:cNvPr>
                <p:cNvSpPr/>
                <p:nvPr/>
              </p:nvSpPr>
              <p:spPr>
                <a:xfrm>
                  <a:off x="4766399" y="2287842"/>
                  <a:ext cx="1013422" cy="74841"/>
                </a:xfrm>
                <a:custGeom>
                  <a:avLst/>
                  <a:gdLst>
                    <a:gd name="connsiteX0" fmla="*/ 0 w 1013422"/>
                    <a:gd name="connsiteY0" fmla="*/ 74841 h 74841"/>
                    <a:gd name="connsiteX1" fmla="*/ 1013422 w 1013422"/>
                    <a:gd name="connsiteY1" fmla="*/ 74841 h 74841"/>
                    <a:gd name="connsiteX2" fmla="*/ 1013422 w 1013422"/>
                    <a:gd name="connsiteY2" fmla="*/ 0 h 74841"/>
                    <a:gd name="connsiteX3" fmla="*/ 0 w 1013422"/>
                    <a:gd name="connsiteY3" fmla="*/ 0 h 74841"/>
                  </a:gdLst>
                  <a:ahLst/>
                  <a:cxnLst>
                    <a:cxn ang="0">
                      <a:pos x="connsiteX0" y="connsiteY0"/>
                    </a:cxn>
                    <a:cxn ang="1">
                      <a:pos x="connsiteX1" y="connsiteY1"/>
                    </a:cxn>
                    <a:cxn ang="2">
                      <a:pos x="connsiteX2" y="connsiteY2"/>
                    </a:cxn>
                    <a:cxn ang="3">
                      <a:pos x="connsiteX3" y="connsiteY3"/>
                    </a:cxn>
                  </a:cxnLst>
                  <a:rect l="l" t="t" r="r" b="b"/>
                  <a:pathLst>
                    <a:path w="1013422" h="74841">
                      <a:moveTo>
                        <a:pt x="0" y="74841"/>
                      </a:moveTo>
                      <a:lnTo>
                        <a:pt x="1013422" y="74841"/>
                      </a:lnTo>
                      <a:lnTo>
                        <a:pt x="1013422" y="0"/>
                      </a:lnTo>
                      <a:lnTo>
                        <a:pt x="0" y="0"/>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solidFill>
                  </a:endParaRPr>
                </a:p>
              </p:txBody>
            </p:sp>
            <p:grpSp>
              <p:nvGrpSpPr>
                <p:cNvPr id="60" name="Group 59">
                  <a:extLst>
                    <a:ext uri="{FF2B5EF4-FFF2-40B4-BE49-F238E27FC236}">
                      <a16:creationId xmlns:a16="http://schemas.microsoft.com/office/drawing/2014/main" id="{15A5525E-095C-8F49-B775-1AEA0CF40072}"/>
                    </a:ext>
                  </a:extLst>
                </p:cNvPr>
                <p:cNvGrpSpPr/>
                <p:nvPr/>
              </p:nvGrpSpPr>
              <p:grpSpPr>
                <a:xfrm>
                  <a:off x="5505764" y="2289557"/>
                  <a:ext cx="498443" cy="934453"/>
                  <a:chOff x="7617459" y="2289557"/>
                  <a:chExt cx="498443" cy="934453"/>
                </a:xfrm>
                <a:grpFill/>
              </p:grpSpPr>
              <p:sp>
                <p:nvSpPr>
                  <p:cNvPr id="61" name="Freeform 3">
                    <a:extLst>
                      <a:ext uri="{FF2B5EF4-FFF2-40B4-BE49-F238E27FC236}">
                        <a16:creationId xmlns:a16="http://schemas.microsoft.com/office/drawing/2014/main" id="{D794A0FE-EF04-4847-9A50-FFBA3F12FDBC}"/>
                      </a:ext>
                    </a:extLst>
                  </p:cNvPr>
                  <p:cNvSpPr/>
                  <p:nvPr/>
                </p:nvSpPr>
                <p:spPr>
                  <a:xfrm>
                    <a:off x="7931549" y="2289557"/>
                    <a:ext cx="184353" cy="259791"/>
                  </a:xfrm>
                  <a:custGeom>
                    <a:avLst/>
                    <a:gdLst>
                      <a:gd name="connsiteX0" fmla="*/ 184353 w 184353"/>
                      <a:gd name="connsiteY0" fmla="*/ 15989 h 259791"/>
                      <a:gd name="connsiteX1" fmla="*/ 173660 w 184353"/>
                      <a:gd name="connsiteY1" fmla="*/ 10668 h 259791"/>
                      <a:gd name="connsiteX2" fmla="*/ 109588 w 184353"/>
                      <a:gd name="connsiteY2" fmla="*/ 139586 h 259791"/>
                      <a:gd name="connsiteX3" fmla="*/ 117958 w 184353"/>
                      <a:gd name="connsiteY3" fmla="*/ 177292 h 259791"/>
                      <a:gd name="connsiteX4" fmla="*/ 77191 w 184353"/>
                      <a:gd name="connsiteY4" fmla="*/ 191249 h 259791"/>
                      <a:gd name="connsiteX5" fmla="*/ 63703 w 184353"/>
                      <a:gd name="connsiteY5" fmla="*/ 150317 h 259791"/>
                      <a:gd name="connsiteX6" fmla="*/ 98831 w 184353"/>
                      <a:gd name="connsiteY6" fmla="*/ 134239 h 259791"/>
                      <a:gd name="connsiteX7" fmla="*/ 162890 w 184353"/>
                      <a:gd name="connsiteY7" fmla="*/ 5321 h 259791"/>
                      <a:gd name="connsiteX8" fmla="*/ 152197 w 184353"/>
                      <a:gd name="connsiteY8" fmla="*/ 0 h 259791"/>
                      <a:gd name="connsiteX9" fmla="*/ 13386 w 184353"/>
                      <a:gd name="connsiteY9" fmla="*/ 131229 h 259791"/>
                      <a:gd name="connsiteX10" fmla="*/ 0 w 184353"/>
                      <a:gd name="connsiteY10" fmla="*/ 202844 h 259791"/>
                      <a:gd name="connsiteX11" fmla="*/ 114567 w 184353"/>
                      <a:gd name="connsiteY11" fmla="*/ 259791 h 259791"/>
                      <a:gd name="connsiteX12" fmla="*/ 163576 w 184353"/>
                      <a:gd name="connsiteY12" fmla="*/ 205880 h 259791"/>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Lst>
                    <a:rect l="l" t="t" r="r" b="b"/>
                    <a:pathLst>
                      <a:path w="184353" h="259791">
                        <a:moveTo>
                          <a:pt x="184353" y="15989"/>
                        </a:moveTo>
                        <a:lnTo>
                          <a:pt x="173660" y="10668"/>
                        </a:lnTo>
                        <a:lnTo>
                          <a:pt x="109588" y="139586"/>
                        </a:lnTo>
                        <a:cubicBezTo>
                          <a:pt x="120739" y="148285"/>
                          <a:pt x="124574" y="163995"/>
                          <a:pt x="117958" y="177292"/>
                        </a:cubicBezTo>
                        <a:cubicBezTo>
                          <a:pt x="110439" y="192443"/>
                          <a:pt x="92189" y="198691"/>
                          <a:pt x="77191" y="191249"/>
                        </a:cubicBezTo>
                        <a:cubicBezTo>
                          <a:pt x="62217" y="183794"/>
                          <a:pt x="56172" y="165481"/>
                          <a:pt x="63703" y="150317"/>
                        </a:cubicBezTo>
                        <a:cubicBezTo>
                          <a:pt x="70320" y="137033"/>
                          <a:pt x="85153" y="130594"/>
                          <a:pt x="98831" y="134239"/>
                        </a:cubicBezTo>
                        <a:lnTo>
                          <a:pt x="162890" y="5321"/>
                        </a:lnTo>
                        <a:lnTo>
                          <a:pt x="152197" y="0"/>
                        </a:lnTo>
                        <a:lnTo>
                          <a:pt x="13386" y="131229"/>
                        </a:lnTo>
                        <a:lnTo>
                          <a:pt x="0" y="202844"/>
                        </a:lnTo>
                        <a:lnTo>
                          <a:pt x="114567" y="259791"/>
                        </a:lnTo>
                        <a:lnTo>
                          <a:pt x="163576" y="205880"/>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solidFill>
                    </a:endParaRPr>
                  </a:p>
                </p:txBody>
              </p:sp>
              <p:sp>
                <p:nvSpPr>
                  <p:cNvPr id="62" name="Freeform 3">
                    <a:extLst>
                      <a:ext uri="{FF2B5EF4-FFF2-40B4-BE49-F238E27FC236}">
                        <a16:creationId xmlns:a16="http://schemas.microsoft.com/office/drawing/2014/main" id="{C00BABB3-8AA7-D84A-A888-D271B868D75D}"/>
                      </a:ext>
                    </a:extLst>
                  </p:cNvPr>
                  <p:cNvSpPr/>
                  <p:nvPr/>
                </p:nvSpPr>
                <p:spPr>
                  <a:xfrm>
                    <a:off x="7762217" y="2511763"/>
                    <a:ext cx="274282" cy="352730"/>
                  </a:xfrm>
                  <a:custGeom>
                    <a:avLst/>
                    <a:gdLst>
                      <a:gd name="connsiteX0" fmla="*/ 0 w 274282"/>
                      <a:gd name="connsiteY0" fmla="*/ 279032 h 352730"/>
                      <a:gd name="connsiteX1" fmla="*/ 148298 w 274282"/>
                      <a:gd name="connsiteY1" fmla="*/ 352730 h 352730"/>
                      <a:gd name="connsiteX2" fmla="*/ 274282 w 274282"/>
                      <a:gd name="connsiteY2" fmla="*/ 56947 h 352730"/>
                      <a:gd name="connsiteX3" fmla="*/ 159703 w 274282"/>
                      <a:gd name="connsiteY3" fmla="*/ 0 h 352730"/>
                    </a:gdLst>
                    <a:ahLst/>
                    <a:cxnLst>
                      <a:cxn ang="0">
                        <a:pos x="connsiteX0" y="connsiteY0"/>
                      </a:cxn>
                      <a:cxn ang="1">
                        <a:pos x="connsiteX1" y="connsiteY1"/>
                      </a:cxn>
                      <a:cxn ang="2">
                        <a:pos x="connsiteX2" y="connsiteY2"/>
                      </a:cxn>
                      <a:cxn ang="3">
                        <a:pos x="connsiteX3" y="connsiteY3"/>
                      </a:cxn>
                    </a:cxnLst>
                    <a:rect l="l" t="t" r="r" b="b"/>
                    <a:pathLst>
                      <a:path w="274282" h="352730">
                        <a:moveTo>
                          <a:pt x="0" y="279032"/>
                        </a:moveTo>
                        <a:lnTo>
                          <a:pt x="148298" y="352730"/>
                        </a:lnTo>
                        <a:lnTo>
                          <a:pt x="274282" y="56947"/>
                        </a:lnTo>
                        <a:lnTo>
                          <a:pt x="159703" y="0"/>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solidFill>
                    </a:endParaRPr>
                  </a:p>
                </p:txBody>
              </p:sp>
              <p:sp>
                <p:nvSpPr>
                  <p:cNvPr id="63" name="Freeform 3">
                    <a:extLst>
                      <a:ext uri="{FF2B5EF4-FFF2-40B4-BE49-F238E27FC236}">
                        <a16:creationId xmlns:a16="http://schemas.microsoft.com/office/drawing/2014/main" id="{A6CAB1FA-1D5A-C54A-A80D-D457D913AE65}"/>
                      </a:ext>
                    </a:extLst>
                  </p:cNvPr>
                  <p:cNvSpPr/>
                  <p:nvPr/>
                </p:nvSpPr>
                <p:spPr>
                  <a:xfrm>
                    <a:off x="7617459" y="2724645"/>
                    <a:ext cx="415559" cy="499365"/>
                  </a:xfrm>
                  <a:custGeom>
                    <a:avLst/>
                    <a:gdLst>
                      <a:gd name="connsiteX0" fmla="*/ 402641 w 415559"/>
                      <a:gd name="connsiteY0" fmla="*/ 2090 h 499365"/>
                      <a:gd name="connsiteX1" fmla="*/ 358801 w 415559"/>
                      <a:gd name="connsiteY1" fmla="*/ 26639 h 499365"/>
                      <a:gd name="connsiteX2" fmla="*/ 353721 w 415559"/>
                      <a:gd name="connsiteY2" fmla="*/ 41524 h 499365"/>
                      <a:gd name="connsiteX3" fmla="*/ 342240 w 415559"/>
                      <a:gd name="connsiteY3" fmla="*/ 54821 h 499365"/>
                      <a:gd name="connsiteX4" fmla="*/ 329184 w 415559"/>
                      <a:gd name="connsiteY4" fmla="*/ 87079 h 499365"/>
                      <a:gd name="connsiteX5" fmla="*/ 310452 w 415559"/>
                      <a:gd name="connsiteY5" fmla="*/ 215107 h 499365"/>
                      <a:gd name="connsiteX6" fmla="*/ 197193 w 415559"/>
                      <a:gd name="connsiteY6" fmla="*/ 381350 h 499365"/>
                      <a:gd name="connsiteX7" fmla="*/ 191503 w 415559"/>
                      <a:gd name="connsiteY7" fmla="*/ 368676 h 499365"/>
                      <a:gd name="connsiteX8" fmla="*/ 199352 w 415559"/>
                      <a:gd name="connsiteY8" fmla="*/ 357246 h 499365"/>
                      <a:gd name="connsiteX9" fmla="*/ 258648 w 415559"/>
                      <a:gd name="connsiteY9" fmla="*/ 255328 h 499365"/>
                      <a:gd name="connsiteX10" fmla="*/ 296139 w 415559"/>
                      <a:gd name="connsiteY10" fmla="*/ 168956 h 499365"/>
                      <a:gd name="connsiteX11" fmla="*/ 119698 w 415559"/>
                      <a:gd name="connsiteY11" fmla="*/ 81249 h 499365"/>
                      <a:gd name="connsiteX12" fmla="*/ 73495 w 415559"/>
                      <a:gd name="connsiteY12" fmla="*/ 163304 h 499365"/>
                      <a:gd name="connsiteX13" fmla="*/ 6795 w 415559"/>
                      <a:gd name="connsiteY13" fmla="*/ 460255 h 499365"/>
                      <a:gd name="connsiteX14" fmla="*/ 72771 w 415559"/>
                      <a:gd name="connsiteY14" fmla="*/ 499054 h 499365"/>
                      <a:gd name="connsiteX15" fmla="*/ 113398 w 415559"/>
                      <a:gd name="connsiteY15" fmla="*/ 489313 h 499365"/>
                      <a:gd name="connsiteX16" fmla="*/ 341960 w 415559"/>
                      <a:gd name="connsiteY16" fmla="*/ 243924 h 499365"/>
                      <a:gd name="connsiteX17" fmla="*/ 350698 w 415559"/>
                      <a:gd name="connsiteY17" fmla="*/ 88476 h 499365"/>
                      <a:gd name="connsiteX18" fmla="*/ 357785 w 415559"/>
                      <a:gd name="connsiteY18" fmla="*/ 69375 h 499365"/>
                      <a:gd name="connsiteX19" fmla="*/ 365697 w 415559"/>
                      <a:gd name="connsiteY19" fmla="*/ 76423 h 499365"/>
                      <a:gd name="connsiteX20" fmla="*/ 409537 w 415559"/>
                      <a:gd name="connsiteY20" fmla="*/ 51862 h 499365"/>
                      <a:gd name="connsiteX21" fmla="*/ 402641 w 415559"/>
                      <a:gd name="connsiteY21" fmla="*/ 2090 h 499365"/>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 ang="17">
                        <a:pos x="connsiteX17" y="connsiteY17"/>
                      </a:cxn>
                      <a:cxn ang="18">
                        <a:pos x="connsiteX18" y="connsiteY18"/>
                      </a:cxn>
                      <a:cxn ang="19">
                        <a:pos x="connsiteX19" y="connsiteY19"/>
                      </a:cxn>
                      <a:cxn ang="20">
                        <a:pos x="connsiteX20" y="connsiteY20"/>
                      </a:cxn>
                      <a:cxn ang="21">
                        <a:pos x="connsiteX21" y="connsiteY21"/>
                      </a:cxn>
                    </a:cxnLst>
                    <a:rect l="l" t="t" r="r" b="b"/>
                    <a:pathLst>
                      <a:path w="415559" h="499365">
                        <a:moveTo>
                          <a:pt x="402641" y="2090"/>
                        </a:moveTo>
                        <a:cubicBezTo>
                          <a:pt x="388633" y="-4869"/>
                          <a:pt x="368999" y="6116"/>
                          <a:pt x="358801" y="26639"/>
                        </a:cubicBezTo>
                        <a:cubicBezTo>
                          <a:pt x="356337" y="31592"/>
                          <a:pt x="354673" y="36634"/>
                          <a:pt x="353721" y="41524"/>
                        </a:cubicBezTo>
                        <a:cubicBezTo>
                          <a:pt x="349517" y="44902"/>
                          <a:pt x="345694" y="49360"/>
                          <a:pt x="342240" y="54821"/>
                        </a:cubicBezTo>
                        <a:cubicBezTo>
                          <a:pt x="337020" y="63101"/>
                          <a:pt x="332613" y="73947"/>
                          <a:pt x="329184" y="87079"/>
                        </a:cubicBezTo>
                        <a:cubicBezTo>
                          <a:pt x="319735" y="123299"/>
                          <a:pt x="315138" y="170899"/>
                          <a:pt x="310452" y="215107"/>
                        </a:cubicBezTo>
                        <a:cubicBezTo>
                          <a:pt x="300355" y="310268"/>
                          <a:pt x="254229" y="352471"/>
                          <a:pt x="197193" y="381350"/>
                        </a:cubicBezTo>
                        <a:cubicBezTo>
                          <a:pt x="188582" y="385706"/>
                          <a:pt x="182296" y="383166"/>
                          <a:pt x="191503" y="368676"/>
                        </a:cubicBezTo>
                        <a:cubicBezTo>
                          <a:pt x="193891" y="364929"/>
                          <a:pt x="196914" y="360840"/>
                          <a:pt x="199352" y="357246"/>
                        </a:cubicBezTo>
                        <a:cubicBezTo>
                          <a:pt x="219964" y="326969"/>
                          <a:pt x="240106" y="292628"/>
                          <a:pt x="258648" y="255328"/>
                        </a:cubicBezTo>
                        <a:cubicBezTo>
                          <a:pt x="273241" y="225966"/>
                          <a:pt x="285763" y="196908"/>
                          <a:pt x="296139" y="168956"/>
                        </a:cubicBezTo>
                        <a:lnTo>
                          <a:pt x="119698" y="81249"/>
                        </a:lnTo>
                        <a:cubicBezTo>
                          <a:pt x="103670" y="106421"/>
                          <a:pt x="88087" y="133942"/>
                          <a:pt x="73495" y="163304"/>
                        </a:cubicBezTo>
                        <a:cubicBezTo>
                          <a:pt x="11735" y="287574"/>
                          <a:pt x="-13271" y="406293"/>
                          <a:pt x="6795" y="460255"/>
                        </a:cubicBezTo>
                        <a:cubicBezTo>
                          <a:pt x="17628" y="489402"/>
                          <a:pt x="44285" y="501518"/>
                          <a:pt x="72771" y="499054"/>
                        </a:cubicBezTo>
                        <a:cubicBezTo>
                          <a:pt x="85281" y="497987"/>
                          <a:pt x="99060" y="494457"/>
                          <a:pt x="113398" y="489313"/>
                        </a:cubicBezTo>
                        <a:cubicBezTo>
                          <a:pt x="211671" y="453982"/>
                          <a:pt x="333807" y="384729"/>
                          <a:pt x="341960" y="243924"/>
                        </a:cubicBezTo>
                        <a:cubicBezTo>
                          <a:pt x="344424" y="201188"/>
                          <a:pt x="342087" y="121419"/>
                          <a:pt x="350698" y="88476"/>
                        </a:cubicBezTo>
                        <a:cubicBezTo>
                          <a:pt x="352806" y="80437"/>
                          <a:pt x="355181" y="74036"/>
                          <a:pt x="357785" y="69375"/>
                        </a:cubicBezTo>
                        <a:cubicBezTo>
                          <a:pt x="359817" y="72410"/>
                          <a:pt x="362458" y="74823"/>
                          <a:pt x="365697" y="76423"/>
                        </a:cubicBezTo>
                        <a:cubicBezTo>
                          <a:pt x="379717" y="83396"/>
                          <a:pt x="399339" y="72385"/>
                          <a:pt x="409537" y="51862"/>
                        </a:cubicBezTo>
                        <a:cubicBezTo>
                          <a:pt x="419748" y="31351"/>
                          <a:pt x="416662" y="9050"/>
                          <a:pt x="402641" y="209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solidFill>
                    </a:endParaRPr>
                  </a:p>
                </p:txBody>
              </p:sp>
            </p:grpSp>
          </p:grpSp>
        </p:grpSp>
      </p:grpSp>
      <p:grpSp>
        <p:nvGrpSpPr>
          <p:cNvPr id="70" name="Group 69">
            <a:extLst>
              <a:ext uri="{FF2B5EF4-FFF2-40B4-BE49-F238E27FC236}">
                <a16:creationId xmlns:a16="http://schemas.microsoft.com/office/drawing/2014/main" id="{3C252621-391D-D444-A0E3-B62A2671B281}"/>
              </a:ext>
            </a:extLst>
          </p:cNvPr>
          <p:cNvGrpSpPr/>
          <p:nvPr/>
        </p:nvGrpSpPr>
        <p:grpSpPr>
          <a:xfrm>
            <a:off x="1478393" y="3315933"/>
            <a:ext cx="3287051" cy="906298"/>
            <a:chOff x="1478393" y="3151341"/>
            <a:chExt cx="3287051" cy="906298"/>
          </a:xfrm>
        </p:grpSpPr>
        <p:sp>
          <p:nvSpPr>
            <p:cNvPr id="23" name="TextBox 22">
              <a:extLst>
                <a:ext uri="{FF2B5EF4-FFF2-40B4-BE49-F238E27FC236}">
                  <a16:creationId xmlns:a16="http://schemas.microsoft.com/office/drawing/2014/main" id="{058A81B8-5664-B447-AA72-DF991AB0BB91}"/>
                </a:ext>
              </a:extLst>
            </p:cNvPr>
            <p:cNvSpPr txBox="1"/>
            <p:nvPr/>
          </p:nvSpPr>
          <p:spPr>
            <a:xfrm>
              <a:off x="1478393" y="3481380"/>
              <a:ext cx="2174407" cy="492443"/>
            </a:xfrm>
            <a:prstGeom prst="rect">
              <a:avLst/>
            </a:prstGeom>
            <a:noFill/>
          </p:spPr>
          <p:txBody>
            <a:bodyPr wrap="square" lIns="0" tIns="0" rIns="0" bIns="0" rtlCol="0">
              <a:spAutoFit/>
            </a:bodyPr>
            <a:lstStyle/>
            <a:p>
              <a:pPr algn="r">
                <a:spcBef>
                  <a:spcPts val="900"/>
                </a:spcBef>
                <a:buSzPct val="120000"/>
              </a:pPr>
              <a:r>
                <a:rPr lang="en-US" sz="1600" dirty="0" err="1"/>
                <a:t>Transferencias</a:t>
              </a:r>
              <a:r>
                <a:rPr lang="en-US" sz="1600" dirty="0"/>
                <a:t> </a:t>
              </a:r>
              <a:r>
                <a:rPr lang="en-US" sz="1600" dirty="0" err="1"/>
                <a:t>bancarias</a:t>
              </a:r>
              <a:r>
                <a:rPr lang="en-US" sz="1600" dirty="0"/>
                <a:t> y de </a:t>
              </a:r>
              <a:r>
                <a:rPr lang="en-US" sz="1600" dirty="0" err="1"/>
                <a:t>dinero</a:t>
              </a:r>
              <a:endParaRPr lang="en-US" sz="1600" dirty="0"/>
            </a:p>
          </p:txBody>
        </p:sp>
        <p:grpSp>
          <p:nvGrpSpPr>
            <p:cNvPr id="68" name="Group 67">
              <a:extLst>
                <a:ext uri="{FF2B5EF4-FFF2-40B4-BE49-F238E27FC236}">
                  <a16:creationId xmlns:a16="http://schemas.microsoft.com/office/drawing/2014/main" id="{F8EBEE4B-47D4-964B-8182-6DB5E04EC7FB}"/>
                </a:ext>
              </a:extLst>
            </p:cNvPr>
            <p:cNvGrpSpPr/>
            <p:nvPr/>
          </p:nvGrpSpPr>
          <p:grpSpPr>
            <a:xfrm>
              <a:off x="3859146" y="3151341"/>
              <a:ext cx="906298" cy="906298"/>
              <a:chOff x="3859146" y="3151341"/>
              <a:chExt cx="906298" cy="906298"/>
            </a:xfrm>
          </p:grpSpPr>
          <p:sp>
            <p:nvSpPr>
              <p:cNvPr id="25" name="Oval 24">
                <a:extLst>
                  <a:ext uri="{FF2B5EF4-FFF2-40B4-BE49-F238E27FC236}">
                    <a16:creationId xmlns:a16="http://schemas.microsoft.com/office/drawing/2014/main" id="{84350D71-FCE1-5949-B474-137B7ED783A8}"/>
                  </a:ext>
                </a:extLst>
              </p:cNvPr>
              <p:cNvSpPr/>
              <p:nvPr/>
            </p:nvSpPr>
            <p:spPr>
              <a:xfrm>
                <a:off x="3859146" y="3151341"/>
                <a:ext cx="906298" cy="906298"/>
              </a:xfrm>
              <a:prstGeom prst="ellipse">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65" name="Group 64">
                <a:extLst>
                  <a:ext uri="{FF2B5EF4-FFF2-40B4-BE49-F238E27FC236}">
                    <a16:creationId xmlns:a16="http://schemas.microsoft.com/office/drawing/2014/main" id="{7460882C-AA86-E54E-B2E8-768FBD06ACDC}"/>
                  </a:ext>
                </a:extLst>
              </p:cNvPr>
              <p:cNvGrpSpPr/>
              <p:nvPr/>
            </p:nvGrpSpPr>
            <p:grpSpPr>
              <a:xfrm>
                <a:off x="4040031" y="3381772"/>
                <a:ext cx="544529" cy="445436"/>
                <a:chOff x="1155273" y="722053"/>
                <a:chExt cx="1550255" cy="1268140"/>
              </a:xfrm>
              <a:solidFill>
                <a:schemeClr val="bg1"/>
              </a:solidFill>
            </p:grpSpPr>
            <p:sp>
              <p:nvSpPr>
                <p:cNvPr id="66" name="Freeform 65">
                  <a:extLst>
                    <a:ext uri="{FF2B5EF4-FFF2-40B4-BE49-F238E27FC236}">
                      <a16:creationId xmlns:a16="http://schemas.microsoft.com/office/drawing/2014/main" id="{DA0A3B21-FC5F-094F-924B-FE43B5B6852A}"/>
                    </a:ext>
                  </a:extLst>
                </p:cNvPr>
                <p:cNvSpPr/>
                <p:nvPr/>
              </p:nvSpPr>
              <p:spPr>
                <a:xfrm>
                  <a:off x="1227985" y="967170"/>
                  <a:ext cx="1477543" cy="1023023"/>
                </a:xfrm>
                <a:custGeom>
                  <a:avLst/>
                  <a:gdLst>
                    <a:gd name="connsiteX0" fmla="*/ 1477543 w 1477543"/>
                    <a:gd name="connsiteY0" fmla="*/ 165456 h 1023023"/>
                    <a:gd name="connsiteX1" fmla="*/ 1447457 w 1477543"/>
                    <a:gd name="connsiteY1" fmla="*/ 165456 h 1023023"/>
                    <a:gd name="connsiteX2" fmla="*/ 1447457 w 1477543"/>
                    <a:gd name="connsiteY2" fmla="*/ 92748 h 1023023"/>
                    <a:gd name="connsiteX3" fmla="*/ 1081443 w 1477543"/>
                    <a:gd name="connsiteY3" fmla="*/ 0 h 1023023"/>
                    <a:gd name="connsiteX4" fmla="*/ 1081443 w 1477543"/>
                    <a:gd name="connsiteY4" fmla="*/ 57658 h 1023023"/>
                    <a:gd name="connsiteX5" fmla="*/ 1343419 w 1477543"/>
                    <a:gd name="connsiteY5" fmla="*/ 137884 h 1023023"/>
                    <a:gd name="connsiteX6" fmla="*/ 1337031 w 1477543"/>
                    <a:gd name="connsiteY6" fmla="*/ 165456 h 1023023"/>
                    <a:gd name="connsiteX7" fmla="*/ 1249413 w 1477543"/>
                    <a:gd name="connsiteY7" fmla="*/ 165456 h 1023023"/>
                    <a:gd name="connsiteX8" fmla="*/ 1209294 w 1477543"/>
                    <a:gd name="connsiteY8" fmla="*/ 165456 h 1023023"/>
                    <a:gd name="connsiteX9" fmla="*/ 862419 w 1477543"/>
                    <a:gd name="connsiteY9" fmla="*/ 165456 h 1023023"/>
                    <a:gd name="connsiteX10" fmla="*/ 862419 w 1477543"/>
                    <a:gd name="connsiteY10" fmla="*/ 299707 h 1023023"/>
                    <a:gd name="connsiteX11" fmla="*/ 507708 w 1477543"/>
                    <a:gd name="connsiteY11" fmla="*/ 694411 h 1023023"/>
                    <a:gd name="connsiteX12" fmla="*/ 501294 w 1477543"/>
                    <a:gd name="connsiteY12" fmla="*/ 708546 h 1023023"/>
                    <a:gd name="connsiteX13" fmla="*/ 11900 w 1477543"/>
                    <a:gd name="connsiteY13" fmla="*/ 914832 h 1023023"/>
                    <a:gd name="connsiteX14" fmla="*/ 0 w 1477543"/>
                    <a:gd name="connsiteY14" fmla="*/ 1015543 h 1023023"/>
                    <a:gd name="connsiteX15" fmla="*/ 120752 w 1477543"/>
                    <a:gd name="connsiteY15" fmla="*/ 1023023 h 1023023"/>
                    <a:gd name="connsiteX16" fmla="*/ 593611 w 1477543"/>
                    <a:gd name="connsiteY16" fmla="*/ 750494 h 1023023"/>
                    <a:gd name="connsiteX17" fmla="*/ 600050 w 1477543"/>
                    <a:gd name="connsiteY17" fmla="*/ 736321 h 1023023"/>
                    <a:gd name="connsiteX18" fmla="*/ 862419 w 1477543"/>
                    <a:gd name="connsiteY18" fmla="*/ 408267 h 1023023"/>
                    <a:gd name="connsiteX19" fmla="*/ 862419 w 1477543"/>
                    <a:gd name="connsiteY19" fmla="*/ 564071 h 1023023"/>
                    <a:gd name="connsiteX20" fmla="*/ 1249413 w 1477543"/>
                    <a:gd name="connsiteY20" fmla="*/ 564071 h 1023023"/>
                    <a:gd name="connsiteX21" fmla="*/ 1249413 w 1477543"/>
                    <a:gd name="connsiteY21" fmla="*/ 416154 h 1023023"/>
                    <a:gd name="connsiteX22" fmla="*/ 1477543 w 1477543"/>
                    <a:gd name="connsiteY22" fmla="*/ 416154 h 1023023"/>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 ang="17">
                      <a:pos x="connsiteX17" y="connsiteY17"/>
                    </a:cxn>
                    <a:cxn ang="18">
                      <a:pos x="connsiteX18" y="connsiteY18"/>
                    </a:cxn>
                    <a:cxn ang="19">
                      <a:pos x="connsiteX19" y="connsiteY19"/>
                    </a:cxn>
                    <a:cxn ang="20">
                      <a:pos x="connsiteX20" y="connsiteY20"/>
                    </a:cxn>
                    <a:cxn ang="21">
                      <a:pos x="connsiteX21" y="connsiteY21"/>
                    </a:cxn>
                    <a:cxn ang="22">
                      <a:pos x="connsiteX22" y="connsiteY22"/>
                    </a:cxn>
                  </a:cxnLst>
                  <a:rect l="l" t="t" r="r" b="b"/>
                  <a:pathLst>
                    <a:path w="1477543" h="1023023">
                      <a:moveTo>
                        <a:pt x="1477543" y="165456"/>
                      </a:moveTo>
                      <a:lnTo>
                        <a:pt x="1447457" y="165456"/>
                      </a:lnTo>
                      <a:lnTo>
                        <a:pt x="1447457" y="92748"/>
                      </a:lnTo>
                      <a:lnTo>
                        <a:pt x="1081443" y="0"/>
                      </a:lnTo>
                      <a:lnTo>
                        <a:pt x="1081443" y="57658"/>
                      </a:lnTo>
                      <a:lnTo>
                        <a:pt x="1343419" y="137884"/>
                      </a:lnTo>
                      <a:lnTo>
                        <a:pt x="1337031" y="165456"/>
                      </a:lnTo>
                      <a:lnTo>
                        <a:pt x="1249413" y="165456"/>
                      </a:lnTo>
                      <a:lnTo>
                        <a:pt x="1209294" y="165456"/>
                      </a:lnTo>
                      <a:lnTo>
                        <a:pt x="862419" y="165456"/>
                      </a:lnTo>
                      <a:lnTo>
                        <a:pt x="862419" y="299707"/>
                      </a:lnTo>
                      <a:cubicBezTo>
                        <a:pt x="654139" y="372174"/>
                        <a:pt x="588899" y="515557"/>
                        <a:pt x="507708" y="694411"/>
                      </a:cubicBezTo>
                      <a:lnTo>
                        <a:pt x="501294" y="708546"/>
                      </a:lnTo>
                      <a:cubicBezTo>
                        <a:pt x="423558" y="879564"/>
                        <a:pt x="267983" y="945045"/>
                        <a:pt x="11900" y="914832"/>
                      </a:cubicBezTo>
                      <a:lnTo>
                        <a:pt x="0" y="1015543"/>
                      </a:lnTo>
                      <a:cubicBezTo>
                        <a:pt x="42215" y="1020534"/>
                        <a:pt x="82474" y="1023023"/>
                        <a:pt x="120752" y="1023023"/>
                      </a:cubicBezTo>
                      <a:cubicBezTo>
                        <a:pt x="352476" y="1023023"/>
                        <a:pt x="511277" y="931659"/>
                        <a:pt x="593611" y="750494"/>
                      </a:cubicBezTo>
                      <a:lnTo>
                        <a:pt x="600050" y="736321"/>
                      </a:lnTo>
                      <a:cubicBezTo>
                        <a:pt x="673468" y="574599"/>
                        <a:pt x="721474" y="468922"/>
                        <a:pt x="862419" y="408267"/>
                      </a:cubicBezTo>
                      <a:lnTo>
                        <a:pt x="862419" y="564071"/>
                      </a:lnTo>
                      <a:lnTo>
                        <a:pt x="1249413" y="564071"/>
                      </a:lnTo>
                      <a:lnTo>
                        <a:pt x="1249413" y="416154"/>
                      </a:lnTo>
                      <a:lnTo>
                        <a:pt x="1477543" y="416154"/>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Freeform 66">
                  <a:extLst>
                    <a:ext uri="{FF2B5EF4-FFF2-40B4-BE49-F238E27FC236}">
                      <a16:creationId xmlns:a16="http://schemas.microsoft.com/office/drawing/2014/main" id="{71796613-8921-584C-81A1-57F43BF8FA86}"/>
                    </a:ext>
                  </a:extLst>
                </p:cNvPr>
                <p:cNvSpPr/>
                <p:nvPr/>
              </p:nvSpPr>
              <p:spPr>
                <a:xfrm>
                  <a:off x="1155273" y="722053"/>
                  <a:ext cx="605917" cy="939838"/>
                </a:xfrm>
                <a:custGeom>
                  <a:avLst/>
                  <a:gdLst>
                    <a:gd name="connsiteX0" fmla="*/ 354495 w 605917"/>
                    <a:gd name="connsiteY0" fmla="*/ 542100 h 939838"/>
                    <a:gd name="connsiteX1" fmla="*/ 453466 w 605917"/>
                    <a:gd name="connsiteY1" fmla="*/ 642049 h 939838"/>
                    <a:gd name="connsiteX2" fmla="*/ 354495 w 605917"/>
                    <a:gd name="connsiteY2" fmla="*/ 737845 h 939838"/>
                    <a:gd name="connsiteX4" fmla="*/ 263817 w 605917"/>
                    <a:gd name="connsiteY4" fmla="*/ 374117 h 939838"/>
                    <a:gd name="connsiteX5" fmla="*/ 173152 w 605917"/>
                    <a:gd name="connsiteY5" fmla="*/ 281343 h 939838"/>
                    <a:gd name="connsiteX6" fmla="*/ 263817 w 605917"/>
                    <a:gd name="connsiteY6" fmla="*/ 190627 h 939838"/>
                    <a:gd name="connsiteX8" fmla="*/ 258648 w 605917"/>
                    <a:gd name="connsiteY8" fmla="*/ 939838 h 939838"/>
                    <a:gd name="connsiteX9" fmla="*/ 357568 w 605917"/>
                    <a:gd name="connsiteY9" fmla="*/ 939838 h 939838"/>
                    <a:gd name="connsiteX10" fmla="*/ 357568 w 605917"/>
                    <a:gd name="connsiteY10" fmla="*/ 853313 h 939838"/>
                    <a:gd name="connsiteX11" fmla="*/ 605917 w 605917"/>
                    <a:gd name="connsiteY11" fmla="*/ 626516 h 939838"/>
                    <a:gd name="connsiteX12" fmla="*/ 354495 w 605917"/>
                    <a:gd name="connsiteY12" fmla="*/ 397789 h 939838"/>
                    <a:gd name="connsiteX13" fmla="*/ 354495 w 605917"/>
                    <a:gd name="connsiteY13" fmla="*/ 196825 h 939838"/>
                    <a:gd name="connsiteX14" fmla="*/ 467919 w 605917"/>
                    <a:gd name="connsiteY14" fmla="*/ 290614 h 939838"/>
                    <a:gd name="connsiteX15" fmla="*/ 579133 w 605917"/>
                    <a:gd name="connsiteY15" fmla="*/ 210249 h 939838"/>
                    <a:gd name="connsiteX16" fmla="*/ 357568 w 605917"/>
                    <a:gd name="connsiteY16" fmla="*/ 74231 h 939838"/>
                    <a:gd name="connsiteX17" fmla="*/ 357568 w 605917"/>
                    <a:gd name="connsiteY17" fmla="*/ 0 h 939838"/>
                    <a:gd name="connsiteX18" fmla="*/ 258648 w 605917"/>
                    <a:gd name="connsiteY18" fmla="*/ 0 h 939838"/>
                    <a:gd name="connsiteX19" fmla="*/ 258648 w 605917"/>
                    <a:gd name="connsiteY19" fmla="*/ 71107 h 939838"/>
                    <a:gd name="connsiteX20" fmla="*/ 20587 w 605917"/>
                    <a:gd name="connsiteY20" fmla="*/ 295745 h 939838"/>
                    <a:gd name="connsiteX21" fmla="*/ 263817 w 605917"/>
                    <a:gd name="connsiteY21" fmla="*/ 518325 h 939838"/>
                    <a:gd name="connsiteX22" fmla="*/ 263817 w 605917"/>
                    <a:gd name="connsiteY22" fmla="*/ 736816 h 939838"/>
                    <a:gd name="connsiteX23" fmla="*/ 112293 w 605917"/>
                    <a:gd name="connsiteY23" fmla="*/ 617296 h 939838"/>
                    <a:gd name="connsiteX24" fmla="*/ 0 w 605917"/>
                    <a:gd name="connsiteY24" fmla="*/ 689483 h 939838"/>
                    <a:gd name="connsiteX25" fmla="*/ 258648 w 605917"/>
                    <a:gd name="connsiteY25" fmla="*/ 853313 h 939838"/>
                  </a:gdLst>
                  <a:ahLst/>
                  <a:cxnLst>
                    <a:cxn ang="0">
                      <a:pos x="connsiteX0" y="connsiteY0"/>
                    </a:cxn>
                    <a:cxn ang="1">
                      <a:pos x="connsiteX1" y="connsiteY1"/>
                    </a:cxn>
                    <a:cxn ang="2">
                      <a:pos x="connsiteX2" y="connsiteY2"/>
                    </a:cxn>
                    <a:cxn ang="4">
                      <a:pos x="connsiteX4" y="connsiteY4"/>
                    </a:cxn>
                    <a:cxn ang="5">
                      <a:pos x="connsiteX5" y="connsiteY5"/>
                    </a:cxn>
                    <a:cxn ang="6">
                      <a:pos x="connsiteX6" y="connsiteY6"/>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 ang="17">
                      <a:pos x="connsiteX17" y="connsiteY17"/>
                    </a:cxn>
                    <a:cxn ang="18">
                      <a:pos x="connsiteX18" y="connsiteY18"/>
                    </a:cxn>
                    <a:cxn ang="19">
                      <a:pos x="connsiteX19" y="connsiteY19"/>
                    </a:cxn>
                    <a:cxn ang="20">
                      <a:pos x="connsiteX20" y="connsiteY20"/>
                    </a:cxn>
                    <a:cxn ang="21">
                      <a:pos x="connsiteX21" y="connsiteY21"/>
                    </a:cxn>
                    <a:cxn ang="22">
                      <a:pos x="connsiteX22" y="connsiteY22"/>
                    </a:cxn>
                    <a:cxn ang="23">
                      <a:pos x="connsiteX23" y="connsiteY23"/>
                    </a:cxn>
                    <a:cxn ang="24">
                      <a:pos x="connsiteX24" y="connsiteY24"/>
                    </a:cxn>
                    <a:cxn ang="25">
                      <a:pos x="connsiteX25" y="connsiteY25"/>
                    </a:cxn>
                  </a:cxnLst>
                  <a:rect l="l" t="t" r="r" b="b"/>
                  <a:pathLst>
                    <a:path w="605917" h="939838">
                      <a:moveTo>
                        <a:pt x="354495" y="542100"/>
                      </a:moveTo>
                      <a:cubicBezTo>
                        <a:pt x="421450" y="562635"/>
                        <a:pt x="453466" y="590512"/>
                        <a:pt x="453466" y="642049"/>
                      </a:cubicBezTo>
                      <a:cubicBezTo>
                        <a:pt x="453466" y="698652"/>
                        <a:pt x="420370" y="728523"/>
                        <a:pt x="354495" y="737845"/>
                      </a:cubicBezTo>
                      <a:moveTo>
                        <a:pt x="263817" y="374117"/>
                      </a:moveTo>
                      <a:cubicBezTo>
                        <a:pt x="204089" y="355524"/>
                        <a:pt x="173152" y="331864"/>
                        <a:pt x="173152" y="281343"/>
                      </a:cubicBezTo>
                      <a:cubicBezTo>
                        <a:pt x="173152" y="234988"/>
                        <a:pt x="201994" y="198920"/>
                        <a:pt x="263817" y="190627"/>
                      </a:cubicBezTo>
                      <a:moveTo>
                        <a:pt x="258648" y="939838"/>
                      </a:moveTo>
                      <a:lnTo>
                        <a:pt x="357568" y="939838"/>
                      </a:lnTo>
                      <a:lnTo>
                        <a:pt x="357568" y="853313"/>
                      </a:lnTo>
                      <a:cubicBezTo>
                        <a:pt x="532778" y="837730"/>
                        <a:pt x="605917" y="739940"/>
                        <a:pt x="605917" y="626516"/>
                      </a:cubicBezTo>
                      <a:cubicBezTo>
                        <a:pt x="605917" y="481292"/>
                        <a:pt x="497789" y="431800"/>
                        <a:pt x="354495" y="397789"/>
                      </a:cubicBezTo>
                      <a:lnTo>
                        <a:pt x="354495" y="196825"/>
                      </a:lnTo>
                      <a:cubicBezTo>
                        <a:pt x="407010" y="211265"/>
                        <a:pt x="437947" y="247332"/>
                        <a:pt x="467919" y="290614"/>
                      </a:cubicBezTo>
                      <a:lnTo>
                        <a:pt x="579133" y="210249"/>
                      </a:lnTo>
                      <a:cubicBezTo>
                        <a:pt x="533844" y="145339"/>
                        <a:pt x="471970" y="89649"/>
                        <a:pt x="357568" y="74231"/>
                      </a:cubicBezTo>
                      <a:lnTo>
                        <a:pt x="357568" y="0"/>
                      </a:lnTo>
                      <a:lnTo>
                        <a:pt x="258648" y="0"/>
                      </a:lnTo>
                      <a:lnTo>
                        <a:pt x="258648" y="71107"/>
                      </a:lnTo>
                      <a:cubicBezTo>
                        <a:pt x="113360" y="82436"/>
                        <a:pt x="20587" y="165925"/>
                        <a:pt x="20587" y="295745"/>
                      </a:cubicBezTo>
                      <a:cubicBezTo>
                        <a:pt x="20587" y="442100"/>
                        <a:pt x="139128" y="487439"/>
                        <a:pt x="263817" y="518325"/>
                      </a:cubicBezTo>
                      <a:lnTo>
                        <a:pt x="263817" y="736816"/>
                      </a:lnTo>
                      <a:cubicBezTo>
                        <a:pt x="194818" y="723392"/>
                        <a:pt x="154610" y="676008"/>
                        <a:pt x="112293" y="617296"/>
                      </a:cubicBezTo>
                      <a:lnTo>
                        <a:pt x="0" y="689483"/>
                      </a:lnTo>
                      <a:cubicBezTo>
                        <a:pt x="50508" y="771804"/>
                        <a:pt x="125717" y="839889"/>
                        <a:pt x="258648" y="853313"/>
                      </a:cubicBez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cxnSp>
        <p:nvCxnSpPr>
          <p:cNvPr id="74" name="Straight Arrow Connector 73">
            <a:extLst>
              <a:ext uri="{FF2B5EF4-FFF2-40B4-BE49-F238E27FC236}">
                <a16:creationId xmlns:a16="http://schemas.microsoft.com/office/drawing/2014/main" id="{6CA47AEB-5DCF-8E41-8292-0A64C767ED9B}"/>
              </a:ext>
            </a:extLst>
          </p:cNvPr>
          <p:cNvCxnSpPr>
            <a:cxnSpLocks/>
            <a:stCxn id="25" idx="6"/>
            <a:endCxn id="50" idx="2"/>
          </p:cNvCxnSpPr>
          <p:nvPr/>
        </p:nvCxnSpPr>
        <p:spPr>
          <a:xfrm>
            <a:off x="4765444" y="3769082"/>
            <a:ext cx="904717" cy="0"/>
          </a:xfrm>
          <a:prstGeom prst="straightConnector1">
            <a:avLst/>
          </a:prstGeom>
          <a:ln w="19050" cap="sq">
            <a:tailEnd type="triangle"/>
          </a:ln>
        </p:spPr>
        <p:style>
          <a:lnRef idx="1">
            <a:schemeClr val="accent1"/>
          </a:lnRef>
          <a:fillRef idx="0">
            <a:schemeClr val="accent1"/>
          </a:fillRef>
          <a:effectRef idx="0">
            <a:schemeClr val="dk1"/>
          </a:effectRef>
          <a:fontRef idx="minor">
            <a:schemeClr val="lt1"/>
          </a:fontRef>
        </p:style>
      </p:cxnSp>
      <p:cxnSp>
        <p:nvCxnSpPr>
          <p:cNvPr id="75" name="Straight Arrow Connector 74">
            <a:extLst>
              <a:ext uri="{FF2B5EF4-FFF2-40B4-BE49-F238E27FC236}">
                <a16:creationId xmlns:a16="http://schemas.microsoft.com/office/drawing/2014/main" id="{70E01E6A-C4C8-EF4A-BB4F-F744066F681C}"/>
              </a:ext>
            </a:extLst>
          </p:cNvPr>
          <p:cNvCxnSpPr>
            <a:cxnSpLocks/>
            <a:stCxn id="13" idx="6"/>
          </p:cNvCxnSpPr>
          <p:nvPr/>
        </p:nvCxnSpPr>
        <p:spPr>
          <a:xfrm>
            <a:off x="4765444" y="2650075"/>
            <a:ext cx="1004420" cy="409102"/>
          </a:xfrm>
          <a:prstGeom prst="straightConnector1">
            <a:avLst/>
          </a:prstGeom>
          <a:ln w="19050" cap="sq">
            <a:tailEnd type="triangle"/>
          </a:ln>
        </p:spPr>
        <p:style>
          <a:lnRef idx="1">
            <a:schemeClr val="accent1"/>
          </a:lnRef>
          <a:fillRef idx="0">
            <a:schemeClr val="accent1"/>
          </a:fillRef>
          <a:effectRef idx="0">
            <a:schemeClr val="dk1"/>
          </a:effectRef>
          <a:fontRef idx="minor">
            <a:schemeClr val="lt1"/>
          </a:fontRef>
        </p:style>
      </p:cxnSp>
      <p:cxnSp>
        <p:nvCxnSpPr>
          <p:cNvPr id="78" name="Straight Arrow Connector 77">
            <a:extLst>
              <a:ext uri="{FF2B5EF4-FFF2-40B4-BE49-F238E27FC236}">
                <a16:creationId xmlns:a16="http://schemas.microsoft.com/office/drawing/2014/main" id="{AE6555EF-EED8-F641-A5C7-67CA61A8570C}"/>
              </a:ext>
            </a:extLst>
          </p:cNvPr>
          <p:cNvCxnSpPr>
            <a:cxnSpLocks/>
            <a:stCxn id="33" idx="6"/>
          </p:cNvCxnSpPr>
          <p:nvPr/>
        </p:nvCxnSpPr>
        <p:spPr>
          <a:xfrm flipV="1">
            <a:off x="4765444" y="4478988"/>
            <a:ext cx="1004420" cy="427603"/>
          </a:xfrm>
          <a:prstGeom prst="straightConnector1">
            <a:avLst/>
          </a:prstGeom>
          <a:ln w="19050" cap="sq">
            <a:tailEnd type="triangle"/>
          </a:ln>
        </p:spPr>
        <p:style>
          <a:lnRef idx="1">
            <a:schemeClr val="accent1"/>
          </a:lnRef>
          <a:fillRef idx="0">
            <a:schemeClr val="accent1"/>
          </a:fillRef>
          <a:effectRef idx="0">
            <a:schemeClr val="dk1"/>
          </a:effectRef>
          <a:fontRef idx="minor">
            <a:schemeClr val="lt1"/>
          </a:fontRef>
        </p:style>
      </p:cxnSp>
    </p:spTree>
    <p:extLst>
      <p:ext uri="{BB962C8B-B14F-4D97-AF65-F5344CB8AC3E}">
        <p14:creationId xmlns:p14="http://schemas.microsoft.com/office/powerpoint/2010/main" val="1716070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8E3ABDB-6AF5-1343-A846-3C8D84AFE2CD}"/>
              </a:ext>
            </a:extLst>
          </p:cNvPr>
          <p:cNvSpPr>
            <a:spLocks noGrp="1"/>
          </p:cNvSpPr>
          <p:nvPr>
            <p:ph type="sldNum" sz="quarter" idx="10"/>
          </p:nvPr>
        </p:nvSpPr>
        <p:spPr/>
        <p:txBody>
          <a:bodyPr/>
          <a:lstStyle/>
          <a:p>
            <a:fld id="{E59C716A-E560-2D44-8739-72D446B232A5}" type="slidenum">
              <a:rPr lang="en-US" smtClean="0">
                <a:solidFill>
                  <a:srgbClr val="006FCF"/>
                </a:solidFill>
              </a:rPr>
              <a:pPr/>
              <a:t>4</a:t>
            </a:fld>
            <a:endParaRPr lang="en-US">
              <a:solidFill>
                <a:srgbClr val="006FCF"/>
              </a:solidFill>
            </a:endParaRPr>
          </a:p>
        </p:txBody>
      </p:sp>
      <p:sp>
        <p:nvSpPr>
          <p:cNvPr id="6" name="Subtitle 5">
            <a:extLst>
              <a:ext uri="{FF2B5EF4-FFF2-40B4-BE49-F238E27FC236}">
                <a16:creationId xmlns:a16="http://schemas.microsoft.com/office/drawing/2014/main" id="{10A6413B-452D-2344-BF6F-FDE70B803B2A}"/>
              </a:ext>
            </a:extLst>
          </p:cNvPr>
          <p:cNvSpPr>
            <a:spLocks noGrp="1"/>
          </p:cNvSpPr>
          <p:nvPr>
            <p:ph type="subTitle" idx="11"/>
          </p:nvPr>
        </p:nvSpPr>
        <p:spPr>
          <a:xfrm>
            <a:off x="478971" y="1094795"/>
            <a:ext cx="9748761" cy="554708"/>
          </a:xfrm>
        </p:spPr>
        <p:txBody>
          <a:bodyPr/>
          <a:lstStyle/>
          <a:p>
            <a:r>
              <a:rPr lang="en-US" sz="1800" cap="none" dirty="0">
                <a:solidFill>
                  <a:schemeClr val="tx2"/>
                </a:solidFill>
              </a:rPr>
              <a:t>Los </a:t>
            </a:r>
            <a:r>
              <a:rPr lang="en-US" sz="1800" cap="none" dirty="0" err="1">
                <a:solidFill>
                  <a:schemeClr val="tx2"/>
                </a:solidFill>
              </a:rPr>
              <a:t>pagos</a:t>
            </a:r>
            <a:r>
              <a:rPr lang="en-US" sz="1800" cap="none" dirty="0">
                <a:solidFill>
                  <a:schemeClr val="tx2"/>
                </a:solidFill>
              </a:rPr>
              <a:t> </a:t>
            </a:r>
            <a:r>
              <a:rPr lang="en-US" sz="1800" cap="none" dirty="0" err="1">
                <a:solidFill>
                  <a:schemeClr val="tx2"/>
                </a:solidFill>
              </a:rPr>
              <a:t>internacionales</a:t>
            </a:r>
            <a:r>
              <a:rPr lang="en-US" sz="1800" cap="none" dirty="0">
                <a:solidFill>
                  <a:schemeClr val="tx2"/>
                </a:solidFill>
              </a:rPr>
              <a:t> son </a:t>
            </a:r>
            <a:r>
              <a:rPr lang="en-US" sz="1800" cap="none" dirty="0" err="1">
                <a:solidFill>
                  <a:schemeClr val="tx2"/>
                </a:solidFill>
              </a:rPr>
              <a:t>cada</a:t>
            </a:r>
            <a:r>
              <a:rPr lang="en-US" sz="1800" cap="none" dirty="0">
                <a:solidFill>
                  <a:schemeClr val="tx2"/>
                </a:solidFill>
              </a:rPr>
              <a:t> </a:t>
            </a:r>
            <a:r>
              <a:rPr lang="en-US" sz="1800" cap="none" dirty="0" err="1">
                <a:solidFill>
                  <a:schemeClr val="tx2"/>
                </a:solidFill>
              </a:rPr>
              <a:t>vez</a:t>
            </a:r>
            <a:r>
              <a:rPr lang="en-US" sz="1800" cap="none" dirty="0">
                <a:solidFill>
                  <a:schemeClr val="tx2"/>
                </a:solidFill>
              </a:rPr>
              <a:t> </a:t>
            </a:r>
            <a:r>
              <a:rPr lang="en-US" sz="1800" cap="none" dirty="0" err="1">
                <a:solidFill>
                  <a:schemeClr val="tx2"/>
                </a:solidFill>
              </a:rPr>
              <a:t>más</a:t>
            </a:r>
            <a:r>
              <a:rPr lang="en-US" sz="1800" cap="none" dirty="0">
                <a:solidFill>
                  <a:schemeClr val="tx2"/>
                </a:solidFill>
              </a:rPr>
              <a:t> </a:t>
            </a:r>
            <a:r>
              <a:rPr lang="en-US" sz="1800" cap="none" dirty="0" err="1">
                <a:solidFill>
                  <a:schemeClr val="tx2"/>
                </a:solidFill>
              </a:rPr>
              <a:t>comunes</a:t>
            </a:r>
            <a:r>
              <a:rPr lang="en-US" sz="1800" cap="none" dirty="0">
                <a:solidFill>
                  <a:schemeClr val="tx2"/>
                </a:solidFill>
              </a:rPr>
              <a:t> </a:t>
            </a:r>
            <a:r>
              <a:rPr lang="en-US" sz="1800" cap="none" dirty="0" err="1">
                <a:solidFill>
                  <a:schemeClr val="tx2"/>
                </a:solidFill>
              </a:rPr>
              <a:t>pero</a:t>
            </a:r>
            <a:r>
              <a:rPr lang="en-US" sz="1800" cap="none" dirty="0">
                <a:solidFill>
                  <a:schemeClr val="tx2"/>
                </a:solidFill>
              </a:rPr>
              <a:t>, </a:t>
            </a:r>
            <a:r>
              <a:rPr lang="en-US" sz="1800" cap="none" dirty="0" err="1">
                <a:solidFill>
                  <a:schemeClr val="tx2"/>
                </a:solidFill>
              </a:rPr>
              <a:t>lamentablemente</a:t>
            </a:r>
            <a:r>
              <a:rPr lang="en-US" sz="1800" cap="none" dirty="0">
                <a:solidFill>
                  <a:schemeClr val="tx2"/>
                </a:solidFill>
              </a:rPr>
              <a:t>, el </a:t>
            </a:r>
            <a:r>
              <a:rPr lang="en-US" sz="1800" cap="none" dirty="0" err="1">
                <a:solidFill>
                  <a:schemeClr val="tx2"/>
                </a:solidFill>
              </a:rPr>
              <a:t>proceso</a:t>
            </a:r>
            <a:r>
              <a:rPr lang="en-US" sz="1800" cap="none" dirty="0">
                <a:solidFill>
                  <a:schemeClr val="tx2"/>
                </a:solidFill>
              </a:rPr>
              <a:t> de </a:t>
            </a:r>
            <a:r>
              <a:rPr lang="en-US" sz="1800" cap="none" dirty="0" err="1">
                <a:solidFill>
                  <a:schemeClr val="tx2"/>
                </a:solidFill>
              </a:rPr>
              <a:t>pago</a:t>
            </a:r>
            <a:r>
              <a:rPr lang="en-US" sz="1800" cap="none" dirty="0">
                <a:solidFill>
                  <a:schemeClr val="tx2"/>
                </a:solidFill>
              </a:rPr>
              <a:t> no </a:t>
            </a:r>
            <a:r>
              <a:rPr lang="en-US" sz="1800" cap="none" dirty="0" err="1">
                <a:solidFill>
                  <a:schemeClr val="tx2"/>
                </a:solidFill>
              </a:rPr>
              <a:t>siempre</a:t>
            </a:r>
            <a:r>
              <a:rPr lang="en-US" sz="1800" cap="none" dirty="0">
                <a:solidFill>
                  <a:schemeClr val="tx2"/>
                </a:solidFill>
              </a:rPr>
              <a:t> </a:t>
            </a:r>
            <a:r>
              <a:rPr lang="en-US" sz="1800" cap="none" dirty="0" err="1">
                <a:solidFill>
                  <a:schemeClr val="tx2"/>
                </a:solidFill>
              </a:rPr>
              <a:t>es</a:t>
            </a:r>
            <a:r>
              <a:rPr lang="en-US" sz="1800" cap="none" dirty="0">
                <a:solidFill>
                  <a:schemeClr val="tx2"/>
                </a:solidFill>
              </a:rPr>
              <a:t> simple.</a:t>
            </a:r>
          </a:p>
        </p:txBody>
      </p:sp>
      <p:sp>
        <p:nvSpPr>
          <p:cNvPr id="4" name="Title 3">
            <a:extLst>
              <a:ext uri="{FF2B5EF4-FFF2-40B4-BE49-F238E27FC236}">
                <a16:creationId xmlns:a16="http://schemas.microsoft.com/office/drawing/2014/main" id="{2F6830A1-C16E-BD4E-B53D-A2B4224BEA49}"/>
              </a:ext>
            </a:extLst>
          </p:cNvPr>
          <p:cNvSpPr>
            <a:spLocks noGrp="1"/>
          </p:cNvSpPr>
          <p:nvPr>
            <p:ph type="title"/>
          </p:nvPr>
        </p:nvSpPr>
        <p:spPr>
          <a:xfrm>
            <a:off x="478972" y="548641"/>
            <a:ext cx="10972800" cy="443198"/>
          </a:xfrm>
        </p:spPr>
        <p:txBody>
          <a:bodyPr>
            <a:spAutoFit/>
          </a:bodyPr>
          <a:lstStyle/>
          <a:p>
            <a:r>
              <a:rPr lang="en-US" dirty="0"/>
              <a:t>Los </a:t>
            </a:r>
            <a:r>
              <a:rPr lang="en-US" dirty="0" err="1"/>
              <a:t>retos</a:t>
            </a:r>
            <a:r>
              <a:rPr lang="en-US" dirty="0"/>
              <a:t> que </a:t>
            </a:r>
            <a:r>
              <a:rPr lang="en-US" dirty="0" err="1"/>
              <a:t>presentan</a:t>
            </a:r>
            <a:r>
              <a:rPr lang="en-US" dirty="0"/>
              <a:t> </a:t>
            </a:r>
            <a:r>
              <a:rPr lang="en-US" dirty="0" err="1"/>
              <a:t>los</a:t>
            </a:r>
            <a:r>
              <a:rPr lang="en-US" dirty="0"/>
              <a:t> </a:t>
            </a:r>
            <a:r>
              <a:rPr lang="en-US" dirty="0" err="1"/>
              <a:t>pagos</a:t>
            </a:r>
            <a:r>
              <a:rPr lang="en-US" dirty="0"/>
              <a:t> </a:t>
            </a:r>
            <a:r>
              <a:rPr lang="en-US" dirty="0" err="1"/>
              <a:t>internacionales</a:t>
            </a:r>
            <a:endParaRPr lang="en-US" dirty="0"/>
          </a:p>
        </p:txBody>
      </p:sp>
      <p:sp>
        <p:nvSpPr>
          <p:cNvPr id="34" name="Rectangle 33">
            <a:extLst>
              <a:ext uri="{FF2B5EF4-FFF2-40B4-BE49-F238E27FC236}">
                <a16:creationId xmlns:a16="http://schemas.microsoft.com/office/drawing/2014/main" id="{46F2D1E7-5AC2-4F42-B01D-9AAEF587D739}"/>
              </a:ext>
            </a:extLst>
          </p:cNvPr>
          <p:cNvSpPr/>
          <p:nvPr/>
        </p:nvSpPr>
        <p:spPr>
          <a:xfrm>
            <a:off x="983946" y="2474469"/>
            <a:ext cx="3178629" cy="3303841"/>
          </a:xfrm>
          <a:prstGeom prst="rect">
            <a:avLst/>
          </a:prstGeom>
          <a:noFill/>
          <a:ln w="15875">
            <a:solidFill>
              <a:schemeClr val="accent1"/>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35" name="Rectangle 34">
            <a:extLst>
              <a:ext uri="{FF2B5EF4-FFF2-40B4-BE49-F238E27FC236}">
                <a16:creationId xmlns:a16="http://schemas.microsoft.com/office/drawing/2014/main" id="{9681A956-57BF-3D4E-87F8-0D63646898EA}"/>
              </a:ext>
            </a:extLst>
          </p:cNvPr>
          <p:cNvSpPr/>
          <p:nvPr/>
        </p:nvSpPr>
        <p:spPr>
          <a:xfrm>
            <a:off x="4441371" y="2474469"/>
            <a:ext cx="3178629" cy="3303841"/>
          </a:xfrm>
          <a:prstGeom prst="rect">
            <a:avLst/>
          </a:prstGeom>
          <a:noFill/>
          <a:ln w="15875">
            <a:solidFill>
              <a:schemeClr val="accent1"/>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36" name="Rectangle 35">
            <a:extLst>
              <a:ext uri="{FF2B5EF4-FFF2-40B4-BE49-F238E27FC236}">
                <a16:creationId xmlns:a16="http://schemas.microsoft.com/office/drawing/2014/main" id="{B976D9CC-2E76-284B-A5E3-3DE46AD7149D}"/>
              </a:ext>
            </a:extLst>
          </p:cNvPr>
          <p:cNvSpPr/>
          <p:nvPr/>
        </p:nvSpPr>
        <p:spPr>
          <a:xfrm>
            <a:off x="7898796" y="2474469"/>
            <a:ext cx="3178629" cy="3303841"/>
          </a:xfrm>
          <a:prstGeom prst="rect">
            <a:avLst/>
          </a:prstGeom>
          <a:noFill/>
          <a:ln w="15875">
            <a:solidFill>
              <a:schemeClr val="accent1"/>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37" name="TextBox 36">
            <a:extLst>
              <a:ext uri="{FF2B5EF4-FFF2-40B4-BE49-F238E27FC236}">
                <a16:creationId xmlns:a16="http://schemas.microsoft.com/office/drawing/2014/main" id="{10C92840-1D75-D24E-A56B-69A7FAF619C7}"/>
              </a:ext>
            </a:extLst>
          </p:cNvPr>
          <p:cNvSpPr txBox="1"/>
          <p:nvPr/>
        </p:nvSpPr>
        <p:spPr>
          <a:xfrm>
            <a:off x="1163772" y="2982920"/>
            <a:ext cx="2818976" cy="2631490"/>
          </a:xfrm>
          <a:prstGeom prst="rect">
            <a:avLst/>
          </a:prstGeom>
          <a:noFill/>
        </p:spPr>
        <p:txBody>
          <a:bodyPr wrap="square" lIns="0" tIns="0" rIns="0" bIns="0" rtlCol="0">
            <a:spAutoFit/>
          </a:bodyPr>
          <a:lstStyle/>
          <a:p>
            <a:pPr algn="ctr">
              <a:spcBef>
                <a:spcPts val="900"/>
              </a:spcBef>
              <a:buSzPct val="120000"/>
            </a:pPr>
            <a:r>
              <a:rPr lang="en-US" sz="2100" dirty="0">
                <a:solidFill>
                  <a:schemeClr val="bg2"/>
                </a:solidFill>
                <a:latin typeface="+mj-lt"/>
              </a:rPr>
              <a:t>Control</a:t>
            </a:r>
          </a:p>
          <a:p>
            <a:pPr marL="228600" indent="-228600">
              <a:spcBef>
                <a:spcPts val="1200"/>
              </a:spcBef>
              <a:buSzPct val="120000"/>
              <a:buFont typeface="Arial" panose="020B0604020202020204" pitchFamily="34" charset="0"/>
              <a:buChar char="•"/>
            </a:pPr>
            <a:r>
              <a:rPr lang="en-US" sz="1100" dirty="0" err="1"/>
              <a:t>Limitada</a:t>
            </a:r>
            <a:r>
              <a:rPr lang="en-US" sz="1100" dirty="0"/>
              <a:t> </a:t>
            </a:r>
            <a:r>
              <a:rPr lang="en-US" sz="1100" dirty="0" err="1"/>
              <a:t>visibilidad</a:t>
            </a:r>
            <a:r>
              <a:rPr lang="en-US" sz="1100" dirty="0"/>
              <a:t> del </a:t>
            </a:r>
            <a:r>
              <a:rPr lang="en-US" sz="1100" dirty="0" err="1"/>
              <a:t>flujo</a:t>
            </a:r>
            <a:r>
              <a:rPr lang="en-US" sz="1100" dirty="0"/>
              <a:t> de </a:t>
            </a:r>
            <a:r>
              <a:rPr lang="en-US" sz="1100" dirty="0" err="1"/>
              <a:t>transacciones</a:t>
            </a:r>
            <a:endParaRPr lang="en-US" sz="1100" dirty="0"/>
          </a:p>
          <a:p>
            <a:pPr marL="228600" indent="-228600">
              <a:spcBef>
                <a:spcPts val="1200"/>
              </a:spcBef>
              <a:buSzPct val="120000"/>
              <a:buFont typeface="Arial" panose="020B0604020202020204" pitchFamily="34" charset="0"/>
              <a:buChar char="•"/>
            </a:pPr>
            <a:r>
              <a:rPr lang="en-US" sz="1100" dirty="0" err="1"/>
              <a:t>Probabilidad</a:t>
            </a:r>
            <a:r>
              <a:rPr lang="en-US" sz="1100" dirty="0"/>
              <a:t> de </a:t>
            </a:r>
            <a:r>
              <a:rPr lang="en-US" sz="1100" dirty="0" err="1"/>
              <a:t>errores</a:t>
            </a:r>
            <a:r>
              <a:rPr lang="en-US" sz="1100" dirty="0"/>
              <a:t> </a:t>
            </a:r>
            <a:r>
              <a:rPr lang="en-US" sz="1100" dirty="0" err="1"/>
              <a:t>relacionados</a:t>
            </a:r>
            <a:r>
              <a:rPr lang="en-US" sz="1100" dirty="0"/>
              <a:t> con el </a:t>
            </a:r>
            <a:r>
              <a:rPr lang="en-US" sz="1100" dirty="0" err="1"/>
              <a:t>ingreso</a:t>
            </a:r>
            <a:r>
              <a:rPr lang="en-US" sz="1100" dirty="0"/>
              <a:t> de </a:t>
            </a:r>
            <a:r>
              <a:rPr lang="en-US" sz="1100" dirty="0" err="1"/>
              <a:t>datos</a:t>
            </a:r>
            <a:r>
              <a:rPr lang="en-US" sz="1100" dirty="0"/>
              <a:t> / </a:t>
            </a:r>
            <a:r>
              <a:rPr lang="en-US" sz="1100" dirty="0" err="1"/>
              <a:t>reconciliación</a:t>
            </a:r>
            <a:r>
              <a:rPr lang="en-US" sz="1100" dirty="0"/>
              <a:t> manual</a:t>
            </a:r>
          </a:p>
          <a:p>
            <a:pPr marL="228600" indent="-228600">
              <a:spcBef>
                <a:spcPts val="1200"/>
              </a:spcBef>
              <a:buSzPct val="120000"/>
              <a:buFont typeface="Arial" panose="020B0604020202020204" pitchFamily="34" charset="0"/>
              <a:buChar char="•"/>
            </a:pPr>
            <a:r>
              <a:rPr lang="en-US" sz="1100" dirty="0" err="1"/>
              <a:t>Atrasos</a:t>
            </a:r>
            <a:r>
              <a:rPr lang="en-US" sz="1100" dirty="0"/>
              <a:t> </a:t>
            </a:r>
            <a:r>
              <a:rPr lang="en-US" sz="1100" dirty="0" err="1"/>
              <a:t>en</a:t>
            </a:r>
            <a:r>
              <a:rPr lang="en-US" sz="1100" dirty="0"/>
              <a:t> </a:t>
            </a:r>
            <a:r>
              <a:rPr lang="en-US" sz="1100" dirty="0" err="1"/>
              <a:t>los</a:t>
            </a:r>
            <a:r>
              <a:rPr lang="en-US" sz="1100" dirty="0"/>
              <a:t> </a:t>
            </a:r>
            <a:r>
              <a:rPr lang="en-US" sz="1100" dirty="0" err="1"/>
              <a:t>pagos</a:t>
            </a:r>
            <a:r>
              <a:rPr lang="en-US" sz="1100" dirty="0"/>
              <a:t> </a:t>
            </a:r>
            <a:r>
              <a:rPr lang="en-US" sz="1100" dirty="0" err="1"/>
              <a:t>debido</a:t>
            </a:r>
            <a:r>
              <a:rPr lang="en-US" sz="1100" dirty="0"/>
              <a:t> a </a:t>
            </a:r>
            <a:r>
              <a:rPr lang="en-US" sz="1100" dirty="0" err="1"/>
              <a:t>los</a:t>
            </a:r>
            <a:r>
              <a:rPr lang="en-US" sz="1100" dirty="0"/>
              <a:t> </a:t>
            </a:r>
            <a:r>
              <a:rPr lang="en-US" sz="1100" dirty="0" err="1"/>
              <a:t>horarios</a:t>
            </a:r>
            <a:r>
              <a:rPr lang="en-US" sz="1100" dirty="0"/>
              <a:t> de </a:t>
            </a:r>
            <a:r>
              <a:rPr lang="en-US" sz="1100" dirty="0" err="1"/>
              <a:t>los</a:t>
            </a:r>
            <a:r>
              <a:rPr lang="en-US" sz="1100" dirty="0"/>
              <a:t> </a:t>
            </a:r>
            <a:r>
              <a:rPr lang="en-US" sz="1100" dirty="0" err="1"/>
              <a:t>bancos</a:t>
            </a:r>
            <a:r>
              <a:rPr lang="en-US" sz="1100" dirty="0"/>
              <a:t>, </a:t>
            </a:r>
            <a:r>
              <a:rPr lang="en-US" sz="1100" dirty="0" err="1"/>
              <a:t>los</a:t>
            </a:r>
            <a:r>
              <a:rPr lang="en-US" sz="1100" dirty="0"/>
              <a:t> </a:t>
            </a:r>
            <a:r>
              <a:rPr lang="en-US" sz="1100" dirty="0" err="1"/>
              <a:t>feriados</a:t>
            </a:r>
            <a:r>
              <a:rPr lang="en-US" sz="1100" dirty="0"/>
              <a:t> y las </a:t>
            </a:r>
            <a:r>
              <a:rPr lang="en-US" sz="1100" dirty="0" err="1"/>
              <a:t>transferencias</a:t>
            </a:r>
            <a:r>
              <a:rPr lang="en-US" sz="1100" dirty="0"/>
              <a:t> </a:t>
            </a:r>
            <a:r>
              <a:rPr lang="en-US" sz="1100" dirty="0" err="1"/>
              <a:t>devueltas</a:t>
            </a:r>
            <a:endParaRPr lang="en-US" sz="1100" dirty="0"/>
          </a:p>
          <a:p>
            <a:pPr marL="228600" indent="-228600">
              <a:spcBef>
                <a:spcPts val="1200"/>
              </a:spcBef>
              <a:buSzPct val="120000"/>
              <a:buFont typeface="Arial" panose="020B0604020202020204" pitchFamily="34" charset="0"/>
              <a:buChar char="•"/>
            </a:pPr>
            <a:r>
              <a:rPr lang="en-US" sz="1100" dirty="0" err="1"/>
              <a:t>Diversidad</a:t>
            </a:r>
            <a:r>
              <a:rPr lang="en-US" sz="1100" dirty="0"/>
              <a:t> de </a:t>
            </a:r>
            <a:r>
              <a:rPr lang="en-US" sz="1100" dirty="0" err="1"/>
              <a:t>formatos</a:t>
            </a:r>
            <a:r>
              <a:rPr lang="en-US" sz="1100" dirty="0"/>
              <a:t> para </a:t>
            </a:r>
            <a:r>
              <a:rPr lang="en-US" sz="1100" dirty="0" err="1"/>
              <a:t>transferencias</a:t>
            </a:r>
            <a:r>
              <a:rPr lang="en-US" sz="1100" dirty="0"/>
              <a:t> y </a:t>
            </a:r>
            <a:r>
              <a:rPr lang="en-US" sz="1100" dirty="0" err="1"/>
              <a:t>requisitos</a:t>
            </a:r>
            <a:r>
              <a:rPr lang="en-US" sz="1100" dirty="0"/>
              <a:t> </a:t>
            </a:r>
            <a:r>
              <a:rPr lang="en-US" sz="1100" dirty="0" err="1"/>
              <a:t>bancarios</a:t>
            </a:r>
            <a:endParaRPr lang="en-US" sz="1100" dirty="0"/>
          </a:p>
        </p:txBody>
      </p:sp>
      <p:grpSp>
        <p:nvGrpSpPr>
          <p:cNvPr id="39" name="Group 38">
            <a:extLst>
              <a:ext uri="{FF2B5EF4-FFF2-40B4-BE49-F238E27FC236}">
                <a16:creationId xmlns:a16="http://schemas.microsoft.com/office/drawing/2014/main" id="{7D8AB499-0664-3247-AD4A-9799F60A8404}"/>
              </a:ext>
            </a:extLst>
          </p:cNvPr>
          <p:cNvGrpSpPr/>
          <p:nvPr/>
        </p:nvGrpSpPr>
        <p:grpSpPr>
          <a:xfrm>
            <a:off x="2065260" y="1932021"/>
            <a:ext cx="1016000" cy="1016000"/>
            <a:chOff x="459976" y="1886857"/>
            <a:chExt cx="1016000" cy="1016000"/>
          </a:xfrm>
        </p:grpSpPr>
        <p:sp>
          <p:nvSpPr>
            <p:cNvPr id="58" name="Oval 57">
              <a:extLst>
                <a:ext uri="{FF2B5EF4-FFF2-40B4-BE49-F238E27FC236}">
                  <a16:creationId xmlns:a16="http://schemas.microsoft.com/office/drawing/2014/main" id="{36CD56DE-FD3F-DD49-AD0A-E41B3B1BF15F}"/>
                </a:ext>
              </a:extLst>
            </p:cNvPr>
            <p:cNvSpPr/>
            <p:nvPr/>
          </p:nvSpPr>
          <p:spPr>
            <a:xfrm>
              <a:off x="459976" y="1886857"/>
              <a:ext cx="1016000" cy="1016000"/>
            </a:xfrm>
            <a:prstGeom prst="ellipse">
              <a:avLst/>
            </a:prstGeom>
            <a:solidFill>
              <a:schemeClr val="bg2"/>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59" name="Group 58">
              <a:extLst>
                <a:ext uri="{FF2B5EF4-FFF2-40B4-BE49-F238E27FC236}">
                  <a16:creationId xmlns:a16="http://schemas.microsoft.com/office/drawing/2014/main" id="{A33F8089-5BB4-684D-A10F-88FD20660242}"/>
                </a:ext>
              </a:extLst>
            </p:cNvPr>
            <p:cNvGrpSpPr/>
            <p:nvPr/>
          </p:nvGrpSpPr>
          <p:grpSpPr>
            <a:xfrm>
              <a:off x="746432" y="2066199"/>
              <a:ext cx="443088" cy="657317"/>
              <a:chOff x="15685406" y="5583737"/>
              <a:chExt cx="1065809" cy="1581119"/>
            </a:xfrm>
            <a:solidFill>
              <a:schemeClr val="bg1"/>
            </a:solidFill>
          </p:grpSpPr>
          <p:sp>
            <p:nvSpPr>
              <p:cNvPr id="64" name="Freeform 3">
                <a:extLst>
                  <a:ext uri="{FF2B5EF4-FFF2-40B4-BE49-F238E27FC236}">
                    <a16:creationId xmlns:a16="http://schemas.microsoft.com/office/drawing/2014/main" id="{DF2548D8-4250-E14B-AFFB-AC616BECCC8A}"/>
                  </a:ext>
                </a:extLst>
              </p:cNvPr>
              <p:cNvSpPr/>
              <p:nvPr/>
            </p:nvSpPr>
            <p:spPr>
              <a:xfrm>
                <a:off x="15788532" y="5583737"/>
                <a:ext cx="826668" cy="648640"/>
              </a:xfrm>
              <a:custGeom>
                <a:avLst/>
                <a:gdLst>
                  <a:gd name="connsiteX0" fmla="*/ 0 w 826668"/>
                  <a:gd name="connsiteY0" fmla="*/ 648640 h 648640"/>
                  <a:gd name="connsiteX1" fmla="*/ 0 w 826668"/>
                  <a:gd name="connsiteY1" fmla="*/ 413334 h 648640"/>
                  <a:gd name="connsiteX2" fmla="*/ 413360 w 826668"/>
                  <a:gd name="connsiteY2" fmla="*/ 0 h 648640"/>
                  <a:gd name="connsiteX3" fmla="*/ 826668 w 826668"/>
                  <a:gd name="connsiteY3" fmla="*/ 413334 h 648640"/>
                  <a:gd name="connsiteX4" fmla="*/ 826668 w 826668"/>
                  <a:gd name="connsiteY4" fmla="*/ 646455 h 648640"/>
                  <a:gd name="connsiteX5" fmla="*/ 679031 w 826668"/>
                  <a:gd name="connsiteY5" fmla="*/ 530860 h 648640"/>
                  <a:gd name="connsiteX6" fmla="*/ 679031 w 826668"/>
                  <a:gd name="connsiteY6" fmla="*/ 413334 h 648640"/>
                  <a:gd name="connsiteX7" fmla="*/ 413360 w 826668"/>
                  <a:gd name="connsiteY7" fmla="*/ 147663 h 648640"/>
                  <a:gd name="connsiteX8" fmla="*/ 147663 w 826668"/>
                  <a:gd name="connsiteY8" fmla="*/ 413334 h 648640"/>
                  <a:gd name="connsiteX9" fmla="*/ 147663 w 826668"/>
                  <a:gd name="connsiteY9" fmla="*/ 531901 h 648640"/>
                  <a:gd name="connsiteX10" fmla="*/ 0 w 826668"/>
                  <a:gd name="connsiteY10" fmla="*/ 648640 h 64864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Lst>
                <a:rect l="l" t="t" r="r" b="b"/>
                <a:pathLst>
                  <a:path w="826668" h="648640">
                    <a:moveTo>
                      <a:pt x="0" y="648640"/>
                    </a:moveTo>
                    <a:lnTo>
                      <a:pt x="0" y="413334"/>
                    </a:lnTo>
                    <a:cubicBezTo>
                      <a:pt x="0" y="185445"/>
                      <a:pt x="185433" y="0"/>
                      <a:pt x="413360" y="0"/>
                    </a:cubicBezTo>
                    <a:cubicBezTo>
                      <a:pt x="641261" y="0"/>
                      <a:pt x="826668" y="185445"/>
                      <a:pt x="826668" y="413334"/>
                    </a:cubicBezTo>
                    <a:lnTo>
                      <a:pt x="826668" y="646455"/>
                    </a:lnTo>
                    <a:cubicBezTo>
                      <a:pt x="784454" y="600126"/>
                      <a:pt x="734568" y="560921"/>
                      <a:pt x="679031" y="530860"/>
                    </a:cubicBezTo>
                    <a:lnTo>
                      <a:pt x="679031" y="413334"/>
                    </a:lnTo>
                    <a:cubicBezTo>
                      <a:pt x="679031" y="266840"/>
                      <a:pt x="559829" y="147663"/>
                      <a:pt x="413360" y="147663"/>
                    </a:cubicBezTo>
                    <a:cubicBezTo>
                      <a:pt x="266852" y="147663"/>
                      <a:pt x="147663" y="266840"/>
                      <a:pt x="147663" y="413334"/>
                    </a:cubicBezTo>
                    <a:lnTo>
                      <a:pt x="147663" y="531901"/>
                    </a:lnTo>
                    <a:cubicBezTo>
                      <a:pt x="92037" y="562293"/>
                      <a:pt x="42139" y="601891"/>
                      <a:pt x="0" y="64864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5" name="Group 64">
                <a:extLst>
                  <a:ext uri="{FF2B5EF4-FFF2-40B4-BE49-F238E27FC236}">
                    <a16:creationId xmlns:a16="http://schemas.microsoft.com/office/drawing/2014/main" id="{897B205C-FE2F-C341-9E71-7F326DC2FAD0}"/>
                  </a:ext>
                </a:extLst>
              </p:cNvPr>
              <p:cNvGrpSpPr/>
              <p:nvPr/>
            </p:nvGrpSpPr>
            <p:grpSpPr>
              <a:xfrm>
                <a:off x="15685406" y="6099072"/>
                <a:ext cx="1065809" cy="1065784"/>
                <a:chOff x="15685406" y="6099072"/>
                <a:chExt cx="1065809" cy="1065784"/>
              </a:xfrm>
              <a:grpFill/>
            </p:grpSpPr>
            <p:sp>
              <p:nvSpPr>
                <p:cNvPr id="66" name="Freeform 3">
                  <a:extLst>
                    <a:ext uri="{FF2B5EF4-FFF2-40B4-BE49-F238E27FC236}">
                      <a16:creationId xmlns:a16="http://schemas.microsoft.com/office/drawing/2014/main" id="{C19A25A5-AEB2-4D44-A325-D4B1D34C230B}"/>
                    </a:ext>
                  </a:extLst>
                </p:cNvPr>
                <p:cNvSpPr/>
                <p:nvPr/>
              </p:nvSpPr>
              <p:spPr>
                <a:xfrm>
                  <a:off x="15685406" y="6099072"/>
                  <a:ext cx="1065809" cy="1065784"/>
                </a:xfrm>
                <a:custGeom>
                  <a:avLst/>
                  <a:gdLst>
                    <a:gd name="connsiteX0" fmla="*/ 532879 w 1065809"/>
                    <a:gd name="connsiteY0" fmla="*/ 933082 h 1065784"/>
                    <a:gd name="connsiteX1" fmla="*/ 134899 w 1065809"/>
                    <a:gd name="connsiteY1" fmla="*/ 535089 h 1065784"/>
                    <a:gd name="connsiteX2" fmla="*/ 532879 w 1065809"/>
                    <a:gd name="connsiteY2" fmla="*/ 137097 h 1065784"/>
                    <a:gd name="connsiteX3" fmla="*/ 930897 w 1065809"/>
                    <a:gd name="connsiteY3" fmla="*/ 535089 h 1065784"/>
                    <a:gd name="connsiteX4" fmla="*/ 532879 w 1065809"/>
                    <a:gd name="connsiteY4" fmla="*/ 933082 h 1065784"/>
                    <a:gd name="connsiteX5" fmla="*/ 532917 w 1065809"/>
                    <a:gd name="connsiteY5" fmla="*/ 0 h 1065784"/>
                    <a:gd name="connsiteX6" fmla="*/ 0 w 1065809"/>
                    <a:gd name="connsiteY6" fmla="*/ 532892 h 1065784"/>
                    <a:gd name="connsiteX7" fmla="*/ 532917 w 1065809"/>
                    <a:gd name="connsiteY7" fmla="*/ 1065784 h 1065784"/>
                    <a:gd name="connsiteX8" fmla="*/ 1065809 w 1065809"/>
                    <a:gd name="connsiteY8" fmla="*/ 532892 h 1065784"/>
                    <a:gd name="connsiteX9" fmla="*/ 532917 w 1065809"/>
                    <a:gd name="connsiteY9" fmla="*/ 0 h 1065784"/>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Lst>
                  <a:rect l="l" t="t" r="r" b="b"/>
                  <a:pathLst>
                    <a:path w="1065809" h="1065784">
                      <a:moveTo>
                        <a:pt x="532879" y="933082"/>
                      </a:moveTo>
                      <a:cubicBezTo>
                        <a:pt x="313461" y="933082"/>
                        <a:pt x="134899" y="754532"/>
                        <a:pt x="134899" y="535089"/>
                      </a:cubicBezTo>
                      <a:cubicBezTo>
                        <a:pt x="134899" y="315633"/>
                        <a:pt x="313461" y="137097"/>
                        <a:pt x="532879" y="137097"/>
                      </a:cubicBezTo>
                      <a:cubicBezTo>
                        <a:pt x="752335" y="137097"/>
                        <a:pt x="930897" y="315633"/>
                        <a:pt x="930897" y="535089"/>
                      </a:cubicBezTo>
                      <a:cubicBezTo>
                        <a:pt x="930897" y="754532"/>
                        <a:pt x="752335" y="933082"/>
                        <a:pt x="532879" y="933082"/>
                      </a:cubicBezTo>
                      <a:moveTo>
                        <a:pt x="532917" y="0"/>
                      </a:moveTo>
                      <a:cubicBezTo>
                        <a:pt x="239052" y="0"/>
                        <a:pt x="0" y="239052"/>
                        <a:pt x="0" y="532892"/>
                      </a:cubicBezTo>
                      <a:cubicBezTo>
                        <a:pt x="0" y="826732"/>
                        <a:pt x="239052" y="1065784"/>
                        <a:pt x="532917" y="1065784"/>
                      </a:cubicBezTo>
                      <a:cubicBezTo>
                        <a:pt x="826757" y="1065784"/>
                        <a:pt x="1065809" y="826732"/>
                        <a:pt x="1065809" y="532892"/>
                      </a:cubicBezTo>
                      <a:cubicBezTo>
                        <a:pt x="1065809" y="239052"/>
                        <a:pt x="826757" y="0"/>
                        <a:pt x="532917" y="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Freeform 3">
                  <a:extLst>
                    <a:ext uri="{FF2B5EF4-FFF2-40B4-BE49-F238E27FC236}">
                      <a16:creationId xmlns:a16="http://schemas.microsoft.com/office/drawing/2014/main" id="{E69F6070-115A-1849-A4CF-99DC9559F8C6}"/>
                    </a:ext>
                  </a:extLst>
                </p:cNvPr>
                <p:cNvSpPr/>
                <p:nvPr/>
              </p:nvSpPr>
              <p:spPr>
                <a:xfrm>
                  <a:off x="15884954" y="6300819"/>
                  <a:ext cx="666712" cy="666699"/>
                </a:xfrm>
                <a:custGeom>
                  <a:avLst/>
                  <a:gdLst>
                    <a:gd name="connsiteX0" fmla="*/ 384937 w 666712"/>
                    <a:gd name="connsiteY0" fmla="*/ 319037 h 666699"/>
                    <a:gd name="connsiteX1" fmla="*/ 377241 w 666712"/>
                    <a:gd name="connsiteY1" fmla="*/ 337388 h 666699"/>
                    <a:gd name="connsiteX2" fmla="*/ 377241 w 666712"/>
                    <a:gd name="connsiteY2" fmla="*/ 539039 h 666699"/>
                    <a:gd name="connsiteX3" fmla="*/ 366484 w 666712"/>
                    <a:gd name="connsiteY3" fmla="*/ 549796 h 666699"/>
                    <a:gd name="connsiteX4" fmla="*/ 297650 w 666712"/>
                    <a:gd name="connsiteY4" fmla="*/ 549796 h 666699"/>
                    <a:gd name="connsiteX5" fmla="*/ 286880 w 666712"/>
                    <a:gd name="connsiteY5" fmla="*/ 539039 h 666699"/>
                    <a:gd name="connsiteX6" fmla="*/ 286880 w 666712"/>
                    <a:gd name="connsiteY6" fmla="*/ 337388 h 666699"/>
                    <a:gd name="connsiteX7" fmla="*/ 279197 w 666712"/>
                    <a:gd name="connsiteY7" fmla="*/ 319037 h 666699"/>
                    <a:gd name="connsiteX8" fmla="*/ 241198 w 666712"/>
                    <a:gd name="connsiteY8" fmla="*/ 247764 h 666699"/>
                    <a:gd name="connsiteX9" fmla="*/ 332054 w 666712"/>
                    <a:gd name="connsiteY9" fmla="*/ 156883 h 666699"/>
                    <a:gd name="connsiteX10" fmla="*/ 422910 w 666712"/>
                    <a:gd name="connsiteY10" fmla="*/ 247764 h 666699"/>
                    <a:gd name="connsiteX11" fmla="*/ 384937 w 666712"/>
                    <a:gd name="connsiteY11" fmla="*/ 319037 h 666699"/>
                    <a:gd name="connsiteX12" fmla="*/ 333337 w 666712"/>
                    <a:gd name="connsiteY12" fmla="*/ 0 h 666699"/>
                    <a:gd name="connsiteX13" fmla="*/ 0 w 666712"/>
                    <a:gd name="connsiteY13" fmla="*/ 333337 h 666699"/>
                    <a:gd name="connsiteX14" fmla="*/ 333337 w 666712"/>
                    <a:gd name="connsiteY14" fmla="*/ 666699 h 666699"/>
                    <a:gd name="connsiteX15" fmla="*/ 666712 w 666712"/>
                    <a:gd name="connsiteY15" fmla="*/ 333337 h 666699"/>
                    <a:gd name="connsiteX16" fmla="*/ 333337 w 666712"/>
                    <a:gd name="connsiteY16" fmla="*/ 0 h 666699"/>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Lst>
                  <a:rect l="l" t="t" r="r" b="b"/>
                  <a:pathLst>
                    <a:path w="666712" h="666699">
                      <a:moveTo>
                        <a:pt x="384937" y="319037"/>
                      </a:moveTo>
                      <a:cubicBezTo>
                        <a:pt x="380721" y="323202"/>
                        <a:pt x="377241" y="331445"/>
                        <a:pt x="377241" y="337388"/>
                      </a:cubicBezTo>
                      <a:lnTo>
                        <a:pt x="377241" y="539039"/>
                      </a:lnTo>
                      <a:cubicBezTo>
                        <a:pt x="377241" y="544970"/>
                        <a:pt x="372415" y="549796"/>
                        <a:pt x="366484" y="549796"/>
                      </a:cubicBezTo>
                      <a:lnTo>
                        <a:pt x="297650" y="549796"/>
                      </a:lnTo>
                      <a:cubicBezTo>
                        <a:pt x="291706" y="549796"/>
                        <a:pt x="286880" y="544970"/>
                        <a:pt x="286880" y="539039"/>
                      </a:cubicBezTo>
                      <a:lnTo>
                        <a:pt x="286880" y="337388"/>
                      </a:lnTo>
                      <a:cubicBezTo>
                        <a:pt x="286880" y="331445"/>
                        <a:pt x="283439" y="323202"/>
                        <a:pt x="279197" y="319037"/>
                      </a:cubicBezTo>
                      <a:cubicBezTo>
                        <a:pt x="279197" y="319037"/>
                        <a:pt x="241198" y="291198"/>
                        <a:pt x="241198" y="247764"/>
                      </a:cubicBezTo>
                      <a:cubicBezTo>
                        <a:pt x="241198" y="197574"/>
                        <a:pt x="281902" y="156883"/>
                        <a:pt x="332054" y="156883"/>
                      </a:cubicBezTo>
                      <a:cubicBezTo>
                        <a:pt x="382257" y="156883"/>
                        <a:pt x="422910" y="197574"/>
                        <a:pt x="422910" y="247764"/>
                      </a:cubicBezTo>
                      <a:cubicBezTo>
                        <a:pt x="422910" y="288735"/>
                        <a:pt x="384937" y="319037"/>
                        <a:pt x="384937" y="319037"/>
                      </a:cubicBezTo>
                      <a:moveTo>
                        <a:pt x="333337" y="0"/>
                      </a:moveTo>
                      <a:cubicBezTo>
                        <a:pt x="149542" y="0"/>
                        <a:pt x="0" y="149542"/>
                        <a:pt x="0" y="333337"/>
                      </a:cubicBezTo>
                      <a:cubicBezTo>
                        <a:pt x="0" y="517157"/>
                        <a:pt x="149542" y="666699"/>
                        <a:pt x="333337" y="666699"/>
                      </a:cubicBezTo>
                      <a:cubicBezTo>
                        <a:pt x="517157" y="666699"/>
                        <a:pt x="666712" y="517157"/>
                        <a:pt x="666712" y="333337"/>
                      </a:cubicBezTo>
                      <a:cubicBezTo>
                        <a:pt x="666712" y="149542"/>
                        <a:pt x="517157" y="0"/>
                        <a:pt x="333337" y="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68" name="TextBox 67">
            <a:extLst>
              <a:ext uri="{FF2B5EF4-FFF2-40B4-BE49-F238E27FC236}">
                <a16:creationId xmlns:a16="http://schemas.microsoft.com/office/drawing/2014/main" id="{45003BD4-9EA9-344E-86D8-CAECC58CFAA8}"/>
              </a:ext>
            </a:extLst>
          </p:cNvPr>
          <p:cNvSpPr txBox="1"/>
          <p:nvPr/>
        </p:nvSpPr>
        <p:spPr>
          <a:xfrm>
            <a:off x="4614287" y="3049623"/>
            <a:ext cx="2832798" cy="2462213"/>
          </a:xfrm>
          <a:prstGeom prst="rect">
            <a:avLst/>
          </a:prstGeom>
          <a:noFill/>
        </p:spPr>
        <p:txBody>
          <a:bodyPr wrap="square" lIns="0" tIns="0" rIns="0" bIns="0" rtlCol="0">
            <a:spAutoFit/>
          </a:bodyPr>
          <a:lstStyle/>
          <a:p>
            <a:pPr algn="ctr">
              <a:spcBef>
                <a:spcPts val="900"/>
              </a:spcBef>
              <a:buSzPct val="120000"/>
            </a:pPr>
            <a:r>
              <a:rPr lang="en-US" sz="2100" dirty="0" err="1">
                <a:solidFill>
                  <a:schemeClr val="bg2"/>
                </a:solidFill>
                <a:latin typeface="+mj-lt"/>
              </a:rPr>
              <a:t>Financiero</a:t>
            </a:r>
            <a:endParaRPr lang="en-US" sz="2100" dirty="0">
              <a:solidFill>
                <a:schemeClr val="bg2"/>
              </a:solidFill>
              <a:latin typeface="+mj-lt"/>
            </a:endParaRPr>
          </a:p>
          <a:p>
            <a:pPr marL="228600" indent="-228600">
              <a:spcBef>
                <a:spcPts val="1200"/>
              </a:spcBef>
              <a:buSzPct val="120000"/>
              <a:buFont typeface="Arial" panose="020B0604020202020204" pitchFamily="34" charset="0"/>
              <a:buChar char="•"/>
            </a:pPr>
            <a:r>
              <a:rPr lang="en-US" sz="1100" dirty="0" err="1"/>
              <a:t>Predictabilidad</a:t>
            </a:r>
            <a:r>
              <a:rPr lang="en-US" sz="1100" dirty="0"/>
              <a:t> del </a:t>
            </a:r>
            <a:r>
              <a:rPr lang="en-US" sz="1100" dirty="0" err="1"/>
              <a:t>flujo</a:t>
            </a:r>
            <a:r>
              <a:rPr lang="en-US" sz="1100" dirty="0"/>
              <a:t> </a:t>
            </a:r>
            <a:br>
              <a:rPr lang="en-US" sz="1100" dirty="0"/>
            </a:br>
            <a:r>
              <a:rPr lang="en-US" sz="1100" dirty="0"/>
              <a:t>de </a:t>
            </a:r>
            <a:r>
              <a:rPr lang="en-US" sz="1100" dirty="0" err="1"/>
              <a:t>caja</a:t>
            </a:r>
            <a:endParaRPr lang="en-US" sz="1100" dirty="0"/>
          </a:p>
          <a:p>
            <a:pPr marL="228600" indent="-228600">
              <a:spcBef>
                <a:spcPts val="1200"/>
              </a:spcBef>
              <a:buSzPct val="120000"/>
              <a:buFont typeface="Arial" panose="020B0604020202020204" pitchFamily="34" charset="0"/>
              <a:buChar char="•"/>
            </a:pPr>
            <a:r>
              <a:rPr lang="en-US" sz="1100" dirty="0" err="1"/>
              <a:t>Fondos</a:t>
            </a:r>
            <a:r>
              <a:rPr lang="en-US" sz="1100" dirty="0"/>
              <a:t> </a:t>
            </a:r>
            <a:r>
              <a:rPr lang="en-US" sz="1100" dirty="0" err="1"/>
              <a:t>debitados</a:t>
            </a:r>
            <a:r>
              <a:rPr lang="en-US" sz="1100" dirty="0"/>
              <a:t> antes de </a:t>
            </a:r>
            <a:r>
              <a:rPr lang="en-US" sz="1100" dirty="0" err="1"/>
              <a:t>recibir</a:t>
            </a:r>
            <a:r>
              <a:rPr lang="en-US" sz="1100" dirty="0"/>
              <a:t> la </a:t>
            </a:r>
            <a:r>
              <a:rPr lang="en-US" sz="1100" dirty="0" err="1"/>
              <a:t>mercancía</a:t>
            </a:r>
            <a:r>
              <a:rPr lang="en-US" sz="1100" dirty="0"/>
              <a:t> </a:t>
            </a:r>
            <a:r>
              <a:rPr lang="en-US" sz="1100" dirty="0" err="1"/>
              <a:t>ejerce</a:t>
            </a:r>
            <a:r>
              <a:rPr lang="en-US" sz="1100" dirty="0"/>
              <a:t> </a:t>
            </a:r>
            <a:r>
              <a:rPr lang="en-US" sz="1100" dirty="0" err="1"/>
              <a:t>impacto</a:t>
            </a:r>
            <a:r>
              <a:rPr lang="en-US" sz="1100" dirty="0"/>
              <a:t> </a:t>
            </a:r>
            <a:r>
              <a:rPr lang="en-US" sz="1100" dirty="0" err="1"/>
              <a:t>en</a:t>
            </a:r>
            <a:r>
              <a:rPr lang="en-US" sz="1100" dirty="0"/>
              <a:t> el </a:t>
            </a:r>
            <a:r>
              <a:rPr lang="en-US" sz="1100" dirty="0" err="1"/>
              <a:t>costo</a:t>
            </a:r>
            <a:r>
              <a:rPr lang="en-US" sz="1100" dirty="0"/>
              <a:t> del </a:t>
            </a:r>
            <a:r>
              <a:rPr lang="en-US" sz="1100" dirty="0" err="1"/>
              <a:t>financiamiento</a:t>
            </a:r>
            <a:endParaRPr lang="en-US" sz="1100" dirty="0"/>
          </a:p>
          <a:p>
            <a:pPr marL="228600" indent="-228600">
              <a:spcBef>
                <a:spcPts val="1200"/>
              </a:spcBef>
              <a:buSzPct val="120000"/>
              <a:buFont typeface="Arial" panose="020B0604020202020204" pitchFamily="34" charset="0"/>
              <a:buChar char="•"/>
            </a:pPr>
            <a:r>
              <a:rPr lang="en-US" sz="1100" dirty="0" err="1"/>
              <a:t>Costos</a:t>
            </a:r>
            <a:r>
              <a:rPr lang="en-US" sz="1100" dirty="0"/>
              <a:t> / </a:t>
            </a:r>
            <a:r>
              <a:rPr lang="en-US" sz="1100" dirty="0" err="1"/>
              <a:t>tarifas</a:t>
            </a:r>
            <a:r>
              <a:rPr lang="en-US" sz="1100" dirty="0"/>
              <a:t> </a:t>
            </a:r>
            <a:r>
              <a:rPr lang="en-US" sz="1100" dirty="0" err="1"/>
              <a:t>por</a:t>
            </a:r>
            <a:r>
              <a:rPr lang="en-US" sz="1100" dirty="0"/>
              <a:t> </a:t>
            </a:r>
            <a:r>
              <a:rPr lang="en-US" sz="1100" dirty="0" err="1"/>
              <a:t>transacciones</a:t>
            </a:r>
            <a:endParaRPr lang="en-US" sz="1100" dirty="0"/>
          </a:p>
          <a:p>
            <a:pPr marL="228600" indent="-228600">
              <a:spcBef>
                <a:spcPts val="1200"/>
              </a:spcBef>
              <a:buSzPct val="120000"/>
              <a:buFont typeface="Arial" panose="020B0604020202020204" pitchFamily="34" charset="0"/>
              <a:buChar char="•"/>
            </a:pPr>
            <a:r>
              <a:rPr lang="en-US" sz="1100" dirty="0" err="1"/>
              <a:t>Impacto</a:t>
            </a:r>
            <a:r>
              <a:rPr lang="en-US" sz="1100" dirty="0"/>
              <a:t> de las </a:t>
            </a:r>
            <a:r>
              <a:rPr lang="en-US" sz="1100" dirty="0" err="1"/>
              <a:t>tasas</a:t>
            </a:r>
            <a:r>
              <a:rPr lang="en-US" sz="1100" dirty="0"/>
              <a:t> de </a:t>
            </a:r>
            <a:r>
              <a:rPr lang="en-US" sz="1100" dirty="0" err="1"/>
              <a:t>cambio</a:t>
            </a:r>
            <a:r>
              <a:rPr lang="en-US" sz="1100" dirty="0"/>
              <a:t> </a:t>
            </a:r>
            <a:r>
              <a:rPr lang="en-US" sz="1100" dirty="0" err="1"/>
              <a:t>en</a:t>
            </a:r>
            <a:r>
              <a:rPr lang="en-US" sz="1100" dirty="0"/>
              <a:t> </a:t>
            </a:r>
            <a:r>
              <a:rPr lang="en-US" sz="1100" dirty="0" err="1"/>
              <a:t>moneda</a:t>
            </a:r>
            <a:r>
              <a:rPr lang="en-US" sz="1100" dirty="0"/>
              <a:t>  </a:t>
            </a:r>
            <a:r>
              <a:rPr lang="en-US" sz="1100" dirty="0" err="1"/>
              <a:t>extranjera</a:t>
            </a:r>
            <a:r>
              <a:rPr lang="en-US" sz="1100" dirty="0"/>
              <a:t> (FX) con </a:t>
            </a:r>
            <a:r>
              <a:rPr lang="en-US" sz="1100" dirty="0" err="1"/>
              <a:t>múltiples</a:t>
            </a:r>
            <a:r>
              <a:rPr lang="en-US" sz="1100" dirty="0"/>
              <a:t> </a:t>
            </a:r>
            <a:r>
              <a:rPr lang="en-US" sz="1100" dirty="0" err="1"/>
              <a:t>transferencias</a:t>
            </a:r>
            <a:r>
              <a:rPr lang="en-US" sz="1100" dirty="0"/>
              <a:t> </a:t>
            </a:r>
            <a:r>
              <a:rPr lang="en-US" sz="1100" dirty="0" err="1"/>
              <a:t>bancarias</a:t>
            </a:r>
            <a:endParaRPr lang="en-US" sz="1100" dirty="0"/>
          </a:p>
        </p:txBody>
      </p:sp>
      <p:grpSp>
        <p:nvGrpSpPr>
          <p:cNvPr id="69" name="Group 68">
            <a:extLst>
              <a:ext uri="{FF2B5EF4-FFF2-40B4-BE49-F238E27FC236}">
                <a16:creationId xmlns:a16="http://schemas.microsoft.com/office/drawing/2014/main" id="{1EFF95D0-64A5-5A48-BAA6-666A1C2321CD}"/>
              </a:ext>
            </a:extLst>
          </p:cNvPr>
          <p:cNvGrpSpPr/>
          <p:nvPr/>
        </p:nvGrpSpPr>
        <p:grpSpPr>
          <a:xfrm>
            <a:off x="5522685" y="1932021"/>
            <a:ext cx="1016000" cy="1016000"/>
            <a:chOff x="5024360" y="2119081"/>
            <a:chExt cx="1016000" cy="1016000"/>
          </a:xfrm>
        </p:grpSpPr>
        <p:sp>
          <p:nvSpPr>
            <p:cNvPr id="70" name="Oval 69">
              <a:extLst>
                <a:ext uri="{FF2B5EF4-FFF2-40B4-BE49-F238E27FC236}">
                  <a16:creationId xmlns:a16="http://schemas.microsoft.com/office/drawing/2014/main" id="{2C000E50-5A9C-A140-B549-84AC2DBE6E0B}"/>
                </a:ext>
              </a:extLst>
            </p:cNvPr>
            <p:cNvSpPr/>
            <p:nvPr/>
          </p:nvSpPr>
          <p:spPr>
            <a:xfrm>
              <a:off x="5024360" y="2119081"/>
              <a:ext cx="1016000" cy="1016000"/>
            </a:xfrm>
            <a:prstGeom prst="ellipse">
              <a:avLst/>
            </a:prstGeom>
            <a:solidFill>
              <a:schemeClr val="bg2"/>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71" name="Group 70">
              <a:extLst>
                <a:ext uri="{FF2B5EF4-FFF2-40B4-BE49-F238E27FC236}">
                  <a16:creationId xmlns:a16="http://schemas.microsoft.com/office/drawing/2014/main" id="{D39208AF-E926-874D-BE48-FB328BD75786}"/>
                </a:ext>
              </a:extLst>
            </p:cNvPr>
            <p:cNvGrpSpPr/>
            <p:nvPr/>
          </p:nvGrpSpPr>
          <p:grpSpPr>
            <a:xfrm>
              <a:off x="5233169" y="2388701"/>
              <a:ext cx="598382" cy="476760"/>
              <a:chOff x="3704565" y="8672638"/>
              <a:chExt cx="1558720" cy="1241908"/>
            </a:xfrm>
            <a:solidFill>
              <a:schemeClr val="accent6"/>
            </a:solidFill>
          </p:grpSpPr>
          <p:grpSp>
            <p:nvGrpSpPr>
              <p:cNvPr id="72" name="Group 71">
                <a:extLst>
                  <a:ext uri="{FF2B5EF4-FFF2-40B4-BE49-F238E27FC236}">
                    <a16:creationId xmlns:a16="http://schemas.microsoft.com/office/drawing/2014/main" id="{05FC4E9D-EB98-8F41-88B1-4C72A3A756AE}"/>
                  </a:ext>
                </a:extLst>
              </p:cNvPr>
              <p:cNvGrpSpPr/>
              <p:nvPr/>
            </p:nvGrpSpPr>
            <p:grpSpPr>
              <a:xfrm>
                <a:off x="4879453" y="8698114"/>
                <a:ext cx="383832" cy="1109962"/>
                <a:chOff x="6187869" y="8698114"/>
                <a:chExt cx="383832" cy="1109962"/>
              </a:xfrm>
              <a:grpFill/>
            </p:grpSpPr>
            <p:sp>
              <p:nvSpPr>
                <p:cNvPr id="77" name="Freeform 3">
                  <a:extLst>
                    <a:ext uri="{FF2B5EF4-FFF2-40B4-BE49-F238E27FC236}">
                      <a16:creationId xmlns:a16="http://schemas.microsoft.com/office/drawing/2014/main" id="{143702B3-DD32-8447-80AC-4390D83BD24E}"/>
                    </a:ext>
                  </a:extLst>
                </p:cNvPr>
                <p:cNvSpPr/>
                <p:nvPr/>
              </p:nvSpPr>
              <p:spPr>
                <a:xfrm>
                  <a:off x="6187869" y="9122853"/>
                  <a:ext cx="383832" cy="685223"/>
                </a:xfrm>
                <a:custGeom>
                  <a:avLst/>
                  <a:gdLst>
                    <a:gd name="connsiteX0" fmla="*/ 9030 w 383832"/>
                    <a:gd name="connsiteY0" fmla="*/ 550367 h 685223"/>
                    <a:gd name="connsiteX1" fmla="*/ 9030 w 383832"/>
                    <a:gd name="connsiteY1" fmla="*/ 550367 h 685223"/>
                    <a:gd name="connsiteX2" fmla="*/ 219278 w 383832"/>
                    <a:gd name="connsiteY2" fmla="*/ 682625 h 685223"/>
                    <a:gd name="connsiteX3" fmla="*/ 243256 w 383832"/>
                    <a:gd name="connsiteY3" fmla="*/ 662521 h 685223"/>
                    <a:gd name="connsiteX4" fmla="*/ 218846 w 383832"/>
                    <a:gd name="connsiteY4" fmla="*/ 602488 h 685223"/>
                    <a:gd name="connsiteX5" fmla="*/ 299161 w 383832"/>
                    <a:gd name="connsiteY5" fmla="*/ 550342 h 685223"/>
                    <a:gd name="connsiteX6" fmla="*/ 383832 w 383832"/>
                    <a:gd name="connsiteY6" fmla="*/ 311861 h 685223"/>
                    <a:gd name="connsiteX7" fmla="*/ 383832 w 383832"/>
                    <a:gd name="connsiteY7" fmla="*/ 0 h 685223"/>
                    <a:gd name="connsiteX8" fmla="*/ 286461 w 383832"/>
                    <a:gd name="connsiteY8" fmla="*/ 184861 h 685223"/>
                    <a:gd name="connsiteX9" fmla="*/ 100228 w 383832"/>
                    <a:gd name="connsiteY9" fmla="*/ 310680 h 685223"/>
                    <a:gd name="connsiteX10" fmla="*/ 73698 w 383832"/>
                    <a:gd name="connsiteY10" fmla="*/ 245428 h 685223"/>
                    <a:gd name="connsiteX11" fmla="*/ 42202 w 383832"/>
                    <a:gd name="connsiteY11" fmla="*/ 249288 h 685223"/>
                    <a:gd name="connsiteX12" fmla="*/ 10566 w 383832"/>
                    <a:gd name="connsiteY12" fmla="*/ 470802 h 685223"/>
                    <a:gd name="connsiteX13" fmla="*/ 0 w 383832"/>
                    <a:gd name="connsiteY13" fmla="*/ 544690 h 685223"/>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Lst>
                  <a:rect l="l" t="t" r="r" b="b"/>
                  <a:pathLst>
                    <a:path w="383832" h="685223">
                      <a:moveTo>
                        <a:pt x="9030" y="550367"/>
                      </a:moveTo>
                      <a:lnTo>
                        <a:pt x="9030" y="550367"/>
                      </a:lnTo>
                      <a:lnTo>
                        <a:pt x="219278" y="682625"/>
                      </a:lnTo>
                      <a:cubicBezTo>
                        <a:pt x="232791" y="691121"/>
                        <a:pt x="249263" y="677304"/>
                        <a:pt x="243256" y="662521"/>
                      </a:cubicBezTo>
                      <a:lnTo>
                        <a:pt x="218846" y="602488"/>
                      </a:lnTo>
                      <a:cubicBezTo>
                        <a:pt x="231559" y="597421"/>
                        <a:pt x="258356" y="584035"/>
                        <a:pt x="299161" y="550342"/>
                      </a:cubicBezTo>
                      <a:cubicBezTo>
                        <a:pt x="364071" y="496710"/>
                        <a:pt x="383832" y="402171"/>
                        <a:pt x="383832" y="311861"/>
                      </a:cubicBezTo>
                      <a:lnTo>
                        <a:pt x="383832" y="0"/>
                      </a:lnTo>
                      <a:cubicBezTo>
                        <a:pt x="383832" y="0"/>
                        <a:pt x="366890" y="108661"/>
                        <a:pt x="286461" y="184861"/>
                      </a:cubicBezTo>
                      <a:cubicBezTo>
                        <a:pt x="215024" y="252539"/>
                        <a:pt x="127229" y="297637"/>
                        <a:pt x="100228" y="310680"/>
                      </a:cubicBezTo>
                      <a:lnTo>
                        <a:pt x="73698" y="245428"/>
                      </a:lnTo>
                      <a:cubicBezTo>
                        <a:pt x="67386" y="229883"/>
                        <a:pt x="44577" y="232677"/>
                        <a:pt x="42202" y="249288"/>
                      </a:cubicBezTo>
                      <a:lnTo>
                        <a:pt x="10566" y="470802"/>
                      </a:lnTo>
                      <a:lnTo>
                        <a:pt x="0" y="544690"/>
                      </a:lnTo>
                      <a:close/>
                    </a:path>
                  </a:pathLst>
                </a:custGeom>
                <a:solidFill>
                  <a:schemeClr val="bg1"/>
                </a:solid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Freeform 3">
                  <a:extLst>
                    <a:ext uri="{FF2B5EF4-FFF2-40B4-BE49-F238E27FC236}">
                      <a16:creationId xmlns:a16="http://schemas.microsoft.com/office/drawing/2014/main" id="{8CF2C0D2-A096-CC45-BE99-07BE6C3F5C67}"/>
                    </a:ext>
                  </a:extLst>
                </p:cNvPr>
                <p:cNvSpPr/>
                <p:nvPr/>
              </p:nvSpPr>
              <p:spPr>
                <a:xfrm>
                  <a:off x="6227378" y="8698114"/>
                  <a:ext cx="317576" cy="595478"/>
                </a:xfrm>
                <a:custGeom>
                  <a:avLst/>
                  <a:gdLst>
                    <a:gd name="connsiteX0" fmla="*/ 160871 w 317576"/>
                    <a:gd name="connsiteY0" fmla="*/ 403581 h 595478"/>
                    <a:gd name="connsiteX1" fmla="*/ 193332 w 317576"/>
                    <a:gd name="connsiteY1" fmla="*/ 595478 h 595478"/>
                    <a:gd name="connsiteX2" fmla="*/ 261061 w 317576"/>
                    <a:gd name="connsiteY2" fmla="*/ 156629 h 595478"/>
                    <a:gd name="connsiteX3" fmla="*/ 0 w 317576"/>
                    <a:gd name="connsiteY3" fmla="*/ 0 h 595478"/>
                    <a:gd name="connsiteX4" fmla="*/ 0 w 317576"/>
                    <a:gd name="connsiteY4" fmla="*/ 276581 h 595478"/>
                    <a:gd name="connsiteX5" fmla="*/ 160871 w 317576"/>
                    <a:gd name="connsiteY5" fmla="*/ 403581 h 595478"/>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Lst>
                  <a:rect l="l" t="t" r="r" b="b"/>
                  <a:pathLst>
                    <a:path w="317576" h="595478">
                      <a:moveTo>
                        <a:pt x="160871" y="403581"/>
                      </a:moveTo>
                      <a:cubicBezTo>
                        <a:pt x="209994" y="495922"/>
                        <a:pt x="193332" y="595478"/>
                        <a:pt x="193332" y="595478"/>
                      </a:cubicBezTo>
                      <a:cubicBezTo>
                        <a:pt x="342900" y="440271"/>
                        <a:pt x="346964" y="253556"/>
                        <a:pt x="261061" y="156629"/>
                      </a:cubicBezTo>
                      <a:cubicBezTo>
                        <a:pt x="150990" y="32449"/>
                        <a:pt x="0" y="0"/>
                        <a:pt x="0" y="0"/>
                      </a:cubicBezTo>
                      <a:lnTo>
                        <a:pt x="0" y="276581"/>
                      </a:lnTo>
                      <a:cubicBezTo>
                        <a:pt x="0" y="276581"/>
                        <a:pt x="115938" y="319113"/>
                        <a:pt x="160871" y="403581"/>
                      </a:cubicBezTo>
                    </a:path>
                  </a:pathLst>
                </a:custGeom>
                <a:solidFill>
                  <a:schemeClr val="bg1"/>
                </a:solid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3" name="Group 72">
                <a:extLst>
                  <a:ext uri="{FF2B5EF4-FFF2-40B4-BE49-F238E27FC236}">
                    <a16:creationId xmlns:a16="http://schemas.microsoft.com/office/drawing/2014/main" id="{EEB0B6F3-0C24-9D43-AACE-FEF696B973B1}"/>
                  </a:ext>
                </a:extLst>
              </p:cNvPr>
              <p:cNvGrpSpPr/>
              <p:nvPr/>
            </p:nvGrpSpPr>
            <p:grpSpPr>
              <a:xfrm>
                <a:off x="3704565" y="8698112"/>
                <a:ext cx="383819" cy="1109955"/>
                <a:chOff x="3704565" y="8698112"/>
                <a:chExt cx="383819" cy="1109955"/>
              </a:xfrm>
              <a:grpFill/>
            </p:grpSpPr>
            <p:sp>
              <p:nvSpPr>
                <p:cNvPr id="75" name="Freeform 3">
                  <a:extLst>
                    <a:ext uri="{FF2B5EF4-FFF2-40B4-BE49-F238E27FC236}">
                      <a16:creationId xmlns:a16="http://schemas.microsoft.com/office/drawing/2014/main" id="{1C8BC656-2EEE-F647-9E96-177F3FA5127D}"/>
                    </a:ext>
                  </a:extLst>
                </p:cNvPr>
                <p:cNvSpPr/>
                <p:nvPr/>
              </p:nvSpPr>
              <p:spPr>
                <a:xfrm>
                  <a:off x="3704565" y="8698112"/>
                  <a:ext cx="383819" cy="685217"/>
                </a:xfrm>
                <a:custGeom>
                  <a:avLst/>
                  <a:gdLst>
                    <a:gd name="connsiteX0" fmla="*/ 374802 w 383819"/>
                    <a:gd name="connsiteY0" fmla="*/ 134850 h 685217"/>
                    <a:gd name="connsiteX1" fmla="*/ 374802 w 383819"/>
                    <a:gd name="connsiteY1" fmla="*/ 134850 h 685217"/>
                    <a:gd name="connsiteX2" fmla="*/ 164554 w 383819"/>
                    <a:gd name="connsiteY2" fmla="*/ 2605 h 685217"/>
                    <a:gd name="connsiteX3" fmla="*/ 140576 w 383819"/>
                    <a:gd name="connsiteY3" fmla="*/ 22709 h 685217"/>
                    <a:gd name="connsiteX4" fmla="*/ 164986 w 383819"/>
                    <a:gd name="connsiteY4" fmla="*/ 82729 h 685217"/>
                    <a:gd name="connsiteX5" fmla="*/ 84671 w 383819"/>
                    <a:gd name="connsiteY5" fmla="*/ 134888 h 685217"/>
                    <a:gd name="connsiteX6" fmla="*/ 0 w 383819"/>
                    <a:gd name="connsiteY6" fmla="*/ 373356 h 685217"/>
                    <a:gd name="connsiteX7" fmla="*/ 0 w 383819"/>
                    <a:gd name="connsiteY7" fmla="*/ 685217 h 685217"/>
                    <a:gd name="connsiteX8" fmla="*/ 97371 w 383819"/>
                    <a:gd name="connsiteY8" fmla="*/ 500356 h 685217"/>
                    <a:gd name="connsiteX9" fmla="*/ 283604 w 383819"/>
                    <a:gd name="connsiteY9" fmla="*/ 374550 h 685217"/>
                    <a:gd name="connsiteX10" fmla="*/ 310134 w 383819"/>
                    <a:gd name="connsiteY10" fmla="*/ 439802 h 685217"/>
                    <a:gd name="connsiteX11" fmla="*/ 341630 w 383819"/>
                    <a:gd name="connsiteY11" fmla="*/ 435929 h 685217"/>
                    <a:gd name="connsiteX12" fmla="*/ 373266 w 383819"/>
                    <a:gd name="connsiteY12" fmla="*/ 214428 h 685217"/>
                    <a:gd name="connsiteX13" fmla="*/ 383819 w 383819"/>
                    <a:gd name="connsiteY13" fmla="*/ 140527 h 685217"/>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Lst>
                  <a:rect l="l" t="t" r="r" b="b"/>
                  <a:pathLst>
                    <a:path w="383819" h="685217">
                      <a:moveTo>
                        <a:pt x="374802" y="134850"/>
                      </a:moveTo>
                      <a:lnTo>
                        <a:pt x="374802" y="134850"/>
                      </a:lnTo>
                      <a:lnTo>
                        <a:pt x="164554" y="2605"/>
                      </a:lnTo>
                      <a:cubicBezTo>
                        <a:pt x="151041" y="-5904"/>
                        <a:pt x="134569" y="7913"/>
                        <a:pt x="140576" y="22709"/>
                      </a:cubicBezTo>
                      <a:lnTo>
                        <a:pt x="164986" y="82729"/>
                      </a:lnTo>
                      <a:cubicBezTo>
                        <a:pt x="152273" y="87796"/>
                        <a:pt x="125476" y="101182"/>
                        <a:pt x="84671" y="134888"/>
                      </a:cubicBezTo>
                      <a:cubicBezTo>
                        <a:pt x="19761" y="188520"/>
                        <a:pt x="0" y="283059"/>
                        <a:pt x="0" y="373356"/>
                      </a:cubicBezTo>
                      <a:lnTo>
                        <a:pt x="0" y="685217"/>
                      </a:lnTo>
                      <a:cubicBezTo>
                        <a:pt x="0" y="685217"/>
                        <a:pt x="16942" y="576556"/>
                        <a:pt x="97371" y="500356"/>
                      </a:cubicBezTo>
                      <a:cubicBezTo>
                        <a:pt x="168808" y="432678"/>
                        <a:pt x="256603" y="387580"/>
                        <a:pt x="283604" y="374550"/>
                      </a:cubicBezTo>
                      <a:lnTo>
                        <a:pt x="310134" y="439802"/>
                      </a:lnTo>
                      <a:cubicBezTo>
                        <a:pt x="316446" y="455334"/>
                        <a:pt x="339255" y="452553"/>
                        <a:pt x="341630" y="435929"/>
                      </a:cubicBezTo>
                      <a:lnTo>
                        <a:pt x="373266" y="214428"/>
                      </a:lnTo>
                      <a:lnTo>
                        <a:pt x="383819" y="140527"/>
                      </a:lnTo>
                      <a:close/>
                    </a:path>
                  </a:pathLst>
                </a:custGeom>
                <a:solidFill>
                  <a:schemeClr val="bg1"/>
                </a:solid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Freeform 3">
                  <a:extLst>
                    <a:ext uri="{FF2B5EF4-FFF2-40B4-BE49-F238E27FC236}">
                      <a16:creationId xmlns:a16="http://schemas.microsoft.com/office/drawing/2014/main" id="{15F988B8-1F04-8A4F-A4EC-C97C3875B93D}"/>
                    </a:ext>
                  </a:extLst>
                </p:cNvPr>
                <p:cNvSpPr/>
                <p:nvPr/>
              </p:nvSpPr>
              <p:spPr>
                <a:xfrm>
                  <a:off x="3737686" y="9212589"/>
                  <a:ext cx="317576" cy="595478"/>
                </a:xfrm>
                <a:custGeom>
                  <a:avLst/>
                  <a:gdLst>
                    <a:gd name="connsiteX0" fmla="*/ 156705 w 317576"/>
                    <a:gd name="connsiteY0" fmla="*/ 191910 h 595478"/>
                    <a:gd name="connsiteX1" fmla="*/ 124243 w 317576"/>
                    <a:gd name="connsiteY1" fmla="*/ 0 h 595478"/>
                    <a:gd name="connsiteX2" fmla="*/ 56514 w 317576"/>
                    <a:gd name="connsiteY2" fmla="*/ 438848 h 595478"/>
                    <a:gd name="connsiteX3" fmla="*/ 317576 w 317576"/>
                    <a:gd name="connsiteY3" fmla="*/ 595478 h 595478"/>
                    <a:gd name="connsiteX4" fmla="*/ 317576 w 317576"/>
                    <a:gd name="connsiteY4" fmla="*/ 318910 h 595478"/>
                    <a:gd name="connsiteX5" fmla="*/ 156705 w 317576"/>
                    <a:gd name="connsiteY5" fmla="*/ 191910 h 595478"/>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Lst>
                  <a:rect l="l" t="t" r="r" b="b"/>
                  <a:pathLst>
                    <a:path w="317576" h="595478">
                      <a:moveTo>
                        <a:pt x="156705" y="191910"/>
                      </a:moveTo>
                      <a:cubicBezTo>
                        <a:pt x="107581" y="99568"/>
                        <a:pt x="124243" y="0"/>
                        <a:pt x="124243" y="0"/>
                      </a:cubicBezTo>
                      <a:cubicBezTo>
                        <a:pt x="-25324" y="155219"/>
                        <a:pt x="-29388" y="341935"/>
                        <a:pt x="56514" y="438848"/>
                      </a:cubicBezTo>
                      <a:cubicBezTo>
                        <a:pt x="166573" y="563042"/>
                        <a:pt x="317576" y="595478"/>
                        <a:pt x="317576" y="595478"/>
                      </a:cubicBezTo>
                      <a:lnTo>
                        <a:pt x="317576" y="318910"/>
                      </a:lnTo>
                      <a:cubicBezTo>
                        <a:pt x="317576" y="318910"/>
                        <a:pt x="201637" y="276365"/>
                        <a:pt x="156705" y="191910"/>
                      </a:cubicBezTo>
                    </a:path>
                  </a:pathLst>
                </a:custGeom>
                <a:solidFill>
                  <a:schemeClr val="bg1"/>
                </a:solid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4" name="Freeform 73">
                <a:extLst>
                  <a:ext uri="{FF2B5EF4-FFF2-40B4-BE49-F238E27FC236}">
                    <a16:creationId xmlns:a16="http://schemas.microsoft.com/office/drawing/2014/main" id="{C4B5756C-D26B-9E45-9301-A3F045938589}"/>
                  </a:ext>
                </a:extLst>
              </p:cNvPr>
              <p:cNvSpPr/>
              <p:nvPr/>
            </p:nvSpPr>
            <p:spPr>
              <a:xfrm>
                <a:off x="4144454" y="8672638"/>
                <a:ext cx="678929" cy="1241908"/>
              </a:xfrm>
              <a:custGeom>
                <a:avLst/>
                <a:gdLst>
                  <a:gd name="connsiteX0" fmla="*/ 396255 w 678929"/>
                  <a:gd name="connsiteY0" fmla="*/ 687954 h 1241908"/>
                  <a:gd name="connsiteX1" fmla="*/ 396255 w 678929"/>
                  <a:gd name="connsiteY1" fmla="*/ 958680 h 1241908"/>
                  <a:gd name="connsiteX2" fmla="*/ 480951 w 678929"/>
                  <a:gd name="connsiteY2" fmla="*/ 910433 h 1241908"/>
                  <a:gd name="connsiteX3" fmla="*/ 513565 w 678929"/>
                  <a:gd name="connsiteY3" fmla="*/ 819843 h 1241908"/>
                  <a:gd name="connsiteX4" fmla="*/ 486146 w 678929"/>
                  <a:gd name="connsiteY4" fmla="*/ 739668 h 1241908"/>
                  <a:gd name="connsiteX5" fmla="*/ 396255 w 678929"/>
                  <a:gd name="connsiteY5" fmla="*/ 687954 h 1241908"/>
                  <a:gd name="connsiteX6" fmla="*/ 295598 w 678929"/>
                  <a:gd name="connsiteY6" fmla="*/ 220058 h 1241908"/>
                  <a:gd name="connsiteX7" fmla="*/ 230345 w 678929"/>
                  <a:gd name="connsiteY7" fmla="*/ 267264 h 1241908"/>
                  <a:gd name="connsiteX8" fmla="*/ 206050 w 678929"/>
                  <a:gd name="connsiteY8" fmla="*/ 340860 h 1241908"/>
                  <a:gd name="connsiteX9" fmla="*/ 228262 w 678929"/>
                  <a:gd name="connsiteY9" fmla="*/ 409237 h 1241908"/>
                  <a:gd name="connsiteX10" fmla="*/ 295598 w 678929"/>
                  <a:gd name="connsiteY10" fmla="*/ 460253 h 1241908"/>
                  <a:gd name="connsiteX11" fmla="*/ 290868 w 678929"/>
                  <a:gd name="connsiteY11" fmla="*/ 0 h 1241908"/>
                  <a:gd name="connsiteX12" fmla="*/ 391528 w 678929"/>
                  <a:gd name="connsiteY12" fmla="*/ 0 h 1241908"/>
                  <a:gd name="connsiteX13" fmla="*/ 391528 w 678929"/>
                  <a:gd name="connsiteY13" fmla="*/ 68720 h 1241908"/>
                  <a:gd name="connsiteX14" fmla="*/ 567157 w 678929"/>
                  <a:gd name="connsiteY14" fmla="*/ 144043 h 1241908"/>
                  <a:gd name="connsiteX15" fmla="*/ 650456 w 678929"/>
                  <a:gd name="connsiteY15" fmla="*/ 310312 h 1241908"/>
                  <a:gd name="connsiteX16" fmla="*/ 474828 w 678929"/>
                  <a:gd name="connsiteY16" fmla="*/ 333223 h 1241908"/>
                  <a:gd name="connsiteX17" fmla="*/ 391528 w 678929"/>
                  <a:gd name="connsiteY17" fmla="*/ 222148 h 1241908"/>
                  <a:gd name="connsiteX18" fmla="*/ 391528 w 678929"/>
                  <a:gd name="connsiteY18" fmla="*/ 493586 h 1241908"/>
                  <a:gd name="connsiteX19" fmla="*/ 618528 w 678929"/>
                  <a:gd name="connsiteY19" fmla="*/ 610552 h 1241908"/>
                  <a:gd name="connsiteX20" fmla="*/ 678929 w 678929"/>
                  <a:gd name="connsiteY20" fmla="*/ 794855 h 1241908"/>
                  <a:gd name="connsiteX21" fmla="*/ 602907 w 678929"/>
                  <a:gd name="connsiteY21" fmla="*/ 1006589 h 1241908"/>
                  <a:gd name="connsiteX22" fmla="*/ 391528 w 678929"/>
                  <a:gd name="connsiteY22" fmla="*/ 1112114 h 1241908"/>
                  <a:gd name="connsiteX23" fmla="*/ 391528 w 678929"/>
                  <a:gd name="connsiteY23" fmla="*/ 1241908 h 1241908"/>
                  <a:gd name="connsiteX24" fmla="*/ 290868 w 678929"/>
                  <a:gd name="connsiteY24" fmla="*/ 1241908 h 1241908"/>
                  <a:gd name="connsiteX25" fmla="*/ 290868 w 678929"/>
                  <a:gd name="connsiteY25" fmla="*/ 1115568 h 1241908"/>
                  <a:gd name="connsiteX26" fmla="*/ 95796 w 678929"/>
                  <a:gd name="connsiteY26" fmla="*/ 1026020 h 1241908"/>
                  <a:gd name="connsiteX27" fmla="*/ 0 w 678929"/>
                  <a:gd name="connsiteY27" fmla="*/ 814299 h 1241908"/>
                  <a:gd name="connsiteX28" fmla="*/ 181178 w 678929"/>
                  <a:gd name="connsiteY28" fmla="*/ 794855 h 1241908"/>
                  <a:gd name="connsiteX29" fmla="*/ 222834 w 678929"/>
                  <a:gd name="connsiteY29" fmla="*/ 890651 h 1241908"/>
                  <a:gd name="connsiteX30" fmla="*/ 290868 w 678929"/>
                  <a:gd name="connsiteY30" fmla="*/ 948969 h 1241908"/>
                  <a:gd name="connsiteX31" fmla="*/ 290868 w 678929"/>
                  <a:gd name="connsiteY31" fmla="*/ 658101 h 1241908"/>
                  <a:gd name="connsiteX32" fmla="*/ 91288 w 678929"/>
                  <a:gd name="connsiteY32" fmla="*/ 540436 h 1241908"/>
                  <a:gd name="connsiteX33" fmla="*/ 27762 w 678929"/>
                  <a:gd name="connsiteY33" fmla="*/ 349174 h 1241908"/>
                  <a:gd name="connsiteX34" fmla="*/ 99619 w 678929"/>
                  <a:gd name="connsiteY34" fmla="*/ 157937 h 1241908"/>
                  <a:gd name="connsiteX35" fmla="*/ 290868 w 678929"/>
                  <a:gd name="connsiteY35" fmla="*/ 68720 h 1241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78929" h="1241908">
                    <a:moveTo>
                      <a:pt x="396255" y="687954"/>
                    </a:moveTo>
                    <a:lnTo>
                      <a:pt x="396255" y="958680"/>
                    </a:lnTo>
                    <a:cubicBezTo>
                      <a:pt x="430964" y="952203"/>
                      <a:pt x="459183" y="936125"/>
                      <a:pt x="480951" y="910433"/>
                    </a:cubicBezTo>
                    <a:cubicBezTo>
                      <a:pt x="502694" y="884753"/>
                      <a:pt x="513565" y="854553"/>
                      <a:pt x="513565" y="819843"/>
                    </a:cubicBezTo>
                    <a:cubicBezTo>
                      <a:pt x="513565" y="788843"/>
                      <a:pt x="504434" y="762109"/>
                      <a:pt x="486146" y="739668"/>
                    </a:cubicBezTo>
                    <a:cubicBezTo>
                      <a:pt x="467870" y="717215"/>
                      <a:pt x="437898" y="699994"/>
                      <a:pt x="396255" y="687954"/>
                    </a:cubicBezTo>
                    <a:close/>
                    <a:moveTo>
                      <a:pt x="295598" y="220058"/>
                    </a:moveTo>
                    <a:cubicBezTo>
                      <a:pt x="268280" y="229316"/>
                      <a:pt x="246538" y="245052"/>
                      <a:pt x="230345" y="267264"/>
                    </a:cubicBezTo>
                    <a:cubicBezTo>
                      <a:pt x="214140" y="289489"/>
                      <a:pt x="206050" y="314013"/>
                      <a:pt x="206050" y="340860"/>
                    </a:cubicBezTo>
                    <a:cubicBezTo>
                      <a:pt x="206050" y="365384"/>
                      <a:pt x="213441" y="388168"/>
                      <a:pt x="228262" y="409237"/>
                    </a:cubicBezTo>
                    <a:cubicBezTo>
                      <a:pt x="243070" y="430294"/>
                      <a:pt x="265511" y="447312"/>
                      <a:pt x="295598" y="460253"/>
                    </a:cubicBezTo>
                    <a:close/>
                    <a:moveTo>
                      <a:pt x="290868" y="0"/>
                    </a:moveTo>
                    <a:lnTo>
                      <a:pt x="391528" y="0"/>
                    </a:lnTo>
                    <a:lnTo>
                      <a:pt x="391528" y="68720"/>
                    </a:lnTo>
                    <a:cubicBezTo>
                      <a:pt x="465112" y="77521"/>
                      <a:pt x="523646" y="102629"/>
                      <a:pt x="567157" y="144043"/>
                    </a:cubicBezTo>
                    <a:cubicBezTo>
                      <a:pt x="610654" y="185471"/>
                      <a:pt x="638416" y="240881"/>
                      <a:pt x="650456" y="310312"/>
                    </a:cubicBezTo>
                    <a:lnTo>
                      <a:pt x="474828" y="333223"/>
                    </a:lnTo>
                    <a:cubicBezTo>
                      <a:pt x="464172" y="278613"/>
                      <a:pt x="436410" y="241579"/>
                      <a:pt x="391528" y="222148"/>
                    </a:cubicBezTo>
                    <a:lnTo>
                      <a:pt x="391528" y="493586"/>
                    </a:lnTo>
                    <a:cubicBezTo>
                      <a:pt x="502603" y="523672"/>
                      <a:pt x="578269" y="562648"/>
                      <a:pt x="618528" y="610552"/>
                    </a:cubicBezTo>
                    <a:cubicBezTo>
                      <a:pt x="658800" y="658444"/>
                      <a:pt x="678929" y="719887"/>
                      <a:pt x="678929" y="794855"/>
                    </a:cubicBezTo>
                    <a:cubicBezTo>
                      <a:pt x="678929" y="878624"/>
                      <a:pt x="653593" y="949211"/>
                      <a:pt x="602907" y="1006589"/>
                    </a:cubicBezTo>
                    <a:cubicBezTo>
                      <a:pt x="552234" y="1063981"/>
                      <a:pt x="481762" y="1099147"/>
                      <a:pt x="391528" y="1112114"/>
                    </a:cubicBezTo>
                    <a:lnTo>
                      <a:pt x="391528" y="1241908"/>
                    </a:lnTo>
                    <a:lnTo>
                      <a:pt x="290868" y="1241908"/>
                    </a:lnTo>
                    <a:lnTo>
                      <a:pt x="290868" y="1115568"/>
                    </a:lnTo>
                    <a:cubicBezTo>
                      <a:pt x="210795" y="1105865"/>
                      <a:pt x="145783" y="1076008"/>
                      <a:pt x="95796" y="1026020"/>
                    </a:cubicBezTo>
                    <a:cubicBezTo>
                      <a:pt x="45822" y="976046"/>
                      <a:pt x="13881" y="905472"/>
                      <a:pt x="0" y="814299"/>
                    </a:cubicBezTo>
                    <a:lnTo>
                      <a:pt x="181178" y="794855"/>
                    </a:lnTo>
                    <a:cubicBezTo>
                      <a:pt x="188582" y="831888"/>
                      <a:pt x="202463" y="863816"/>
                      <a:pt x="222834" y="890651"/>
                    </a:cubicBezTo>
                    <a:cubicBezTo>
                      <a:pt x="243192" y="917499"/>
                      <a:pt x="265874" y="936942"/>
                      <a:pt x="290868" y="948969"/>
                    </a:cubicBezTo>
                    <a:lnTo>
                      <a:pt x="290868" y="658101"/>
                    </a:lnTo>
                    <a:cubicBezTo>
                      <a:pt x="200152" y="632193"/>
                      <a:pt x="133629" y="592963"/>
                      <a:pt x="91288" y="540436"/>
                    </a:cubicBezTo>
                    <a:cubicBezTo>
                      <a:pt x="48933" y="487909"/>
                      <a:pt x="27762" y="424155"/>
                      <a:pt x="27762" y="349174"/>
                    </a:cubicBezTo>
                    <a:cubicBezTo>
                      <a:pt x="27762" y="273291"/>
                      <a:pt x="51714" y="209537"/>
                      <a:pt x="99619" y="157937"/>
                    </a:cubicBezTo>
                    <a:cubicBezTo>
                      <a:pt x="147511" y="106324"/>
                      <a:pt x="211265" y="76606"/>
                      <a:pt x="290868" y="68720"/>
                    </a:cubicBezTo>
                    <a:close/>
                  </a:path>
                </a:pathLst>
              </a:custGeom>
              <a:solidFill>
                <a:schemeClr val="bg1"/>
              </a:solid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sp>
        <p:nvSpPr>
          <p:cNvPr id="79" name="TextBox 78">
            <a:extLst>
              <a:ext uri="{FF2B5EF4-FFF2-40B4-BE49-F238E27FC236}">
                <a16:creationId xmlns:a16="http://schemas.microsoft.com/office/drawing/2014/main" id="{BAC862F2-A472-CA4B-A9D1-0E5E90C19A46}"/>
              </a:ext>
            </a:extLst>
          </p:cNvPr>
          <p:cNvSpPr txBox="1"/>
          <p:nvPr/>
        </p:nvSpPr>
        <p:spPr>
          <a:xfrm>
            <a:off x="8135305" y="3049623"/>
            <a:ext cx="2705610" cy="2292935"/>
          </a:xfrm>
          <a:prstGeom prst="rect">
            <a:avLst/>
          </a:prstGeom>
          <a:noFill/>
        </p:spPr>
        <p:txBody>
          <a:bodyPr wrap="square" lIns="0" tIns="0" rIns="0" bIns="0" rtlCol="0">
            <a:spAutoFit/>
          </a:bodyPr>
          <a:lstStyle/>
          <a:p>
            <a:pPr algn="ctr">
              <a:spcBef>
                <a:spcPts val="900"/>
              </a:spcBef>
              <a:buSzPct val="120000"/>
            </a:pPr>
            <a:r>
              <a:rPr lang="en-US" sz="2100" dirty="0" err="1">
                <a:solidFill>
                  <a:srgbClr val="006FCF"/>
                </a:solidFill>
                <a:latin typeface="+mj-lt"/>
              </a:rPr>
              <a:t>Operativo</a:t>
            </a:r>
            <a:endParaRPr lang="en-US" sz="2100" dirty="0">
              <a:latin typeface="+mj-lt"/>
            </a:endParaRPr>
          </a:p>
          <a:p>
            <a:pPr marL="228600" indent="-228600">
              <a:spcBef>
                <a:spcPts val="1200"/>
              </a:spcBef>
              <a:buSzPct val="120000"/>
              <a:buFont typeface="Arial" panose="020B0604020202020204" pitchFamily="34" charset="0"/>
              <a:buChar char="•"/>
            </a:pPr>
            <a:r>
              <a:rPr lang="en-US" sz="1100" dirty="0" err="1"/>
              <a:t>Proceso</a:t>
            </a:r>
            <a:r>
              <a:rPr lang="en-US" sz="1100" dirty="0"/>
              <a:t> manual de </a:t>
            </a:r>
            <a:r>
              <a:rPr lang="en-US" sz="1100" dirty="0" err="1"/>
              <a:t>múltiples</a:t>
            </a:r>
            <a:r>
              <a:rPr lang="en-US" sz="1100" dirty="0"/>
              <a:t> </a:t>
            </a:r>
            <a:r>
              <a:rPr lang="en-US" sz="1100" dirty="0" err="1"/>
              <a:t>pasos</a:t>
            </a:r>
            <a:r>
              <a:rPr lang="en-US" sz="1100" dirty="0"/>
              <a:t> y </a:t>
            </a:r>
            <a:r>
              <a:rPr lang="en-US" sz="1100" dirty="0" err="1"/>
              <a:t>recursos</a:t>
            </a:r>
            <a:r>
              <a:rPr lang="en-US" sz="1100" dirty="0"/>
              <a:t> </a:t>
            </a:r>
            <a:r>
              <a:rPr lang="en-US" sz="1100" dirty="0" err="1"/>
              <a:t>usados</a:t>
            </a:r>
            <a:r>
              <a:rPr lang="en-US" sz="1100" dirty="0"/>
              <a:t> para </a:t>
            </a:r>
            <a:r>
              <a:rPr lang="en-US" sz="1100" dirty="0" err="1"/>
              <a:t>enviar</a:t>
            </a:r>
            <a:r>
              <a:rPr lang="en-US" sz="1100" dirty="0"/>
              <a:t> y </a:t>
            </a:r>
            <a:r>
              <a:rPr lang="en-US" sz="1100" dirty="0" err="1"/>
              <a:t>reconciliar</a:t>
            </a:r>
            <a:r>
              <a:rPr lang="en-US" sz="1100" dirty="0"/>
              <a:t> </a:t>
            </a:r>
            <a:r>
              <a:rPr lang="en-US" sz="1100" dirty="0" err="1"/>
              <a:t>transferencias</a:t>
            </a:r>
            <a:r>
              <a:rPr lang="en-US" sz="1100" dirty="0"/>
              <a:t> </a:t>
            </a:r>
            <a:r>
              <a:rPr lang="en-US" sz="1100" dirty="0" err="1"/>
              <a:t>bancarias</a:t>
            </a:r>
            <a:endParaRPr lang="en-US" sz="1100" dirty="0"/>
          </a:p>
          <a:p>
            <a:pPr marL="228600" indent="-228600">
              <a:spcBef>
                <a:spcPts val="1200"/>
              </a:spcBef>
              <a:buSzPct val="120000"/>
              <a:buFont typeface="Arial" panose="020B0604020202020204" pitchFamily="34" charset="0"/>
              <a:buChar char="•"/>
            </a:pPr>
            <a:r>
              <a:rPr lang="en-US" sz="1100" dirty="0" err="1"/>
              <a:t>Envío</a:t>
            </a:r>
            <a:r>
              <a:rPr lang="en-US" sz="1100" dirty="0"/>
              <a:t> / </a:t>
            </a:r>
            <a:r>
              <a:rPr lang="en-US" sz="1100" dirty="0" err="1"/>
              <a:t>recepción</a:t>
            </a:r>
            <a:r>
              <a:rPr lang="en-US" sz="1100" dirty="0"/>
              <a:t> </a:t>
            </a:r>
            <a:r>
              <a:rPr lang="en-US" sz="1100" dirty="0" err="1"/>
              <a:t>oportunos</a:t>
            </a:r>
            <a:r>
              <a:rPr lang="en-US" sz="1100" dirty="0"/>
              <a:t> de </a:t>
            </a:r>
            <a:r>
              <a:rPr lang="en-US" sz="1100" dirty="0" err="1"/>
              <a:t>compras</a:t>
            </a:r>
            <a:r>
              <a:rPr lang="en-US" sz="1100" dirty="0"/>
              <a:t> de </a:t>
            </a:r>
            <a:r>
              <a:rPr lang="en-US" sz="1100" dirty="0" err="1"/>
              <a:t>emergencia</a:t>
            </a:r>
            <a:endParaRPr lang="en-US" sz="1100" dirty="0"/>
          </a:p>
          <a:p>
            <a:pPr marL="228600" indent="-228600">
              <a:spcBef>
                <a:spcPts val="1200"/>
              </a:spcBef>
              <a:buSzPct val="120000"/>
              <a:buFont typeface="Arial" panose="020B0604020202020204" pitchFamily="34" charset="0"/>
              <a:buChar char="•"/>
            </a:pPr>
            <a:r>
              <a:rPr lang="en-US" sz="1100" dirty="0" err="1"/>
              <a:t>Compras</a:t>
            </a:r>
            <a:r>
              <a:rPr lang="en-US" sz="1100" dirty="0"/>
              <a:t> </a:t>
            </a:r>
            <a:r>
              <a:rPr lang="en-US" sz="1100" dirty="0" err="1"/>
              <a:t>por</a:t>
            </a:r>
            <a:r>
              <a:rPr lang="en-US" sz="1100" dirty="0"/>
              <a:t> Internet</a:t>
            </a:r>
          </a:p>
          <a:p>
            <a:pPr marL="228600" indent="-228600">
              <a:spcBef>
                <a:spcPts val="1200"/>
              </a:spcBef>
              <a:buSzPct val="120000"/>
              <a:buFont typeface="Arial" panose="020B0604020202020204" pitchFamily="34" charset="0"/>
              <a:buChar char="•"/>
            </a:pPr>
            <a:r>
              <a:rPr lang="en-US" sz="1100" dirty="0" err="1"/>
              <a:t>Amplia</a:t>
            </a:r>
            <a:r>
              <a:rPr lang="en-US" sz="1100" dirty="0"/>
              <a:t> </a:t>
            </a:r>
            <a:r>
              <a:rPr lang="en-US" sz="1100" dirty="0" err="1"/>
              <a:t>variedad</a:t>
            </a:r>
            <a:r>
              <a:rPr lang="en-US" sz="1100" dirty="0"/>
              <a:t> de </a:t>
            </a:r>
            <a:r>
              <a:rPr lang="en-US" sz="1100" dirty="0" err="1"/>
              <a:t>facturas</a:t>
            </a:r>
            <a:r>
              <a:rPr lang="en-US" sz="1100" dirty="0"/>
              <a:t> de </a:t>
            </a:r>
            <a:r>
              <a:rPr lang="en-US" sz="1100" dirty="0" err="1"/>
              <a:t>proveedores</a:t>
            </a:r>
            <a:r>
              <a:rPr lang="en-US" sz="1100" dirty="0"/>
              <a:t> y </a:t>
            </a:r>
            <a:r>
              <a:rPr lang="en-US" sz="1100" dirty="0" err="1"/>
              <a:t>fechas</a:t>
            </a:r>
            <a:r>
              <a:rPr lang="en-US" sz="1100" dirty="0"/>
              <a:t> de </a:t>
            </a:r>
            <a:r>
              <a:rPr lang="en-US" sz="1100" dirty="0" err="1"/>
              <a:t>pago</a:t>
            </a:r>
            <a:endParaRPr lang="en-US" sz="1100" dirty="0"/>
          </a:p>
        </p:txBody>
      </p:sp>
      <p:grpSp>
        <p:nvGrpSpPr>
          <p:cNvPr id="80" name="Group 79">
            <a:extLst>
              <a:ext uri="{FF2B5EF4-FFF2-40B4-BE49-F238E27FC236}">
                <a16:creationId xmlns:a16="http://schemas.microsoft.com/office/drawing/2014/main" id="{84B40E63-F025-BD41-A25C-3D6CE924D529}"/>
              </a:ext>
            </a:extLst>
          </p:cNvPr>
          <p:cNvGrpSpPr/>
          <p:nvPr/>
        </p:nvGrpSpPr>
        <p:grpSpPr>
          <a:xfrm>
            <a:off x="8980110" y="1932021"/>
            <a:ext cx="1016000" cy="1016000"/>
            <a:chOff x="8345715" y="1886857"/>
            <a:chExt cx="1016000" cy="1016000"/>
          </a:xfrm>
        </p:grpSpPr>
        <p:sp>
          <p:nvSpPr>
            <p:cNvPr id="81" name="Oval 80">
              <a:extLst>
                <a:ext uri="{FF2B5EF4-FFF2-40B4-BE49-F238E27FC236}">
                  <a16:creationId xmlns:a16="http://schemas.microsoft.com/office/drawing/2014/main" id="{B8302F45-C45F-A54C-8397-8662F33F2A80}"/>
                </a:ext>
              </a:extLst>
            </p:cNvPr>
            <p:cNvSpPr/>
            <p:nvPr/>
          </p:nvSpPr>
          <p:spPr>
            <a:xfrm>
              <a:off x="8345715" y="1886857"/>
              <a:ext cx="1016000" cy="1016000"/>
            </a:xfrm>
            <a:prstGeom prst="ellipse">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82" name="Group 81">
              <a:extLst>
                <a:ext uri="{FF2B5EF4-FFF2-40B4-BE49-F238E27FC236}">
                  <a16:creationId xmlns:a16="http://schemas.microsoft.com/office/drawing/2014/main" id="{4E4DE761-8502-664A-8733-ABCAED825019}"/>
                </a:ext>
              </a:extLst>
            </p:cNvPr>
            <p:cNvGrpSpPr/>
            <p:nvPr/>
          </p:nvGrpSpPr>
          <p:grpSpPr>
            <a:xfrm>
              <a:off x="8537424" y="2182401"/>
              <a:ext cx="632583" cy="424912"/>
              <a:chOff x="19173240" y="3759216"/>
              <a:chExt cx="1563372" cy="1050132"/>
            </a:xfrm>
            <a:solidFill>
              <a:schemeClr val="bg1"/>
            </a:solidFill>
          </p:grpSpPr>
          <p:sp>
            <p:nvSpPr>
              <p:cNvPr id="83" name="Freeform 3">
                <a:extLst>
                  <a:ext uri="{FF2B5EF4-FFF2-40B4-BE49-F238E27FC236}">
                    <a16:creationId xmlns:a16="http://schemas.microsoft.com/office/drawing/2014/main" id="{CB8FB92F-F3EF-3348-A8A9-F5DB9AA3D001}"/>
                  </a:ext>
                </a:extLst>
              </p:cNvPr>
              <p:cNvSpPr/>
              <p:nvPr/>
            </p:nvSpPr>
            <p:spPr>
              <a:xfrm>
                <a:off x="19174525" y="3759216"/>
                <a:ext cx="1562087" cy="204776"/>
              </a:xfrm>
              <a:custGeom>
                <a:avLst/>
                <a:gdLst>
                  <a:gd name="connsiteX0" fmla="*/ 1561935 w 1562087"/>
                  <a:gd name="connsiteY0" fmla="*/ 204776 h 204776"/>
                  <a:gd name="connsiteX1" fmla="*/ 1562087 w 1562087"/>
                  <a:gd name="connsiteY1" fmla="*/ 128462 h 204776"/>
                  <a:gd name="connsiteX2" fmla="*/ 1434389 w 1562087"/>
                  <a:gd name="connsiteY2" fmla="*/ 255 h 204776"/>
                  <a:gd name="connsiteX3" fmla="*/ 128219 w 1562087"/>
                  <a:gd name="connsiteY3" fmla="*/ 1 h 204776"/>
                  <a:gd name="connsiteX4" fmla="*/ 127 w 1562087"/>
                  <a:gd name="connsiteY4" fmla="*/ 127497 h 204776"/>
                  <a:gd name="connsiteX5" fmla="*/ 0 w 1562087"/>
                  <a:gd name="connsiteY5" fmla="*/ 204675 h 204776"/>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Lst>
                <a:rect l="l" t="t" r="r" b="b"/>
                <a:pathLst>
                  <a:path w="1562087" h="204776">
                    <a:moveTo>
                      <a:pt x="1561935" y="204776"/>
                    </a:moveTo>
                    <a:lnTo>
                      <a:pt x="1562087" y="128462"/>
                    </a:lnTo>
                    <a:cubicBezTo>
                      <a:pt x="1562087" y="57799"/>
                      <a:pt x="1505115" y="446"/>
                      <a:pt x="1434389" y="255"/>
                    </a:cubicBezTo>
                    <a:lnTo>
                      <a:pt x="128219" y="1"/>
                    </a:lnTo>
                    <a:cubicBezTo>
                      <a:pt x="57620" y="-329"/>
                      <a:pt x="267" y="56961"/>
                      <a:pt x="127" y="127497"/>
                    </a:cubicBezTo>
                    <a:lnTo>
                      <a:pt x="0" y="204675"/>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84" name="Freeform 3">
                <a:extLst>
                  <a:ext uri="{FF2B5EF4-FFF2-40B4-BE49-F238E27FC236}">
                    <a16:creationId xmlns:a16="http://schemas.microsoft.com/office/drawing/2014/main" id="{3713FC15-0F3F-5A43-B544-7293030C6183}"/>
                  </a:ext>
                </a:extLst>
              </p:cNvPr>
              <p:cNvSpPr/>
              <p:nvPr/>
            </p:nvSpPr>
            <p:spPr>
              <a:xfrm>
                <a:off x="19173240" y="4057178"/>
                <a:ext cx="1562926" cy="752170"/>
              </a:xfrm>
              <a:custGeom>
                <a:avLst/>
                <a:gdLst>
                  <a:gd name="connsiteX0" fmla="*/ 528155 w 1562926"/>
                  <a:gd name="connsiteY0" fmla="*/ 122364 h 752170"/>
                  <a:gd name="connsiteX1" fmla="*/ 995362 w 1562926"/>
                  <a:gd name="connsiteY1" fmla="*/ 122364 h 752170"/>
                  <a:gd name="connsiteX2" fmla="*/ 1044130 w 1562926"/>
                  <a:gd name="connsiteY2" fmla="*/ 95669 h 752170"/>
                  <a:gd name="connsiteX3" fmla="*/ 1048156 w 1562926"/>
                  <a:gd name="connsiteY3" fmla="*/ 93891 h 752170"/>
                  <a:gd name="connsiteX4" fmla="*/ 1074864 w 1562926"/>
                  <a:gd name="connsiteY4" fmla="*/ 137020 h 752170"/>
                  <a:gd name="connsiteX5" fmla="*/ 1044219 w 1562926"/>
                  <a:gd name="connsiteY5" fmla="*/ 153099 h 752170"/>
                  <a:gd name="connsiteX6" fmla="*/ 1044219 w 1562926"/>
                  <a:gd name="connsiteY6" fmla="*/ 638378 h 752170"/>
                  <a:gd name="connsiteX7" fmla="*/ 528155 w 1562926"/>
                  <a:gd name="connsiteY7" fmla="*/ 638378 h 752170"/>
                  <a:gd name="connsiteX9" fmla="*/ 579107 w 1562926"/>
                  <a:gd name="connsiteY9" fmla="*/ 587400 h 752170"/>
                  <a:gd name="connsiteX10" fmla="*/ 993254 w 1562926"/>
                  <a:gd name="connsiteY10" fmla="*/ 587400 h 752170"/>
                  <a:gd name="connsiteX11" fmla="*/ 993254 w 1562926"/>
                  <a:gd name="connsiteY11" fmla="*/ 190157 h 752170"/>
                  <a:gd name="connsiteX12" fmla="*/ 781113 w 1562926"/>
                  <a:gd name="connsiteY12" fmla="*/ 511150 h 752170"/>
                  <a:gd name="connsiteX13" fmla="*/ 716585 w 1562926"/>
                  <a:gd name="connsiteY13" fmla="*/ 522237 h 752170"/>
                  <a:gd name="connsiteX14" fmla="*/ 651396 w 1562926"/>
                  <a:gd name="connsiteY14" fmla="*/ 397332 h 752170"/>
                  <a:gd name="connsiteX15" fmla="*/ 720280 w 1562926"/>
                  <a:gd name="connsiteY15" fmla="*/ 378866 h 752170"/>
                  <a:gd name="connsiteX16" fmla="*/ 747992 w 1562926"/>
                  <a:gd name="connsiteY16" fmla="*/ 434823 h 752170"/>
                  <a:gd name="connsiteX17" fmla="*/ 930694 w 1562926"/>
                  <a:gd name="connsiteY17" fmla="*/ 173330 h 752170"/>
                  <a:gd name="connsiteX18" fmla="*/ 579107 w 1562926"/>
                  <a:gd name="connsiteY18" fmla="*/ 173330 h 752170"/>
                  <a:gd name="connsiteX20" fmla="*/ 1016 w 1562926"/>
                  <a:gd name="connsiteY20" fmla="*/ 0 h 752170"/>
                  <a:gd name="connsiteX21" fmla="*/ 0 w 1562926"/>
                  <a:gd name="connsiteY21" fmla="*/ 623316 h 752170"/>
                  <a:gd name="connsiteX22" fmla="*/ 127572 w 1562926"/>
                  <a:gd name="connsiteY22" fmla="*/ 751650 h 752170"/>
                  <a:gd name="connsiteX23" fmla="*/ 1433614 w 1562926"/>
                  <a:gd name="connsiteY23" fmla="*/ 752170 h 752170"/>
                  <a:gd name="connsiteX24" fmla="*/ 1561821 w 1562926"/>
                  <a:gd name="connsiteY24" fmla="*/ 624408 h 752170"/>
                  <a:gd name="connsiteX25" fmla="*/ 1562926 w 1562926"/>
                  <a:gd name="connsiteY25" fmla="*/ 51 h 75217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 ang="17">
                    <a:pos x="connsiteX17" y="connsiteY17"/>
                  </a:cxn>
                  <a:cxn ang="18">
                    <a:pos x="connsiteX18" y="connsiteY18"/>
                  </a:cxn>
                  <a:cxn ang="20">
                    <a:pos x="connsiteX20" y="connsiteY20"/>
                  </a:cxn>
                  <a:cxn ang="21">
                    <a:pos x="connsiteX21" y="connsiteY21"/>
                  </a:cxn>
                  <a:cxn ang="22">
                    <a:pos x="connsiteX22" y="connsiteY22"/>
                  </a:cxn>
                  <a:cxn ang="23">
                    <a:pos x="connsiteX23" y="connsiteY23"/>
                  </a:cxn>
                  <a:cxn ang="24">
                    <a:pos x="connsiteX24" y="connsiteY24"/>
                  </a:cxn>
                  <a:cxn ang="25">
                    <a:pos x="connsiteX25" y="connsiteY25"/>
                  </a:cxn>
                </a:cxnLst>
                <a:rect l="l" t="t" r="r" b="b"/>
                <a:pathLst>
                  <a:path w="1562926" h="752170">
                    <a:moveTo>
                      <a:pt x="528155" y="122364"/>
                    </a:moveTo>
                    <a:lnTo>
                      <a:pt x="995362" y="122364"/>
                    </a:lnTo>
                    <a:cubicBezTo>
                      <a:pt x="1011034" y="112255"/>
                      <a:pt x="1027265" y="103213"/>
                      <a:pt x="1044130" y="95669"/>
                    </a:cubicBezTo>
                    <a:lnTo>
                      <a:pt x="1048156" y="93891"/>
                    </a:lnTo>
                    <a:cubicBezTo>
                      <a:pt x="1078662" y="79362"/>
                      <a:pt x="1117879" y="117691"/>
                      <a:pt x="1074864" y="137020"/>
                    </a:cubicBezTo>
                    <a:cubicBezTo>
                      <a:pt x="1064362" y="141732"/>
                      <a:pt x="1054189" y="147168"/>
                      <a:pt x="1044219" y="153099"/>
                    </a:cubicBezTo>
                    <a:lnTo>
                      <a:pt x="1044219" y="638378"/>
                    </a:lnTo>
                    <a:lnTo>
                      <a:pt x="528155" y="638378"/>
                    </a:lnTo>
                    <a:moveTo>
                      <a:pt x="579107" y="587400"/>
                    </a:moveTo>
                    <a:lnTo>
                      <a:pt x="993254" y="587400"/>
                    </a:lnTo>
                    <a:lnTo>
                      <a:pt x="993254" y="190157"/>
                    </a:lnTo>
                    <a:cubicBezTo>
                      <a:pt x="897674" y="272593"/>
                      <a:pt x="829577" y="406349"/>
                      <a:pt x="781113" y="511150"/>
                    </a:cubicBezTo>
                    <a:cubicBezTo>
                      <a:pt x="772668" y="529374"/>
                      <a:pt x="728866" y="545338"/>
                      <a:pt x="716585" y="522237"/>
                    </a:cubicBezTo>
                    <a:cubicBezTo>
                      <a:pt x="694474" y="480555"/>
                      <a:pt x="669531" y="441058"/>
                      <a:pt x="651396" y="397332"/>
                    </a:cubicBezTo>
                    <a:cubicBezTo>
                      <a:pt x="638899" y="367220"/>
                      <a:pt x="707314" y="347612"/>
                      <a:pt x="720280" y="378866"/>
                    </a:cubicBezTo>
                    <a:cubicBezTo>
                      <a:pt x="728320" y="398209"/>
                      <a:pt x="737946" y="416636"/>
                      <a:pt x="747992" y="434823"/>
                    </a:cubicBezTo>
                    <a:cubicBezTo>
                      <a:pt x="794715" y="342570"/>
                      <a:pt x="854380" y="244805"/>
                      <a:pt x="930694" y="173330"/>
                    </a:cubicBezTo>
                    <a:lnTo>
                      <a:pt x="579107" y="173330"/>
                    </a:lnTo>
                    <a:moveTo>
                      <a:pt x="1016" y="0"/>
                    </a:moveTo>
                    <a:lnTo>
                      <a:pt x="0" y="623316"/>
                    </a:lnTo>
                    <a:cubicBezTo>
                      <a:pt x="0" y="694042"/>
                      <a:pt x="56972" y="751395"/>
                      <a:pt x="127572" y="751650"/>
                    </a:cubicBezTo>
                    <a:lnTo>
                      <a:pt x="1433614" y="752170"/>
                    </a:lnTo>
                    <a:cubicBezTo>
                      <a:pt x="1504213" y="752170"/>
                      <a:pt x="1561694" y="694880"/>
                      <a:pt x="1561821" y="624408"/>
                    </a:cubicBezTo>
                    <a:lnTo>
                      <a:pt x="1562926" y="51"/>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grpSp>
      </p:grpSp>
    </p:spTree>
    <p:extLst>
      <p:ext uri="{BB962C8B-B14F-4D97-AF65-F5344CB8AC3E}">
        <p14:creationId xmlns:p14="http://schemas.microsoft.com/office/powerpoint/2010/main" val="856286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8E3ABDB-6AF5-1343-A846-3C8D84AFE2CD}"/>
              </a:ext>
            </a:extLst>
          </p:cNvPr>
          <p:cNvSpPr>
            <a:spLocks noGrp="1"/>
          </p:cNvSpPr>
          <p:nvPr>
            <p:ph type="sldNum" sz="quarter" idx="10"/>
          </p:nvPr>
        </p:nvSpPr>
        <p:spPr/>
        <p:txBody>
          <a:bodyPr/>
          <a:lstStyle/>
          <a:p>
            <a:fld id="{E59C716A-E560-2D44-8739-72D446B232A5}" type="slidenum">
              <a:rPr lang="en-US" smtClean="0">
                <a:solidFill>
                  <a:srgbClr val="006FCF"/>
                </a:solidFill>
              </a:rPr>
              <a:pPr/>
              <a:t>5</a:t>
            </a:fld>
            <a:endParaRPr lang="en-US">
              <a:solidFill>
                <a:srgbClr val="006FCF"/>
              </a:solidFill>
            </a:endParaRPr>
          </a:p>
        </p:txBody>
      </p:sp>
      <p:sp>
        <p:nvSpPr>
          <p:cNvPr id="6" name="Subtitle 5">
            <a:extLst>
              <a:ext uri="{FF2B5EF4-FFF2-40B4-BE49-F238E27FC236}">
                <a16:creationId xmlns:a16="http://schemas.microsoft.com/office/drawing/2014/main" id="{10A6413B-452D-2344-BF6F-FDE70B803B2A}"/>
              </a:ext>
            </a:extLst>
          </p:cNvPr>
          <p:cNvSpPr>
            <a:spLocks noGrp="1"/>
          </p:cNvSpPr>
          <p:nvPr>
            <p:ph type="subTitle" idx="11"/>
          </p:nvPr>
        </p:nvSpPr>
        <p:spPr>
          <a:xfrm>
            <a:off x="478971" y="1094795"/>
            <a:ext cx="9748761" cy="572372"/>
          </a:xfrm>
        </p:spPr>
        <p:txBody>
          <a:bodyPr/>
          <a:lstStyle/>
          <a:p>
            <a:r>
              <a:rPr lang="en-US" sz="1800" cap="none" dirty="0">
                <a:solidFill>
                  <a:schemeClr val="tx2"/>
                </a:solidFill>
              </a:rPr>
              <a:t>American Express </a:t>
            </a:r>
            <a:r>
              <a:rPr lang="en-US" sz="1800" cap="none" dirty="0" err="1">
                <a:solidFill>
                  <a:schemeClr val="tx2"/>
                </a:solidFill>
              </a:rPr>
              <a:t>puede</a:t>
            </a:r>
            <a:r>
              <a:rPr lang="en-US" sz="1800" cap="none" dirty="0">
                <a:solidFill>
                  <a:schemeClr val="tx2"/>
                </a:solidFill>
              </a:rPr>
              <a:t> </a:t>
            </a:r>
            <a:r>
              <a:rPr lang="en-US" sz="1800" cap="none" dirty="0" err="1">
                <a:solidFill>
                  <a:schemeClr val="tx2"/>
                </a:solidFill>
              </a:rPr>
              <a:t>ayudarle</a:t>
            </a:r>
            <a:r>
              <a:rPr lang="en-US" sz="1800" cap="none" dirty="0">
                <a:solidFill>
                  <a:schemeClr val="tx2"/>
                </a:solidFill>
              </a:rPr>
              <a:t> a </a:t>
            </a:r>
            <a:r>
              <a:rPr lang="en-US" sz="1800" cap="none" dirty="0" err="1">
                <a:solidFill>
                  <a:schemeClr val="tx2"/>
                </a:solidFill>
              </a:rPr>
              <a:t>lograr</a:t>
            </a:r>
            <a:r>
              <a:rPr lang="en-US" sz="1800" cap="none" dirty="0">
                <a:solidFill>
                  <a:schemeClr val="tx2"/>
                </a:solidFill>
              </a:rPr>
              <a:t> </a:t>
            </a:r>
            <a:r>
              <a:rPr lang="en-US" sz="1800" cap="none" dirty="0" err="1">
                <a:solidFill>
                  <a:schemeClr val="tx2"/>
                </a:solidFill>
              </a:rPr>
              <a:t>simplicidad</a:t>
            </a:r>
            <a:r>
              <a:rPr lang="en-US" sz="1800" cap="none" dirty="0">
                <a:solidFill>
                  <a:schemeClr val="tx2"/>
                </a:solidFill>
              </a:rPr>
              <a:t> y </a:t>
            </a:r>
            <a:r>
              <a:rPr lang="en-US" sz="1800" cap="none" dirty="0" err="1">
                <a:solidFill>
                  <a:schemeClr val="tx2"/>
                </a:solidFill>
              </a:rPr>
              <a:t>eficiencia</a:t>
            </a:r>
            <a:r>
              <a:rPr lang="en-US" sz="1800" cap="none" dirty="0">
                <a:solidFill>
                  <a:schemeClr val="tx2"/>
                </a:solidFill>
              </a:rPr>
              <a:t>, </a:t>
            </a:r>
            <a:r>
              <a:rPr lang="en-US" sz="1800" cap="none" dirty="0" err="1">
                <a:solidFill>
                  <a:schemeClr val="tx2"/>
                </a:solidFill>
              </a:rPr>
              <a:t>simplificando</a:t>
            </a:r>
            <a:r>
              <a:rPr lang="en-US" sz="1800" cap="none" dirty="0">
                <a:solidFill>
                  <a:schemeClr val="tx2"/>
                </a:solidFill>
              </a:rPr>
              <a:t> </a:t>
            </a:r>
            <a:r>
              <a:rPr lang="en-US" sz="1800" cap="none" dirty="0" err="1">
                <a:solidFill>
                  <a:schemeClr val="tx2"/>
                </a:solidFill>
              </a:rPr>
              <a:t>los</a:t>
            </a:r>
            <a:r>
              <a:rPr lang="en-US" sz="1800" cap="none" dirty="0">
                <a:solidFill>
                  <a:schemeClr val="tx2"/>
                </a:solidFill>
              </a:rPr>
              <a:t> </a:t>
            </a:r>
            <a:r>
              <a:rPr lang="en-US" sz="1800" cap="none" dirty="0" err="1">
                <a:solidFill>
                  <a:schemeClr val="tx2"/>
                </a:solidFill>
              </a:rPr>
              <a:t>pagos</a:t>
            </a:r>
            <a:r>
              <a:rPr lang="en-US" sz="1800" cap="none" dirty="0">
                <a:solidFill>
                  <a:schemeClr val="tx2"/>
                </a:solidFill>
              </a:rPr>
              <a:t> y </a:t>
            </a:r>
            <a:r>
              <a:rPr lang="en-US" sz="1800" cap="none" dirty="0" err="1">
                <a:solidFill>
                  <a:schemeClr val="tx2"/>
                </a:solidFill>
              </a:rPr>
              <a:t>acelerando</a:t>
            </a:r>
            <a:r>
              <a:rPr lang="en-US" sz="1800" cap="none" dirty="0">
                <a:solidFill>
                  <a:schemeClr val="tx2"/>
                </a:solidFill>
              </a:rPr>
              <a:t> la </a:t>
            </a:r>
            <a:r>
              <a:rPr lang="en-US" sz="1800" cap="none" dirty="0" err="1">
                <a:solidFill>
                  <a:schemeClr val="tx2"/>
                </a:solidFill>
              </a:rPr>
              <a:t>entrega</a:t>
            </a:r>
            <a:r>
              <a:rPr lang="en-US" sz="1800" cap="none" dirty="0">
                <a:solidFill>
                  <a:schemeClr val="tx2"/>
                </a:solidFill>
              </a:rPr>
              <a:t> de la </a:t>
            </a:r>
            <a:r>
              <a:rPr lang="en-US" sz="1800" cap="none" dirty="0" err="1">
                <a:solidFill>
                  <a:schemeClr val="tx2"/>
                </a:solidFill>
              </a:rPr>
              <a:t>mercancía</a:t>
            </a:r>
            <a:r>
              <a:rPr lang="en-US" sz="1800" cap="none" dirty="0">
                <a:solidFill>
                  <a:schemeClr val="tx2"/>
                </a:solidFill>
              </a:rPr>
              <a:t>.</a:t>
            </a:r>
          </a:p>
        </p:txBody>
      </p:sp>
      <p:sp>
        <p:nvSpPr>
          <p:cNvPr id="4" name="Title 3">
            <a:extLst>
              <a:ext uri="{FF2B5EF4-FFF2-40B4-BE49-F238E27FC236}">
                <a16:creationId xmlns:a16="http://schemas.microsoft.com/office/drawing/2014/main" id="{2F6830A1-C16E-BD4E-B53D-A2B4224BEA49}"/>
              </a:ext>
            </a:extLst>
          </p:cNvPr>
          <p:cNvSpPr>
            <a:spLocks noGrp="1"/>
          </p:cNvSpPr>
          <p:nvPr>
            <p:ph type="title"/>
          </p:nvPr>
        </p:nvSpPr>
        <p:spPr>
          <a:xfrm>
            <a:off x="478972" y="548641"/>
            <a:ext cx="10972800" cy="443198"/>
          </a:xfrm>
        </p:spPr>
        <p:txBody>
          <a:bodyPr>
            <a:spAutoFit/>
          </a:bodyPr>
          <a:lstStyle/>
          <a:p>
            <a:r>
              <a:rPr lang="en-US" dirty="0"/>
              <a:t>Una </a:t>
            </a:r>
            <a:r>
              <a:rPr lang="en-US" dirty="0" err="1"/>
              <a:t>Alternativa</a:t>
            </a:r>
            <a:r>
              <a:rPr lang="en-US" dirty="0"/>
              <a:t> </a:t>
            </a:r>
            <a:r>
              <a:rPr lang="en-US" dirty="0" err="1"/>
              <a:t>Eficiente</a:t>
            </a:r>
            <a:r>
              <a:rPr lang="en-US" dirty="0"/>
              <a:t> Y </a:t>
            </a:r>
            <a:r>
              <a:rPr lang="en-US" dirty="0" err="1"/>
              <a:t>Eficaz</a:t>
            </a:r>
            <a:r>
              <a:rPr lang="en-US" dirty="0"/>
              <a:t> </a:t>
            </a:r>
          </a:p>
        </p:txBody>
      </p:sp>
      <p:sp>
        <p:nvSpPr>
          <p:cNvPr id="62" name="TextBox 61">
            <a:extLst>
              <a:ext uri="{FF2B5EF4-FFF2-40B4-BE49-F238E27FC236}">
                <a16:creationId xmlns:a16="http://schemas.microsoft.com/office/drawing/2014/main" id="{5285C644-5A17-7142-B6AA-AB4A640218F3}"/>
              </a:ext>
            </a:extLst>
          </p:cNvPr>
          <p:cNvSpPr txBox="1"/>
          <p:nvPr/>
        </p:nvSpPr>
        <p:spPr>
          <a:xfrm>
            <a:off x="2713413" y="4405223"/>
            <a:ext cx="6765176" cy="323165"/>
          </a:xfrm>
          <a:prstGeom prst="rect">
            <a:avLst/>
          </a:prstGeom>
          <a:noFill/>
        </p:spPr>
        <p:txBody>
          <a:bodyPr wrap="square" lIns="0" rIns="0" bIns="0" rtlCol="0">
            <a:spAutoFit/>
          </a:bodyPr>
          <a:lstStyle/>
          <a:p>
            <a:pPr algn="ctr"/>
            <a:r>
              <a:rPr lang="en-US" dirty="0" err="1">
                <a:solidFill>
                  <a:schemeClr val="bg2"/>
                </a:solidFill>
                <a:latin typeface="+mj-lt"/>
              </a:rPr>
              <a:t>Pagos</a:t>
            </a:r>
            <a:r>
              <a:rPr lang="en-US" dirty="0">
                <a:solidFill>
                  <a:schemeClr val="bg2"/>
                </a:solidFill>
                <a:latin typeface="+mj-lt"/>
              </a:rPr>
              <a:t> con American Express</a:t>
            </a:r>
          </a:p>
        </p:txBody>
      </p:sp>
      <p:pic>
        <p:nvPicPr>
          <p:cNvPr id="63" name="Picture 62">
            <a:extLst>
              <a:ext uri="{FF2B5EF4-FFF2-40B4-BE49-F238E27FC236}">
                <a16:creationId xmlns:a16="http://schemas.microsoft.com/office/drawing/2014/main" id="{909C12B8-BC3A-4948-B345-165278228909}"/>
              </a:ext>
            </a:extLst>
          </p:cNvPr>
          <p:cNvPicPr>
            <a:picLocks noChangeAspect="1"/>
          </p:cNvPicPr>
          <p:nvPr/>
        </p:nvPicPr>
        <p:blipFill>
          <a:blip r:embed="rId3"/>
          <a:stretch>
            <a:fillRect/>
          </a:stretch>
        </p:blipFill>
        <p:spPr>
          <a:xfrm>
            <a:off x="5601663" y="4820255"/>
            <a:ext cx="965200" cy="965200"/>
          </a:xfrm>
          <a:prstGeom prst="rect">
            <a:avLst/>
          </a:prstGeom>
        </p:spPr>
      </p:pic>
      <p:sp>
        <p:nvSpPr>
          <p:cNvPr id="64" name="Text Box 13">
            <a:extLst>
              <a:ext uri="{FF2B5EF4-FFF2-40B4-BE49-F238E27FC236}">
                <a16:creationId xmlns:a16="http://schemas.microsoft.com/office/drawing/2014/main" id="{7B4EE87B-1E10-C642-9C5E-892334CEF740}"/>
              </a:ext>
            </a:extLst>
          </p:cNvPr>
          <p:cNvSpPr txBox="1">
            <a:spLocks noChangeArrowheads="1"/>
          </p:cNvSpPr>
          <p:nvPr/>
        </p:nvSpPr>
        <p:spPr bwMode="auto">
          <a:xfrm>
            <a:off x="1723292" y="5144711"/>
            <a:ext cx="1555316" cy="369332"/>
          </a:xfrm>
          <a:prstGeom prst="rect">
            <a:avLst/>
          </a:prstGeom>
          <a:noFill/>
          <a:ln w="9525">
            <a:noFill/>
            <a:miter lim="800000"/>
            <a:headEnd/>
            <a:tailEnd/>
          </a:ln>
        </p:spPr>
        <p:txBody>
          <a:bodyPr wrap="square" lIns="0" tIns="0" rIns="0" bIns="0">
            <a:spAutoFit/>
          </a:bodyPr>
          <a:lstStyle/>
          <a:p>
            <a:pPr algn="r"/>
            <a:r>
              <a:rPr lang="en-US" sz="1200" dirty="0">
                <a:solidFill>
                  <a:schemeClr val="bg2"/>
                </a:solidFill>
              </a:rPr>
              <a:t>Se </a:t>
            </a:r>
            <a:r>
              <a:rPr lang="en-US" sz="1200" dirty="0" err="1">
                <a:solidFill>
                  <a:schemeClr val="bg2"/>
                </a:solidFill>
              </a:rPr>
              <a:t>presenta</a:t>
            </a:r>
            <a:r>
              <a:rPr lang="en-US" sz="1200" dirty="0">
                <a:solidFill>
                  <a:schemeClr val="bg2"/>
                </a:solidFill>
              </a:rPr>
              <a:t> la </a:t>
            </a:r>
            <a:r>
              <a:rPr lang="en-US" sz="1200" dirty="0" err="1">
                <a:solidFill>
                  <a:schemeClr val="bg2"/>
                </a:solidFill>
              </a:rPr>
              <a:t>orden</a:t>
            </a:r>
            <a:r>
              <a:rPr lang="en-US" sz="1200" dirty="0">
                <a:solidFill>
                  <a:schemeClr val="bg2"/>
                </a:solidFill>
              </a:rPr>
              <a:t> de </a:t>
            </a:r>
            <a:r>
              <a:rPr lang="en-US" sz="1200" dirty="0" err="1">
                <a:solidFill>
                  <a:schemeClr val="bg2"/>
                </a:solidFill>
              </a:rPr>
              <a:t>compra</a:t>
            </a:r>
            <a:endParaRPr lang="en-US" sz="1200" dirty="0">
              <a:solidFill>
                <a:schemeClr val="bg2"/>
              </a:solidFill>
            </a:endParaRPr>
          </a:p>
        </p:txBody>
      </p:sp>
      <p:sp>
        <p:nvSpPr>
          <p:cNvPr id="65" name="Text Box 13">
            <a:extLst>
              <a:ext uri="{FF2B5EF4-FFF2-40B4-BE49-F238E27FC236}">
                <a16:creationId xmlns:a16="http://schemas.microsoft.com/office/drawing/2014/main" id="{13FE723C-6573-6542-B427-D23659B61597}"/>
              </a:ext>
            </a:extLst>
          </p:cNvPr>
          <p:cNvSpPr txBox="1">
            <a:spLocks noChangeArrowheads="1"/>
          </p:cNvSpPr>
          <p:nvPr/>
        </p:nvSpPr>
        <p:spPr bwMode="auto">
          <a:xfrm>
            <a:off x="8857021" y="5074656"/>
            <a:ext cx="1181289" cy="369332"/>
          </a:xfrm>
          <a:prstGeom prst="rect">
            <a:avLst/>
          </a:prstGeom>
          <a:noFill/>
          <a:ln w="9525">
            <a:noFill/>
            <a:miter lim="800000"/>
            <a:headEnd/>
            <a:tailEnd/>
          </a:ln>
        </p:spPr>
        <p:txBody>
          <a:bodyPr wrap="square" lIns="0" tIns="0" rIns="0" bIns="0">
            <a:spAutoFit/>
          </a:bodyPr>
          <a:lstStyle/>
          <a:p>
            <a:r>
              <a:rPr lang="en-US" sz="1200" dirty="0">
                <a:solidFill>
                  <a:schemeClr val="bg2"/>
                </a:solidFill>
              </a:rPr>
              <a:t>La </a:t>
            </a:r>
            <a:r>
              <a:rPr lang="en-US" sz="1200" dirty="0" err="1">
                <a:solidFill>
                  <a:schemeClr val="bg2"/>
                </a:solidFill>
              </a:rPr>
              <a:t>orden</a:t>
            </a:r>
            <a:r>
              <a:rPr lang="en-US" sz="1200" dirty="0">
                <a:solidFill>
                  <a:schemeClr val="bg2"/>
                </a:solidFill>
              </a:rPr>
              <a:t> se </a:t>
            </a:r>
            <a:r>
              <a:rPr lang="en-US" sz="1200" dirty="0" err="1">
                <a:solidFill>
                  <a:schemeClr val="bg2"/>
                </a:solidFill>
              </a:rPr>
              <a:t>envía</a:t>
            </a:r>
            <a:r>
              <a:rPr lang="en-US" sz="1200" dirty="0">
                <a:solidFill>
                  <a:schemeClr val="bg2"/>
                </a:solidFill>
              </a:rPr>
              <a:t> y se </a:t>
            </a:r>
            <a:r>
              <a:rPr lang="en-US" sz="1200" dirty="0" err="1">
                <a:solidFill>
                  <a:schemeClr val="bg2"/>
                </a:solidFill>
              </a:rPr>
              <a:t>recibe</a:t>
            </a:r>
            <a:endParaRPr lang="en-US" sz="1200" dirty="0">
              <a:solidFill>
                <a:schemeClr val="bg2"/>
              </a:solidFill>
            </a:endParaRPr>
          </a:p>
        </p:txBody>
      </p:sp>
      <p:cxnSp>
        <p:nvCxnSpPr>
          <p:cNvPr id="66" name="Straight Connector 65">
            <a:extLst>
              <a:ext uri="{FF2B5EF4-FFF2-40B4-BE49-F238E27FC236}">
                <a16:creationId xmlns:a16="http://schemas.microsoft.com/office/drawing/2014/main" id="{135D540E-6E40-8141-A41D-312136255F0D}"/>
              </a:ext>
            </a:extLst>
          </p:cNvPr>
          <p:cNvCxnSpPr>
            <a:cxnSpLocks/>
            <a:stCxn id="63" idx="3"/>
          </p:cNvCxnSpPr>
          <p:nvPr/>
        </p:nvCxnSpPr>
        <p:spPr>
          <a:xfrm flipV="1">
            <a:off x="6382366" y="5299805"/>
            <a:ext cx="1515946" cy="3050"/>
          </a:xfrm>
          <a:prstGeom prst="line">
            <a:avLst/>
          </a:prstGeom>
          <a:ln w="15875">
            <a:solidFill>
              <a:schemeClr val="bg2"/>
            </a:solidFill>
            <a:tailEnd type="triangle"/>
          </a:ln>
        </p:spPr>
        <p:style>
          <a:lnRef idx="2">
            <a:schemeClr val="accent1"/>
          </a:lnRef>
          <a:fillRef idx="0">
            <a:schemeClr val="accent1"/>
          </a:fillRef>
          <a:effectRef idx="1">
            <a:schemeClr val="accent1"/>
          </a:effectRef>
          <a:fontRef idx="minor">
            <a:schemeClr val="tx1"/>
          </a:fontRef>
        </p:style>
      </p:cxnSp>
      <p:cxnSp>
        <p:nvCxnSpPr>
          <p:cNvPr id="68" name="Straight Connector 67">
            <a:extLst>
              <a:ext uri="{FF2B5EF4-FFF2-40B4-BE49-F238E27FC236}">
                <a16:creationId xmlns:a16="http://schemas.microsoft.com/office/drawing/2014/main" id="{37CADEA2-A7AE-C448-9D79-79B3F2CE67C6}"/>
              </a:ext>
            </a:extLst>
          </p:cNvPr>
          <p:cNvCxnSpPr>
            <a:cxnSpLocks/>
          </p:cNvCxnSpPr>
          <p:nvPr/>
        </p:nvCxnSpPr>
        <p:spPr>
          <a:xfrm flipV="1">
            <a:off x="3918566" y="5299805"/>
            <a:ext cx="1515946" cy="3050"/>
          </a:xfrm>
          <a:prstGeom prst="line">
            <a:avLst/>
          </a:prstGeom>
          <a:ln w="15875">
            <a:solidFill>
              <a:schemeClr val="bg2"/>
            </a:solidFill>
            <a:tailEnd type="triangle"/>
          </a:ln>
        </p:spPr>
        <p:style>
          <a:lnRef idx="2">
            <a:schemeClr val="accent1"/>
          </a:lnRef>
          <a:fillRef idx="0">
            <a:schemeClr val="accent1"/>
          </a:fillRef>
          <a:effectRef idx="1">
            <a:schemeClr val="accent1"/>
          </a:effectRef>
          <a:fontRef idx="minor">
            <a:schemeClr val="tx1"/>
          </a:fontRef>
        </p:style>
      </p:cxnSp>
      <p:sp>
        <p:nvSpPr>
          <p:cNvPr id="69" name="Freeform 68">
            <a:extLst>
              <a:ext uri="{FF2B5EF4-FFF2-40B4-BE49-F238E27FC236}">
                <a16:creationId xmlns:a16="http://schemas.microsoft.com/office/drawing/2014/main" id="{82F0F602-2F8F-284D-B6F6-A9510B8D1DA0}"/>
              </a:ext>
            </a:extLst>
          </p:cNvPr>
          <p:cNvSpPr/>
          <p:nvPr/>
        </p:nvSpPr>
        <p:spPr>
          <a:xfrm>
            <a:off x="7996873" y="5033140"/>
            <a:ext cx="711324" cy="533330"/>
          </a:xfrm>
          <a:custGeom>
            <a:avLst/>
            <a:gdLst>
              <a:gd name="connsiteX0" fmla="*/ 457045 w 609600"/>
              <a:gd name="connsiteY0" fmla="*/ 342788 h 457060"/>
              <a:gd name="connsiteX1" fmla="*/ 418958 w 609600"/>
              <a:gd name="connsiteY1" fmla="*/ 380875 h 457060"/>
              <a:gd name="connsiteX2" fmla="*/ 457045 w 609600"/>
              <a:gd name="connsiteY2" fmla="*/ 418975 h 457060"/>
              <a:gd name="connsiteX3" fmla="*/ 495133 w 609600"/>
              <a:gd name="connsiteY3" fmla="*/ 380875 h 457060"/>
              <a:gd name="connsiteX4" fmla="*/ 457045 w 609600"/>
              <a:gd name="connsiteY4" fmla="*/ 342788 h 457060"/>
              <a:gd name="connsiteX5" fmla="*/ 152344 w 609600"/>
              <a:gd name="connsiteY5" fmla="*/ 342788 h 457060"/>
              <a:gd name="connsiteX6" fmla="*/ 114257 w 609600"/>
              <a:gd name="connsiteY6" fmla="*/ 380875 h 457060"/>
              <a:gd name="connsiteX7" fmla="*/ 152344 w 609600"/>
              <a:gd name="connsiteY7" fmla="*/ 418975 h 457060"/>
              <a:gd name="connsiteX8" fmla="*/ 190432 w 609600"/>
              <a:gd name="connsiteY8" fmla="*/ 380875 h 457060"/>
              <a:gd name="connsiteX9" fmla="*/ 152344 w 609600"/>
              <a:gd name="connsiteY9" fmla="*/ 342788 h 457060"/>
              <a:gd name="connsiteX10" fmla="*/ 419148 w 609600"/>
              <a:gd name="connsiteY10" fmla="*/ 164807 h 457060"/>
              <a:gd name="connsiteX11" fmla="*/ 418996 w 609600"/>
              <a:gd name="connsiteY11" fmla="*/ 314985 h 457060"/>
              <a:gd name="connsiteX12" fmla="*/ 418996 w 609600"/>
              <a:gd name="connsiteY12" fmla="*/ 314997 h 457060"/>
              <a:gd name="connsiteX13" fmla="*/ 457045 w 609600"/>
              <a:gd name="connsiteY13" fmla="*/ 304710 h 457060"/>
              <a:gd name="connsiteX14" fmla="*/ 523161 w 609600"/>
              <a:gd name="connsiteY14" fmla="*/ 343191 h 457060"/>
              <a:gd name="connsiteX15" fmla="*/ 571320 w 609600"/>
              <a:gd name="connsiteY15" fmla="*/ 343191 h 457060"/>
              <a:gd name="connsiteX16" fmla="*/ 571510 w 609600"/>
              <a:gd name="connsiteY16" fmla="*/ 213194 h 457060"/>
              <a:gd name="connsiteX17" fmla="*/ 522539 w 609600"/>
              <a:gd name="connsiteY17" fmla="*/ 164807 h 457060"/>
              <a:gd name="connsiteX18" fmla="*/ 271287 w 609600"/>
              <a:gd name="connsiteY18" fmla="*/ 110128 h 457060"/>
              <a:gd name="connsiteX19" fmla="*/ 285194 w 609600"/>
              <a:gd name="connsiteY19" fmla="*/ 114511 h 457060"/>
              <a:gd name="connsiteX20" fmla="*/ 287556 w 609600"/>
              <a:gd name="connsiteY20" fmla="*/ 141333 h 457060"/>
              <a:gd name="connsiteX21" fmla="*/ 205920 w 609600"/>
              <a:gd name="connsiteY21" fmla="*/ 238628 h 457060"/>
              <a:gd name="connsiteX22" fmla="*/ 191328 w 609600"/>
              <a:gd name="connsiteY22" fmla="*/ 245448 h 457060"/>
              <a:gd name="connsiteX23" fmla="*/ 183302 w 609600"/>
              <a:gd name="connsiteY23" fmla="*/ 243390 h 457060"/>
              <a:gd name="connsiteX24" fmla="*/ 182298 w 609600"/>
              <a:gd name="connsiteY24" fmla="*/ 242819 h 457060"/>
              <a:gd name="connsiteX25" fmla="*/ 179098 w 609600"/>
              <a:gd name="connsiteY25" fmla="*/ 240977 h 457060"/>
              <a:gd name="connsiteX26" fmla="*/ 178298 w 609600"/>
              <a:gd name="connsiteY26" fmla="*/ 240165 h 457060"/>
              <a:gd name="connsiteX27" fmla="*/ 176799 w 609600"/>
              <a:gd name="connsiteY27" fmla="*/ 239174 h 457060"/>
              <a:gd name="connsiteX28" fmla="*/ 132540 w 609600"/>
              <a:gd name="connsiteY28" fmla="*/ 194914 h 457060"/>
              <a:gd name="connsiteX29" fmla="*/ 132540 w 609600"/>
              <a:gd name="connsiteY29" fmla="*/ 167978 h 457060"/>
              <a:gd name="connsiteX30" fmla="*/ 159476 w 609600"/>
              <a:gd name="connsiteY30" fmla="*/ 167978 h 457060"/>
              <a:gd name="connsiteX31" fmla="*/ 189918 w 609600"/>
              <a:gd name="connsiteY31" fmla="*/ 198432 h 457060"/>
              <a:gd name="connsiteX32" fmla="*/ 258371 w 609600"/>
              <a:gd name="connsiteY32" fmla="*/ 116860 h 457060"/>
              <a:gd name="connsiteX33" fmla="*/ 271287 w 609600"/>
              <a:gd name="connsiteY33" fmla="*/ 110128 h 457060"/>
              <a:gd name="connsiteX34" fmla="*/ 38088 w 609600"/>
              <a:gd name="connsiteY34" fmla="*/ 38090 h 457060"/>
              <a:gd name="connsiteX35" fmla="*/ 38088 w 609600"/>
              <a:gd name="connsiteY35" fmla="*/ 342801 h 457060"/>
              <a:gd name="connsiteX36" fmla="*/ 86475 w 609600"/>
              <a:gd name="connsiteY36" fmla="*/ 342801 h 457060"/>
              <a:gd name="connsiteX37" fmla="*/ 152337 w 609600"/>
              <a:gd name="connsiteY37" fmla="*/ 304701 h 457060"/>
              <a:gd name="connsiteX38" fmla="*/ 218212 w 609600"/>
              <a:gd name="connsiteY38" fmla="*/ 342801 h 457060"/>
              <a:gd name="connsiteX39" fmla="*/ 380886 w 609600"/>
              <a:gd name="connsiteY39" fmla="*/ 342801 h 457060"/>
              <a:gd name="connsiteX40" fmla="*/ 380886 w 609600"/>
              <a:gd name="connsiteY40" fmla="*/ 38090 h 457060"/>
              <a:gd name="connsiteX41" fmla="*/ 38087 w 609600"/>
              <a:gd name="connsiteY41" fmla="*/ 0 h 457060"/>
              <a:gd name="connsiteX42" fmla="*/ 380886 w 609600"/>
              <a:gd name="connsiteY42" fmla="*/ 0 h 457060"/>
              <a:gd name="connsiteX43" fmla="*/ 418973 w 609600"/>
              <a:gd name="connsiteY43" fmla="*/ 38087 h 457060"/>
              <a:gd name="connsiteX44" fmla="*/ 418973 w 609600"/>
              <a:gd name="connsiteY44" fmla="*/ 126721 h 457060"/>
              <a:gd name="connsiteX45" fmla="*/ 522541 w 609600"/>
              <a:gd name="connsiteY45" fmla="*/ 126721 h 457060"/>
              <a:gd name="connsiteX46" fmla="*/ 609600 w 609600"/>
              <a:gd name="connsiteY46" fmla="*/ 213220 h 457060"/>
              <a:gd name="connsiteX47" fmla="*/ 609409 w 609600"/>
              <a:gd name="connsiteY47" fmla="*/ 348767 h 457060"/>
              <a:gd name="connsiteX48" fmla="*/ 576758 w 609600"/>
              <a:gd name="connsiteY48" fmla="*/ 381279 h 457060"/>
              <a:gd name="connsiteX49" fmla="*/ 533209 w 609600"/>
              <a:gd name="connsiteY49" fmla="*/ 381279 h 457060"/>
              <a:gd name="connsiteX50" fmla="*/ 457048 w 609600"/>
              <a:gd name="connsiteY50" fmla="*/ 457060 h 457060"/>
              <a:gd name="connsiteX51" fmla="*/ 380898 w 609600"/>
              <a:gd name="connsiteY51" fmla="*/ 381279 h 457060"/>
              <a:gd name="connsiteX52" fmla="*/ 380860 w 609600"/>
              <a:gd name="connsiteY52" fmla="*/ 381279 h 457060"/>
              <a:gd name="connsiteX53" fmla="*/ 380860 w 609600"/>
              <a:gd name="connsiteY53" fmla="*/ 380886 h 457060"/>
              <a:gd name="connsiteX54" fmla="*/ 228524 w 609600"/>
              <a:gd name="connsiteY54" fmla="*/ 380886 h 457060"/>
              <a:gd name="connsiteX55" fmla="*/ 152349 w 609600"/>
              <a:gd name="connsiteY55" fmla="*/ 457060 h 457060"/>
              <a:gd name="connsiteX56" fmla="*/ 76175 w 609600"/>
              <a:gd name="connsiteY56" fmla="*/ 380886 h 457060"/>
              <a:gd name="connsiteX57" fmla="*/ 38087 w 609600"/>
              <a:gd name="connsiteY57" fmla="*/ 380886 h 457060"/>
              <a:gd name="connsiteX58" fmla="*/ 0 w 609600"/>
              <a:gd name="connsiteY58" fmla="*/ 342798 h 457060"/>
              <a:gd name="connsiteX59" fmla="*/ 0 w 609600"/>
              <a:gd name="connsiteY59" fmla="*/ 38087 h 457060"/>
              <a:gd name="connsiteX60" fmla="*/ 38087 w 609600"/>
              <a:gd name="connsiteY60" fmla="*/ 0 h 457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9600" h="457060">
                <a:moveTo>
                  <a:pt x="457045" y="342788"/>
                </a:moveTo>
                <a:cubicBezTo>
                  <a:pt x="436052" y="342788"/>
                  <a:pt x="418958" y="359882"/>
                  <a:pt x="418958" y="380875"/>
                </a:cubicBezTo>
                <a:cubicBezTo>
                  <a:pt x="418958" y="401881"/>
                  <a:pt x="436052" y="418975"/>
                  <a:pt x="457045" y="418975"/>
                </a:cubicBezTo>
                <a:cubicBezTo>
                  <a:pt x="478051" y="418975"/>
                  <a:pt x="495133" y="401881"/>
                  <a:pt x="495133" y="380875"/>
                </a:cubicBezTo>
                <a:cubicBezTo>
                  <a:pt x="495133" y="359882"/>
                  <a:pt x="478051" y="342788"/>
                  <a:pt x="457045" y="342788"/>
                </a:cubicBezTo>
                <a:close/>
                <a:moveTo>
                  <a:pt x="152344" y="342788"/>
                </a:moveTo>
                <a:cubicBezTo>
                  <a:pt x="131351" y="342788"/>
                  <a:pt x="114257" y="359882"/>
                  <a:pt x="114257" y="380875"/>
                </a:cubicBezTo>
                <a:cubicBezTo>
                  <a:pt x="114257" y="401881"/>
                  <a:pt x="131351" y="418975"/>
                  <a:pt x="152344" y="418975"/>
                </a:cubicBezTo>
                <a:cubicBezTo>
                  <a:pt x="173337" y="418975"/>
                  <a:pt x="190432" y="401881"/>
                  <a:pt x="190432" y="380875"/>
                </a:cubicBezTo>
                <a:cubicBezTo>
                  <a:pt x="190432" y="359882"/>
                  <a:pt x="173337" y="342788"/>
                  <a:pt x="152344" y="342788"/>
                </a:cubicBezTo>
                <a:close/>
                <a:moveTo>
                  <a:pt x="419148" y="164807"/>
                </a:moveTo>
                <a:lnTo>
                  <a:pt x="418996" y="314985"/>
                </a:lnTo>
                <a:lnTo>
                  <a:pt x="418996" y="314997"/>
                </a:lnTo>
                <a:cubicBezTo>
                  <a:pt x="430210" y="308495"/>
                  <a:pt x="443177" y="304710"/>
                  <a:pt x="457045" y="304710"/>
                </a:cubicBezTo>
                <a:cubicBezTo>
                  <a:pt x="485328" y="304710"/>
                  <a:pt x="510030" y="320242"/>
                  <a:pt x="523161" y="343191"/>
                </a:cubicBezTo>
                <a:lnTo>
                  <a:pt x="571320" y="343191"/>
                </a:lnTo>
                <a:lnTo>
                  <a:pt x="571510" y="213194"/>
                </a:lnTo>
                <a:cubicBezTo>
                  <a:pt x="571510" y="186524"/>
                  <a:pt x="549539" y="164807"/>
                  <a:pt x="522539" y="164807"/>
                </a:cubicBezTo>
                <a:close/>
                <a:moveTo>
                  <a:pt x="271287" y="110128"/>
                </a:moveTo>
                <a:cubicBezTo>
                  <a:pt x="276142" y="109701"/>
                  <a:pt x="281162" y="111127"/>
                  <a:pt x="285194" y="114511"/>
                </a:cubicBezTo>
                <a:cubicBezTo>
                  <a:pt x="293258" y="121267"/>
                  <a:pt x="294312" y="133281"/>
                  <a:pt x="287556" y="141333"/>
                </a:cubicBezTo>
                <a:lnTo>
                  <a:pt x="205920" y="238628"/>
                </a:lnTo>
                <a:cubicBezTo>
                  <a:pt x="202161" y="243124"/>
                  <a:pt x="196764" y="245448"/>
                  <a:pt x="191328" y="245448"/>
                </a:cubicBezTo>
                <a:cubicBezTo>
                  <a:pt x="188559" y="245448"/>
                  <a:pt x="185867" y="244610"/>
                  <a:pt x="183302" y="243390"/>
                </a:cubicBezTo>
                <a:cubicBezTo>
                  <a:pt x="182946" y="243263"/>
                  <a:pt x="182641" y="242984"/>
                  <a:pt x="182298" y="242819"/>
                </a:cubicBezTo>
                <a:cubicBezTo>
                  <a:pt x="181219" y="242235"/>
                  <a:pt x="180076" y="241803"/>
                  <a:pt x="179098" y="240977"/>
                </a:cubicBezTo>
                <a:cubicBezTo>
                  <a:pt x="178793" y="240736"/>
                  <a:pt x="178590" y="240431"/>
                  <a:pt x="178298" y="240165"/>
                </a:cubicBezTo>
                <a:cubicBezTo>
                  <a:pt x="177828" y="239784"/>
                  <a:pt x="177244" y="239618"/>
                  <a:pt x="176799" y="239174"/>
                </a:cubicBezTo>
                <a:lnTo>
                  <a:pt x="132540" y="194914"/>
                </a:lnTo>
                <a:cubicBezTo>
                  <a:pt x="125097" y="187485"/>
                  <a:pt x="125097" y="175407"/>
                  <a:pt x="132540" y="167978"/>
                </a:cubicBezTo>
                <a:cubicBezTo>
                  <a:pt x="139982" y="160536"/>
                  <a:pt x="152034" y="160536"/>
                  <a:pt x="159476" y="167978"/>
                </a:cubicBezTo>
                <a:lnTo>
                  <a:pt x="189918" y="198432"/>
                </a:lnTo>
                <a:lnTo>
                  <a:pt x="258371" y="116860"/>
                </a:lnTo>
                <a:cubicBezTo>
                  <a:pt x="261743" y="112834"/>
                  <a:pt x="266433" y="110555"/>
                  <a:pt x="271287" y="110128"/>
                </a:cubicBezTo>
                <a:close/>
                <a:moveTo>
                  <a:pt x="38088" y="38090"/>
                </a:moveTo>
                <a:lnTo>
                  <a:pt x="38088" y="342801"/>
                </a:lnTo>
                <a:lnTo>
                  <a:pt x="86475" y="342801"/>
                </a:lnTo>
                <a:cubicBezTo>
                  <a:pt x="99670" y="320068"/>
                  <a:pt x="124219" y="304701"/>
                  <a:pt x="152337" y="304701"/>
                </a:cubicBezTo>
                <a:cubicBezTo>
                  <a:pt x="180468" y="304701"/>
                  <a:pt x="205017" y="320068"/>
                  <a:pt x="218212" y="342801"/>
                </a:cubicBezTo>
                <a:lnTo>
                  <a:pt x="380886" y="342801"/>
                </a:lnTo>
                <a:lnTo>
                  <a:pt x="380886" y="38090"/>
                </a:lnTo>
                <a:close/>
                <a:moveTo>
                  <a:pt x="38087" y="0"/>
                </a:moveTo>
                <a:lnTo>
                  <a:pt x="380886" y="0"/>
                </a:lnTo>
                <a:cubicBezTo>
                  <a:pt x="401828" y="0"/>
                  <a:pt x="418973" y="17145"/>
                  <a:pt x="418973" y="38087"/>
                </a:cubicBezTo>
                <a:lnTo>
                  <a:pt x="418973" y="126721"/>
                </a:lnTo>
                <a:lnTo>
                  <a:pt x="522541" y="126721"/>
                </a:lnTo>
                <a:cubicBezTo>
                  <a:pt x="570547" y="126721"/>
                  <a:pt x="609600" y="165519"/>
                  <a:pt x="609600" y="213220"/>
                </a:cubicBezTo>
                <a:lnTo>
                  <a:pt x="609409" y="348767"/>
                </a:lnTo>
                <a:cubicBezTo>
                  <a:pt x="609409" y="366687"/>
                  <a:pt x="594766" y="381279"/>
                  <a:pt x="576758" y="381279"/>
                </a:cubicBezTo>
                <a:lnTo>
                  <a:pt x="533209" y="381279"/>
                </a:lnTo>
                <a:cubicBezTo>
                  <a:pt x="532981" y="423100"/>
                  <a:pt x="498919" y="457060"/>
                  <a:pt x="457048" y="457060"/>
                </a:cubicBezTo>
                <a:cubicBezTo>
                  <a:pt x="415176" y="457060"/>
                  <a:pt x="381102" y="423100"/>
                  <a:pt x="380898" y="381279"/>
                </a:cubicBezTo>
                <a:lnTo>
                  <a:pt x="380860" y="381279"/>
                </a:lnTo>
                <a:lnTo>
                  <a:pt x="380860" y="380886"/>
                </a:lnTo>
                <a:lnTo>
                  <a:pt x="228524" y="380886"/>
                </a:lnTo>
                <a:cubicBezTo>
                  <a:pt x="228524" y="422885"/>
                  <a:pt x="194348" y="457060"/>
                  <a:pt x="152349" y="457060"/>
                </a:cubicBezTo>
                <a:cubicBezTo>
                  <a:pt x="110338" y="457060"/>
                  <a:pt x="76175" y="422885"/>
                  <a:pt x="76175" y="380886"/>
                </a:cubicBezTo>
                <a:lnTo>
                  <a:pt x="38087" y="380886"/>
                </a:lnTo>
                <a:cubicBezTo>
                  <a:pt x="17145" y="380886"/>
                  <a:pt x="0" y="363753"/>
                  <a:pt x="0" y="342798"/>
                </a:cubicBezTo>
                <a:lnTo>
                  <a:pt x="0" y="38087"/>
                </a:lnTo>
                <a:cubicBezTo>
                  <a:pt x="0" y="17145"/>
                  <a:pt x="17145" y="0"/>
                  <a:pt x="38087" y="0"/>
                </a:cubicBezTo>
                <a:close/>
              </a:path>
            </a:pathLst>
          </a:custGeom>
          <a:solidFill>
            <a:schemeClr val="bg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70" name="Group 69">
            <a:extLst>
              <a:ext uri="{FF2B5EF4-FFF2-40B4-BE49-F238E27FC236}">
                <a16:creationId xmlns:a16="http://schemas.microsoft.com/office/drawing/2014/main" id="{D6132A13-3DC6-DA45-B629-886432E6FB2E}"/>
              </a:ext>
            </a:extLst>
          </p:cNvPr>
          <p:cNvGrpSpPr/>
          <p:nvPr/>
        </p:nvGrpSpPr>
        <p:grpSpPr>
          <a:xfrm>
            <a:off x="3391496" y="4995005"/>
            <a:ext cx="457200" cy="609600"/>
            <a:chOff x="6263795" y="754427"/>
            <a:chExt cx="457200" cy="609600"/>
          </a:xfrm>
          <a:solidFill>
            <a:schemeClr val="bg2"/>
          </a:solidFill>
        </p:grpSpPr>
        <p:sp>
          <p:nvSpPr>
            <p:cNvPr id="71" name="Freeform 70">
              <a:extLst>
                <a:ext uri="{FF2B5EF4-FFF2-40B4-BE49-F238E27FC236}">
                  <a16:creationId xmlns:a16="http://schemas.microsoft.com/office/drawing/2014/main" id="{2B67CAA2-07B9-454C-A869-D529CB5D8FDD}"/>
                </a:ext>
              </a:extLst>
            </p:cNvPr>
            <p:cNvSpPr/>
            <p:nvPr/>
          </p:nvSpPr>
          <p:spPr>
            <a:xfrm>
              <a:off x="6263795" y="754427"/>
              <a:ext cx="457200" cy="609600"/>
            </a:xfrm>
            <a:custGeom>
              <a:avLst/>
              <a:gdLst>
                <a:gd name="connsiteX0" fmla="*/ 304804 w 457200"/>
                <a:gd name="connsiteY0" fmla="*/ 47252 h 609600"/>
                <a:gd name="connsiteX1" fmla="*/ 304804 w 457200"/>
                <a:gd name="connsiteY1" fmla="*/ 152395 h 609600"/>
                <a:gd name="connsiteX2" fmla="*/ 409935 w 457200"/>
                <a:gd name="connsiteY2" fmla="*/ 152395 h 609600"/>
                <a:gd name="connsiteX3" fmla="*/ 38100 w 457200"/>
                <a:gd name="connsiteY3" fmla="*/ 38095 h 609600"/>
                <a:gd name="connsiteX4" fmla="*/ 38100 w 457200"/>
                <a:gd name="connsiteY4" fmla="*/ 571495 h 609600"/>
                <a:gd name="connsiteX5" fmla="*/ 419100 w 457200"/>
                <a:gd name="connsiteY5" fmla="*/ 571495 h 609600"/>
                <a:gd name="connsiteX6" fmla="*/ 419100 w 457200"/>
                <a:gd name="connsiteY6" fmla="*/ 190495 h 609600"/>
                <a:gd name="connsiteX7" fmla="*/ 304800 w 457200"/>
                <a:gd name="connsiteY7" fmla="*/ 190495 h 609600"/>
                <a:gd name="connsiteX8" fmla="*/ 266700 w 457200"/>
                <a:gd name="connsiteY8" fmla="*/ 152395 h 609600"/>
                <a:gd name="connsiteX9" fmla="*/ 266700 w 457200"/>
                <a:gd name="connsiteY9" fmla="*/ 38095 h 609600"/>
                <a:gd name="connsiteX10" fmla="*/ 38100 w 457200"/>
                <a:gd name="connsiteY10" fmla="*/ 0 h 609600"/>
                <a:gd name="connsiteX11" fmla="*/ 303263 w 457200"/>
                <a:gd name="connsiteY11" fmla="*/ 0 h 609600"/>
                <a:gd name="connsiteX12" fmla="*/ 303708 w 457200"/>
                <a:gd name="connsiteY12" fmla="*/ 0 h 609600"/>
                <a:gd name="connsiteX13" fmla="*/ 304800 w 457200"/>
                <a:gd name="connsiteY13" fmla="*/ 0 h 609600"/>
                <a:gd name="connsiteX14" fmla="*/ 304800 w 457200"/>
                <a:gd name="connsiteY14" fmla="*/ 203 h 609600"/>
                <a:gd name="connsiteX15" fmla="*/ 316954 w 457200"/>
                <a:gd name="connsiteY15" fmla="*/ 5537 h 609600"/>
                <a:gd name="connsiteX16" fmla="*/ 451650 w 457200"/>
                <a:gd name="connsiteY16" fmla="*/ 140246 h 609600"/>
                <a:gd name="connsiteX17" fmla="*/ 456971 w 457200"/>
                <a:gd name="connsiteY17" fmla="*/ 152400 h 609600"/>
                <a:gd name="connsiteX18" fmla="*/ 457200 w 457200"/>
                <a:gd name="connsiteY18" fmla="*/ 152400 h 609600"/>
                <a:gd name="connsiteX19" fmla="*/ 457200 w 457200"/>
                <a:gd name="connsiteY19" fmla="*/ 153518 h 609600"/>
                <a:gd name="connsiteX20" fmla="*/ 457200 w 457200"/>
                <a:gd name="connsiteY20" fmla="*/ 153899 h 609600"/>
                <a:gd name="connsiteX21" fmla="*/ 457200 w 457200"/>
                <a:gd name="connsiteY21" fmla="*/ 571500 h 609600"/>
                <a:gd name="connsiteX22" fmla="*/ 419100 w 457200"/>
                <a:gd name="connsiteY22" fmla="*/ 609600 h 609600"/>
                <a:gd name="connsiteX23" fmla="*/ 38100 w 457200"/>
                <a:gd name="connsiteY23" fmla="*/ 609600 h 609600"/>
                <a:gd name="connsiteX24" fmla="*/ 0 w 457200"/>
                <a:gd name="connsiteY24" fmla="*/ 571500 h 609600"/>
                <a:gd name="connsiteX25" fmla="*/ 0 w 457200"/>
                <a:gd name="connsiteY25" fmla="*/ 38100 h 609600"/>
                <a:gd name="connsiteX26" fmla="*/ 38100 w 457200"/>
                <a:gd name="connsiteY26" fmla="*/ 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57200" h="609600">
                  <a:moveTo>
                    <a:pt x="304804" y="47252"/>
                  </a:moveTo>
                  <a:lnTo>
                    <a:pt x="304804" y="152395"/>
                  </a:lnTo>
                  <a:lnTo>
                    <a:pt x="409935" y="152395"/>
                  </a:lnTo>
                  <a:close/>
                  <a:moveTo>
                    <a:pt x="38100" y="38095"/>
                  </a:moveTo>
                  <a:lnTo>
                    <a:pt x="38100" y="571495"/>
                  </a:lnTo>
                  <a:lnTo>
                    <a:pt x="419100" y="571495"/>
                  </a:lnTo>
                  <a:lnTo>
                    <a:pt x="419100" y="190495"/>
                  </a:lnTo>
                  <a:lnTo>
                    <a:pt x="304800" y="190495"/>
                  </a:lnTo>
                  <a:cubicBezTo>
                    <a:pt x="283845" y="190495"/>
                    <a:pt x="266700" y="173350"/>
                    <a:pt x="266700" y="152395"/>
                  </a:cubicBezTo>
                  <a:lnTo>
                    <a:pt x="266700" y="38095"/>
                  </a:lnTo>
                  <a:close/>
                  <a:moveTo>
                    <a:pt x="38100" y="0"/>
                  </a:moveTo>
                  <a:lnTo>
                    <a:pt x="303263" y="0"/>
                  </a:lnTo>
                  <a:lnTo>
                    <a:pt x="303708" y="0"/>
                  </a:lnTo>
                  <a:lnTo>
                    <a:pt x="304800" y="0"/>
                  </a:lnTo>
                  <a:lnTo>
                    <a:pt x="304800" y="203"/>
                  </a:lnTo>
                  <a:cubicBezTo>
                    <a:pt x="309220" y="521"/>
                    <a:pt x="313563" y="2159"/>
                    <a:pt x="316954" y="5537"/>
                  </a:cubicBezTo>
                  <a:lnTo>
                    <a:pt x="451650" y="140246"/>
                  </a:lnTo>
                  <a:cubicBezTo>
                    <a:pt x="455028" y="143624"/>
                    <a:pt x="456667" y="147968"/>
                    <a:pt x="456971" y="152400"/>
                  </a:cubicBezTo>
                  <a:lnTo>
                    <a:pt x="457200" y="152400"/>
                  </a:lnTo>
                  <a:lnTo>
                    <a:pt x="457200" y="153518"/>
                  </a:lnTo>
                  <a:lnTo>
                    <a:pt x="457200" y="153899"/>
                  </a:lnTo>
                  <a:lnTo>
                    <a:pt x="457200" y="571500"/>
                  </a:lnTo>
                  <a:cubicBezTo>
                    <a:pt x="457200" y="592455"/>
                    <a:pt x="440055" y="609600"/>
                    <a:pt x="419100" y="609600"/>
                  </a:cubicBezTo>
                  <a:lnTo>
                    <a:pt x="38100" y="609600"/>
                  </a:lnTo>
                  <a:cubicBezTo>
                    <a:pt x="17145" y="609600"/>
                    <a:pt x="0" y="592455"/>
                    <a:pt x="0" y="571500"/>
                  </a:cubicBezTo>
                  <a:lnTo>
                    <a:pt x="0" y="38100"/>
                  </a:lnTo>
                  <a:cubicBezTo>
                    <a:pt x="0" y="17145"/>
                    <a:pt x="17145" y="0"/>
                    <a:pt x="38100" y="0"/>
                  </a:cubicBez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72" name="Group 71">
              <a:extLst>
                <a:ext uri="{FF2B5EF4-FFF2-40B4-BE49-F238E27FC236}">
                  <a16:creationId xmlns:a16="http://schemas.microsoft.com/office/drawing/2014/main" id="{796A377E-FB5C-E349-B190-5B10C5BC73A5}"/>
                </a:ext>
              </a:extLst>
            </p:cNvPr>
            <p:cNvGrpSpPr/>
            <p:nvPr/>
          </p:nvGrpSpPr>
          <p:grpSpPr>
            <a:xfrm>
              <a:off x="6355235" y="999694"/>
              <a:ext cx="274320" cy="263525"/>
              <a:chOff x="6369095" y="999694"/>
              <a:chExt cx="274320" cy="263525"/>
            </a:xfrm>
            <a:grpFill/>
          </p:grpSpPr>
          <p:sp>
            <p:nvSpPr>
              <p:cNvPr id="73" name="Freeform 3">
                <a:extLst>
                  <a:ext uri="{FF2B5EF4-FFF2-40B4-BE49-F238E27FC236}">
                    <a16:creationId xmlns:a16="http://schemas.microsoft.com/office/drawing/2014/main" id="{B0AC8F48-8A42-684F-98ED-17D330E4241A}"/>
                  </a:ext>
                </a:extLst>
              </p:cNvPr>
              <p:cNvSpPr/>
              <p:nvPr/>
            </p:nvSpPr>
            <p:spPr>
              <a:xfrm>
                <a:off x="6369095" y="999694"/>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Freeform 3">
                <a:extLst>
                  <a:ext uri="{FF2B5EF4-FFF2-40B4-BE49-F238E27FC236}">
                    <a16:creationId xmlns:a16="http://schemas.microsoft.com/office/drawing/2014/main" id="{BC2B6D49-CC4E-8E49-B151-99AE969544E0}"/>
                  </a:ext>
                </a:extLst>
              </p:cNvPr>
              <p:cNvSpPr/>
              <p:nvPr/>
            </p:nvSpPr>
            <p:spPr>
              <a:xfrm>
                <a:off x="6369095" y="1074836"/>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Freeform 3">
                <a:extLst>
                  <a:ext uri="{FF2B5EF4-FFF2-40B4-BE49-F238E27FC236}">
                    <a16:creationId xmlns:a16="http://schemas.microsoft.com/office/drawing/2014/main" id="{EC9E4262-3029-FF45-A117-EE57F245F55B}"/>
                  </a:ext>
                </a:extLst>
              </p:cNvPr>
              <p:cNvSpPr/>
              <p:nvPr/>
            </p:nvSpPr>
            <p:spPr>
              <a:xfrm>
                <a:off x="6369095" y="1149978"/>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Freeform 3">
                <a:extLst>
                  <a:ext uri="{FF2B5EF4-FFF2-40B4-BE49-F238E27FC236}">
                    <a16:creationId xmlns:a16="http://schemas.microsoft.com/office/drawing/2014/main" id="{88EC9700-12AE-C748-B952-63FBF0F09750}"/>
                  </a:ext>
                </a:extLst>
              </p:cNvPr>
              <p:cNvSpPr/>
              <p:nvPr/>
            </p:nvSpPr>
            <p:spPr>
              <a:xfrm>
                <a:off x="6369095" y="1225119"/>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88" name="Group 87">
            <a:extLst>
              <a:ext uri="{FF2B5EF4-FFF2-40B4-BE49-F238E27FC236}">
                <a16:creationId xmlns:a16="http://schemas.microsoft.com/office/drawing/2014/main" id="{EC49F0B6-E2DD-5544-8197-E4F556AF8316}"/>
              </a:ext>
            </a:extLst>
          </p:cNvPr>
          <p:cNvGrpSpPr/>
          <p:nvPr/>
        </p:nvGrpSpPr>
        <p:grpSpPr>
          <a:xfrm>
            <a:off x="0" y="1854199"/>
            <a:ext cx="12192000" cy="2266271"/>
            <a:chOff x="0" y="1854199"/>
            <a:chExt cx="12192000" cy="2266271"/>
          </a:xfrm>
        </p:grpSpPr>
        <p:sp>
          <p:nvSpPr>
            <p:cNvPr id="89" name="Rectangle 88">
              <a:extLst>
                <a:ext uri="{FF2B5EF4-FFF2-40B4-BE49-F238E27FC236}">
                  <a16:creationId xmlns:a16="http://schemas.microsoft.com/office/drawing/2014/main" id="{940391F1-89D0-BD4C-BE4E-A57E77897D5A}"/>
                </a:ext>
              </a:extLst>
            </p:cNvPr>
            <p:cNvSpPr/>
            <p:nvPr/>
          </p:nvSpPr>
          <p:spPr>
            <a:xfrm>
              <a:off x="0" y="1854199"/>
              <a:ext cx="12192000" cy="2266271"/>
            </a:xfrm>
            <a:prstGeom prst="rect">
              <a:avLst/>
            </a:prstGeom>
            <a:solidFill>
              <a:schemeClr val="accent6">
                <a:lumMod val="20000"/>
                <a:lumOff val="80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90" name="Group 89">
              <a:extLst>
                <a:ext uri="{FF2B5EF4-FFF2-40B4-BE49-F238E27FC236}">
                  <a16:creationId xmlns:a16="http://schemas.microsoft.com/office/drawing/2014/main" id="{A9B33A99-EFDD-BE40-930F-B076B8626CDE}"/>
                </a:ext>
              </a:extLst>
            </p:cNvPr>
            <p:cNvGrpSpPr/>
            <p:nvPr/>
          </p:nvGrpSpPr>
          <p:grpSpPr>
            <a:xfrm>
              <a:off x="2398396" y="1854199"/>
              <a:ext cx="7090408" cy="2266271"/>
              <a:chOff x="2041041" y="1854199"/>
              <a:chExt cx="7090408" cy="2266271"/>
            </a:xfrm>
          </p:grpSpPr>
          <p:sp>
            <p:nvSpPr>
              <p:cNvPr id="91" name="Parallelogram 90">
                <a:extLst>
                  <a:ext uri="{FF2B5EF4-FFF2-40B4-BE49-F238E27FC236}">
                    <a16:creationId xmlns:a16="http://schemas.microsoft.com/office/drawing/2014/main" id="{7291EF64-2E55-3944-B645-E2F315CDF1F9}"/>
                  </a:ext>
                </a:extLst>
              </p:cNvPr>
              <p:cNvSpPr/>
              <p:nvPr/>
            </p:nvSpPr>
            <p:spPr>
              <a:xfrm>
                <a:off x="2041041" y="1854199"/>
                <a:ext cx="760395" cy="2266271"/>
              </a:xfrm>
              <a:prstGeom prst="parallelogram">
                <a:avLst>
                  <a:gd name="adj" fmla="val 47741"/>
                </a:avLst>
              </a:prstGeom>
              <a:solidFill>
                <a:schemeClr val="accent3">
                  <a:alpha val="43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92" name="Parallelogram 91">
                <a:extLst>
                  <a:ext uri="{FF2B5EF4-FFF2-40B4-BE49-F238E27FC236}">
                    <a16:creationId xmlns:a16="http://schemas.microsoft.com/office/drawing/2014/main" id="{AFC6A2D3-9DEC-0643-8550-BD1A9CB4BAF7}"/>
                  </a:ext>
                </a:extLst>
              </p:cNvPr>
              <p:cNvSpPr/>
              <p:nvPr/>
            </p:nvSpPr>
            <p:spPr>
              <a:xfrm>
                <a:off x="2674042" y="1854199"/>
                <a:ext cx="760395" cy="2266271"/>
              </a:xfrm>
              <a:prstGeom prst="parallelogram">
                <a:avLst>
                  <a:gd name="adj" fmla="val 47741"/>
                </a:avLst>
              </a:prstGeom>
              <a:solidFill>
                <a:schemeClr val="accent3">
                  <a:alpha val="43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93" name="Parallelogram 92">
                <a:extLst>
                  <a:ext uri="{FF2B5EF4-FFF2-40B4-BE49-F238E27FC236}">
                    <a16:creationId xmlns:a16="http://schemas.microsoft.com/office/drawing/2014/main" id="{E1F04244-D36E-124A-BD01-49D24545D8AD}"/>
                  </a:ext>
                </a:extLst>
              </p:cNvPr>
              <p:cNvSpPr/>
              <p:nvPr/>
            </p:nvSpPr>
            <p:spPr>
              <a:xfrm>
                <a:off x="3307043" y="1854199"/>
                <a:ext cx="760395" cy="2266271"/>
              </a:xfrm>
              <a:prstGeom prst="parallelogram">
                <a:avLst>
                  <a:gd name="adj" fmla="val 47741"/>
                </a:avLst>
              </a:prstGeom>
              <a:solidFill>
                <a:schemeClr val="accent3">
                  <a:alpha val="43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94" name="Parallelogram 93">
                <a:extLst>
                  <a:ext uri="{FF2B5EF4-FFF2-40B4-BE49-F238E27FC236}">
                    <a16:creationId xmlns:a16="http://schemas.microsoft.com/office/drawing/2014/main" id="{074EFAD1-20D1-1747-9069-B25B8E3A978A}"/>
                  </a:ext>
                </a:extLst>
              </p:cNvPr>
              <p:cNvSpPr/>
              <p:nvPr/>
            </p:nvSpPr>
            <p:spPr>
              <a:xfrm>
                <a:off x="3940044" y="1854199"/>
                <a:ext cx="760395" cy="2266271"/>
              </a:xfrm>
              <a:prstGeom prst="parallelogram">
                <a:avLst>
                  <a:gd name="adj" fmla="val 47741"/>
                </a:avLst>
              </a:prstGeom>
              <a:solidFill>
                <a:schemeClr val="accent3">
                  <a:alpha val="43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95" name="Parallelogram 94">
                <a:extLst>
                  <a:ext uri="{FF2B5EF4-FFF2-40B4-BE49-F238E27FC236}">
                    <a16:creationId xmlns:a16="http://schemas.microsoft.com/office/drawing/2014/main" id="{ABC9C905-FD71-D04F-B9CB-7E762A316428}"/>
                  </a:ext>
                </a:extLst>
              </p:cNvPr>
              <p:cNvSpPr/>
              <p:nvPr/>
            </p:nvSpPr>
            <p:spPr>
              <a:xfrm>
                <a:off x="4573045" y="1854199"/>
                <a:ext cx="760395" cy="2266271"/>
              </a:xfrm>
              <a:prstGeom prst="parallelogram">
                <a:avLst>
                  <a:gd name="adj" fmla="val 47741"/>
                </a:avLst>
              </a:prstGeom>
              <a:solidFill>
                <a:schemeClr val="accent3">
                  <a:alpha val="43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102" name="Parallelogram 101">
                <a:extLst>
                  <a:ext uri="{FF2B5EF4-FFF2-40B4-BE49-F238E27FC236}">
                    <a16:creationId xmlns:a16="http://schemas.microsoft.com/office/drawing/2014/main" id="{9FA3FE95-49E0-F543-B89D-A9AFD11DC2B1}"/>
                  </a:ext>
                </a:extLst>
              </p:cNvPr>
              <p:cNvSpPr/>
              <p:nvPr/>
            </p:nvSpPr>
            <p:spPr>
              <a:xfrm>
                <a:off x="5206046" y="1854199"/>
                <a:ext cx="760395" cy="2266271"/>
              </a:xfrm>
              <a:prstGeom prst="parallelogram">
                <a:avLst>
                  <a:gd name="adj" fmla="val 47741"/>
                </a:avLst>
              </a:prstGeom>
              <a:solidFill>
                <a:schemeClr val="accent3">
                  <a:alpha val="43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117" name="Parallelogram 116">
                <a:extLst>
                  <a:ext uri="{FF2B5EF4-FFF2-40B4-BE49-F238E27FC236}">
                    <a16:creationId xmlns:a16="http://schemas.microsoft.com/office/drawing/2014/main" id="{CF0C3C2D-416A-3A4A-B5AB-DAF5CD64DDA6}"/>
                  </a:ext>
                </a:extLst>
              </p:cNvPr>
              <p:cNvSpPr/>
              <p:nvPr/>
            </p:nvSpPr>
            <p:spPr>
              <a:xfrm>
                <a:off x="5839047" y="1854199"/>
                <a:ext cx="760395" cy="2266271"/>
              </a:xfrm>
              <a:prstGeom prst="parallelogram">
                <a:avLst>
                  <a:gd name="adj" fmla="val 47741"/>
                </a:avLst>
              </a:prstGeom>
              <a:solidFill>
                <a:schemeClr val="accent3">
                  <a:alpha val="43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118" name="Parallelogram 117">
                <a:extLst>
                  <a:ext uri="{FF2B5EF4-FFF2-40B4-BE49-F238E27FC236}">
                    <a16:creationId xmlns:a16="http://schemas.microsoft.com/office/drawing/2014/main" id="{6E807094-09AA-6D43-A8B2-6D4ECF668058}"/>
                  </a:ext>
                </a:extLst>
              </p:cNvPr>
              <p:cNvSpPr/>
              <p:nvPr/>
            </p:nvSpPr>
            <p:spPr>
              <a:xfrm>
                <a:off x="6472048" y="1854199"/>
                <a:ext cx="760395" cy="2266271"/>
              </a:xfrm>
              <a:prstGeom prst="parallelogram">
                <a:avLst>
                  <a:gd name="adj" fmla="val 47741"/>
                </a:avLst>
              </a:prstGeom>
              <a:solidFill>
                <a:schemeClr val="accent3">
                  <a:alpha val="43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123" name="Parallelogram 122">
                <a:extLst>
                  <a:ext uri="{FF2B5EF4-FFF2-40B4-BE49-F238E27FC236}">
                    <a16:creationId xmlns:a16="http://schemas.microsoft.com/office/drawing/2014/main" id="{63B2225C-E968-8949-A781-377BD52BA8DF}"/>
                  </a:ext>
                </a:extLst>
              </p:cNvPr>
              <p:cNvSpPr/>
              <p:nvPr/>
            </p:nvSpPr>
            <p:spPr>
              <a:xfrm>
                <a:off x="7105049" y="1854199"/>
                <a:ext cx="760395" cy="2266271"/>
              </a:xfrm>
              <a:prstGeom prst="parallelogram">
                <a:avLst>
                  <a:gd name="adj" fmla="val 47741"/>
                </a:avLst>
              </a:prstGeom>
              <a:solidFill>
                <a:schemeClr val="accent3">
                  <a:alpha val="43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124" name="Parallelogram 123">
                <a:extLst>
                  <a:ext uri="{FF2B5EF4-FFF2-40B4-BE49-F238E27FC236}">
                    <a16:creationId xmlns:a16="http://schemas.microsoft.com/office/drawing/2014/main" id="{72977DAC-575B-7C47-B189-F676E94E2C23}"/>
                  </a:ext>
                </a:extLst>
              </p:cNvPr>
              <p:cNvSpPr/>
              <p:nvPr/>
            </p:nvSpPr>
            <p:spPr>
              <a:xfrm>
                <a:off x="7738050" y="1854199"/>
                <a:ext cx="760395" cy="2266271"/>
              </a:xfrm>
              <a:prstGeom prst="parallelogram">
                <a:avLst>
                  <a:gd name="adj" fmla="val 47741"/>
                </a:avLst>
              </a:prstGeom>
              <a:solidFill>
                <a:schemeClr val="accent3">
                  <a:alpha val="43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125" name="Parallelogram 124">
                <a:extLst>
                  <a:ext uri="{FF2B5EF4-FFF2-40B4-BE49-F238E27FC236}">
                    <a16:creationId xmlns:a16="http://schemas.microsoft.com/office/drawing/2014/main" id="{C4F978B9-D422-C847-8ADB-C45BFE272817}"/>
                  </a:ext>
                </a:extLst>
              </p:cNvPr>
              <p:cNvSpPr/>
              <p:nvPr/>
            </p:nvSpPr>
            <p:spPr>
              <a:xfrm>
                <a:off x="8371054" y="1854199"/>
                <a:ext cx="760395" cy="2266271"/>
              </a:xfrm>
              <a:prstGeom prst="parallelogram">
                <a:avLst>
                  <a:gd name="adj" fmla="val 47741"/>
                </a:avLst>
              </a:prstGeom>
              <a:solidFill>
                <a:schemeClr val="accent3">
                  <a:alpha val="43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grpSp>
      <p:sp>
        <p:nvSpPr>
          <p:cNvPr id="140" name="TextBox 139">
            <a:extLst>
              <a:ext uri="{FF2B5EF4-FFF2-40B4-BE49-F238E27FC236}">
                <a16:creationId xmlns:a16="http://schemas.microsoft.com/office/drawing/2014/main" id="{3F112F8E-8DAF-F54A-A995-F9CC1A260001}"/>
              </a:ext>
            </a:extLst>
          </p:cNvPr>
          <p:cNvSpPr txBox="1"/>
          <p:nvPr/>
        </p:nvSpPr>
        <p:spPr>
          <a:xfrm>
            <a:off x="2713412" y="1900441"/>
            <a:ext cx="6765176" cy="323165"/>
          </a:xfrm>
          <a:prstGeom prst="rect">
            <a:avLst/>
          </a:prstGeom>
          <a:noFill/>
        </p:spPr>
        <p:txBody>
          <a:bodyPr wrap="square" lIns="0" rIns="0" bIns="0" rtlCol="0">
            <a:spAutoFit/>
          </a:bodyPr>
          <a:lstStyle/>
          <a:p>
            <a:pPr algn="ctr"/>
            <a:r>
              <a:rPr lang="en-US" dirty="0" err="1">
                <a:latin typeface="+mj-lt"/>
              </a:rPr>
              <a:t>Métodos</a:t>
            </a:r>
            <a:r>
              <a:rPr lang="en-US" dirty="0">
                <a:latin typeface="+mj-lt"/>
              </a:rPr>
              <a:t> </a:t>
            </a:r>
            <a:r>
              <a:rPr lang="en-US" dirty="0" err="1">
                <a:latin typeface="+mj-lt"/>
              </a:rPr>
              <a:t>tradicionales</a:t>
            </a:r>
            <a:r>
              <a:rPr lang="en-US" dirty="0">
                <a:latin typeface="+mj-lt"/>
              </a:rPr>
              <a:t> de </a:t>
            </a:r>
            <a:r>
              <a:rPr lang="en-US" dirty="0" err="1">
                <a:latin typeface="+mj-lt"/>
              </a:rPr>
              <a:t>pago</a:t>
            </a:r>
            <a:endParaRPr lang="en-US" dirty="0">
              <a:latin typeface="+mj-lt"/>
            </a:endParaRPr>
          </a:p>
        </p:txBody>
      </p:sp>
      <p:grpSp>
        <p:nvGrpSpPr>
          <p:cNvPr id="142" name="Group 141">
            <a:extLst>
              <a:ext uri="{FF2B5EF4-FFF2-40B4-BE49-F238E27FC236}">
                <a16:creationId xmlns:a16="http://schemas.microsoft.com/office/drawing/2014/main" id="{9B89BB86-D948-0A49-9D67-E6B1620A0CAC}"/>
              </a:ext>
            </a:extLst>
          </p:cNvPr>
          <p:cNvGrpSpPr/>
          <p:nvPr/>
        </p:nvGrpSpPr>
        <p:grpSpPr>
          <a:xfrm>
            <a:off x="3316212" y="2342774"/>
            <a:ext cx="5050384" cy="377457"/>
            <a:chOff x="2981543" y="2342774"/>
            <a:chExt cx="5050384" cy="377457"/>
          </a:xfrm>
          <a:solidFill>
            <a:schemeClr val="tx1">
              <a:alpha val="80000"/>
            </a:schemeClr>
          </a:solidFill>
        </p:grpSpPr>
        <p:sp>
          <p:nvSpPr>
            <p:cNvPr id="164" name="AutoShape 44">
              <a:extLst>
                <a:ext uri="{FF2B5EF4-FFF2-40B4-BE49-F238E27FC236}">
                  <a16:creationId xmlns:a16="http://schemas.microsoft.com/office/drawing/2014/main" id="{EA088043-9C74-B549-87A1-7D0FBD70CC03}"/>
                </a:ext>
              </a:extLst>
            </p:cNvPr>
            <p:cNvSpPr>
              <a:spLocks noChangeArrowheads="1"/>
            </p:cNvSpPr>
            <p:nvPr/>
          </p:nvSpPr>
          <p:spPr bwMode="auto">
            <a:xfrm>
              <a:off x="4902694" y="2345430"/>
              <a:ext cx="1514637" cy="360382"/>
            </a:xfrm>
            <a:prstGeom prst="roundRect">
              <a:avLst>
                <a:gd name="adj" fmla="val 16667"/>
              </a:avLst>
            </a:prstGeom>
            <a:grpFill/>
            <a:ln w="9525">
              <a:solidFill>
                <a:schemeClr val="bg1"/>
              </a:solidFill>
              <a:headEnd/>
              <a:tailEnd/>
            </a:ln>
          </p:spPr>
          <p:style>
            <a:lnRef idx="1">
              <a:schemeClr val="accent1"/>
            </a:lnRef>
            <a:fillRef idx="2">
              <a:schemeClr val="accent1"/>
            </a:fillRef>
            <a:effectRef idx="1">
              <a:schemeClr val="accent1"/>
            </a:effectRef>
            <a:fontRef idx="minor">
              <a:schemeClr val="dk1"/>
            </a:fontRef>
          </p:style>
          <p:txBody>
            <a:bodyPr wrap="square" lIns="91440" tIns="91440" rIns="91440" bIns="91440" anchor="ctr">
              <a:spAutoFit/>
            </a:bodyPr>
            <a:lstStyle/>
            <a:p>
              <a:pPr algn="ctr" eaLnBrk="0" hangingPunct="0">
                <a:lnSpc>
                  <a:spcPts val="1100"/>
                </a:lnSpc>
              </a:pPr>
              <a:r>
                <a:rPr lang="en-US" sz="1000" dirty="0" err="1">
                  <a:solidFill>
                    <a:schemeClr val="bg1"/>
                  </a:solidFill>
                </a:rPr>
                <a:t>Pagos</a:t>
              </a:r>
              <a:r>
                <a:rPr lang="en-US" sz="1000" dirty="0">
                  <a:solidFill>
                    <a:schemeClr val="bg1"/>
                  </a:solidFill>
                </a:rPr>
                <a:t> </a:t>
              </a:r>
              <a:r>
                <a:rPr lang="en-US" sz="1000" dirty="0" err="1">
                  <a:solidFill>
                    <a:schemeClr val="bg1"/>
                  </a:solidFill>
                </a:rPr>
                <a:t>anticipados</a:t>
              </a:r>
              <a:endParaRPr lang="en-US" sz="1000" dirty="0">
                <a:solidFill>
                  <a:schemeClr val="bg1"/>
                </a:solidFill>
              </a:endParaRPr>
            </a:p>
          </p:txBody>
        </p:sp>
        <p:sp>
          <p:nvSpPr>
            <p:cNvPr id="165" name="AutoShape 42">
              <a:extLst>
                <a:ext uri="{FF2B5EF4-FFF2-40B4-BE49-F238E27FC236}">
                  <a16:creationId xmlns:a16="http://schemas.microsoft.com/office/drawing/2014/main" id="{FC578483-1A0A-3742-85BC-66357C049BED}"/>
                </a:ext>
              </a:extLst>
            </p:cNvPr>
            <p:cNvSpPr>
              <a:spLocks noChangeArrowheads="1"/>
            </p:cNvSpPr>
            <p:nvPr/>
          </p:nvSpPr>
          <p:spPr bwMode="auto">
            <a:xfrm>
              <a:off x="2981543" y="2345660"/>
              <a:ext cx="1821193" cy="374571"/>
            </a:xfrm>
            <a:prstGeom prst="roundRect">
              <a:avLst>
                <a:gd name="adj" fmla="val 16667"/>
              </a:avLst>
            </a:prstGeom>
            <a:grpFill/>
            <a:ln w="9525">
              <a:solidFill>
                <a:schemeClr val="bg1"/>
              </a:solidFill>
              <a:headEnd/>
              <a:tailEnd/>
            </a:ln>
          </p:spPr>
          <p:style>
            <a:lnRef idx="1">
              <a:schemeClr val="accent1"/>
            </a:lnRef>
            <a:fillRef idx="2">
              <a:schemeClr val="accent1"/>
            </a:fillRef>
            <a:effectRef idx="1">
              <a:schemeClr val="accent1"/>
            </a:effectRef>
            <a:fontRef idx="minor">
              <a:schemeClr val="dk1"/>
            </a:fontRef>
          </p:style>
          <p:txBody>
            <a:bodyPr wrap="square" lIns="91440" tIns="91440" rIns="91440" bIns="91440" anchor="ctr">
              <a:spAutoFit/>
            </a:bodyPr>
            <a:lstStyle/>
            <a:p>
              <a:pPr algn="ctr" eaLnBrk="0" hangingPunct="0"/>
              <a:r>
                <a:rPr lang="en-US" sz="1000" dirty="0" err="1">
                  <a:solidFill>
                    <a:schemeClr val="bg1"/>
                  </a:solidFill>
                </a:rPr>
                <a:t>Feriados</a:t>
              </a:r>
              <a:r>
                <a:rPr lang="en-US" sz="1000" dirty="0">
                  <a:solidFill>
                    <a:schemeClr val="bg1"/>
                  </a:solidFill>
                </a:rPr>
                <a:t> </a:t>
              </a:r>
              <a:r>
                <a:rPr lang="en-US" sz="1000" dirty="0" err="1">
                  <a:solidFill>
                    <a:schemeClr val="bg1"/>
                  </a:solidFill>
                </a:rPr>
                <a:t>bancarios</a:t>
              </a:r>
              <a:endParaRPr lang="en-US" sz="1000" dirty="0">
                <a:solidFill>
                  <a:schemeClr val="bg1"/>
                </a:solidFill>
              </a:endParaRPr>
            </a:p>
          </p:txBody>
        </p:sp>
        <p:sp>
          <p:nvSpPr>
            <p:cNvPr id="166" name="AutoShape 41">
              <a:extLst>
                <a:ext uri="{FF2B5EF4-FFF2-40B4-BE49-F238E27FC236}">
                  <a16:creationId xmlns:a16="http://schemas.microsoft.com/office/drawing/2014/main" id="{DE737AC6-91DE-C841-B418-CCA31B6DB388}"/>
                </a:ext>
              </a:extLst>
            </p:cNvPr>
            <p:cNvSpPr>
              <a:spLocks noChangeArrowheads="1"/>
            </p:cNvSpPr>
            <p:nvPr/>
          </p:nvSpPr>
          <p:spPr bwMode="auto">
            <a:xfrm>
              <a:off x="6517289" y="2342774"/>
              <a:ext cx="1514638" cy="360382"/>
            </a:xfrm>
            <a:prstGeom prst="roundRect">
              <a:avLst>
                <a:gd name="adj" fmla="val 16667"/>
              </a:avLst>
            </a:prstGeom>
            <a:grpFill/>
            <a:ln w="9525">
              <a:solidFill>
                <a:schemeClr val="bg1"/>
              </a:solidFill>
              <a:headEnd/>
              <a:tailEnd/>
            </a:ln>
          </p:spPr>
          <p:style>
            <a:lnRef idx="1">
              <a:schemeClr val="accent1"/>
            </a:lnRef>
            <a:fillRef idx="2">
              <a:schemeClr val="accent1"/>
            </a:fillRef>
            <a:effectRef idx="1">
              <a:schemeClr val="accent1"/>
            </a:effectRef>
            <a:fontRef idx="minor">
              <a:schemeClr val="dk1"/>
            </a:fontRef>
          </p:style>
          <p:txBody>
            <a:bodyPr wrap="square" lIns="91440" tIns="91440" rIns="91440" bIns="91440" anchor="ctr">
              <a:spAutoFit/>
            </a:bodyPr>
            <a:lstStyle/>
            <a:p>
              <a:pPr algn="ctr" eaLnBrk="0" hangingPunct="0">
                <a:lnSpc>
                  <a:spcPts val="1100"/>
                </a:lnSpc>
              </a:pPr>
              <a:r>
                <a:rPr lang="en-US" sz="1000" dirty="0" err="1">
                  <a:solidFill>
                    <a:schemeClr val="bg1"/>
                  </a:solidFill>
                </a:rPr>
                <a:t>Cheques</a:t>
              </a:r>
              <a:r>
                <a:rPr lang="en-US" sz="1000" dirty="0">
                  <a:solidFill>
                    <a:schemeClr val="bg1"/>
                  </a:solidFill>
                </a:rPr>
                <a:t> </a:t>
              </a:r>
              <a:r>
                <a:rPr lang="en-US" sz="1000" dirty="0" err="1">
                  <a:solidFill>
                    <a:schemeClr val="bg1"/>
                  </a:solidFill>
                </a:rPr>
                <a:t>perdidos</a:t>
              </a:r>
              <a:endParaRPr lang="en-US" sz="1000" dirty="0">
                <a:solidFill>
                  <a:schemeClr val="bg1"/>
                </a:solidFill>
              </a:endParaRPr>
            </a:p>
          </p:txBody>
        </p:sp>
      </p:grpSp>
      <p:grpSp>
        <p:nvGrpSpPr>
          <p:cNvPr id="143" name="Group 142">
            <a:extLst>
              <a:ext uri="{FF2B5EF4-FFF2-40B4-BE49-F238E27FC236}">
                <a16:creationId xmlns:a16="http://schemas.microsoft.com/office/drawing/2014/main" id="{C13F56C0-8F74-BE4E-9FA1-04B7CE2CF6C6}"/>
              </a:ext>
            </a:extLst>
          </p:cNvPr>
          <p:cNvGrpSpPr/>
          <p:nvPr/>
        </p:nvGrpSpPr>
        <p:grpSpPr>
          <a:xfrm>
            <a:off x="2361090" y="2771874"/>
            <a:ext cx="6830235" cy="544830"/>
            <a:chOff x="2026421" y="2742183"/>
            <a:chExt cx="6830235" cy="544830"/>
          </a:xfrm>
          <a:solidFill>
            <a:schemeClr val="tx1">
              <a:alpha val="80000"/>
            </a:schemeClr>
          </a:solidFill>
        </p:grpSpPr>
        <p:sp>
          <p:nvSpPr>
            <p:cNvPr id="159" name="AutoShape 38">
              <a:extLst>
                <a:ext uri="{FF2B5EF4-FFF2-40B4-BE49-F238E27FC236}">
                  <a16:creationId xmlns:a16="http://schemas.microsoft.com/office/drawing/2014/main" id="{701794E2-5909-DD46-94A1-CA267D329157}"/>
                </a:ext>
              </a:extLst>
            </p:cNvPr>
            <p:cNvSpPr>
              <a:spLocks noChangeArrowheads="1"/>
            </p:cNvSpPr>
            <p:nvPr/>
          </p:nvSpPr>
          <p:spPr bwMode="auto">
            <a:xfrm>
              <a:off x="2026421" y="2742183"/>
              <a:ext cx="1499779" cy="544830"/>
            </a:xfrm>
            <a:prstGeom prst="roundRect">
              <a:avLst>
                <a:gd name="adj" fmla="val 16667"/>
              </a:avLst>
            </a:prstGeom>
            <a:grpFill/>
            <a:ln w="9525">
              <a:solidFill>
                <a:schemeClr val="bg1"/>
              </a:solidFill>
              <a:headEnd/>
              <a:tailEnd/>
            </a:ln>
          </p:spPr>
          <p:style>
            <a:lnRef idx="1">
              <a:schemeClr val="accent1"/>
            </a:lnRef>
            <a:fillRef idx="2">
              <a:schemeClr val="accent1"/>
            </a:fillRef>
            <a:effectRef idx="1">
              <a:schemeClr val="accent1"/>
            </a:effectRef>
            <a:fontRef idx="minor">
              <a:schemeClr val="dk1"/>
            </a:fontRef>
          </p:style>
          <p:txBody>
            <a:bodyPr wrap="square" lIns="91440" tIns="91440" rIns="91440" bIns="91440" anchor="ctr">
              <a:spAutoFit/>
            </a:bodyPr>
            <a:lstStyle/>
            <a:p>
              <a:pPr algn="ctr" eaLnBrk="0" hangingPunct="0"/>
              <a:r>
                <a:rPr lang="en-US" sz="1000" dirty="0" err="1">
                  <a:solidFill>
                    <a:schemeClr val="bg1"/>
                  </a:solidFill>
                </a:rPr>
                <a:t>Ingreso</a:t>
              </a:r>
              <a:r>
                <a:rPr lang="en-US" sz="1000" dirty="0">
                  <a:solidFill>
                    <a:schemeClr val="bg1"/>
                  </a:solidFill>
                </a:rPr>
                <a:t> y </a:t>
              </a:r>
              <a:r>
                <a:rPr lang="en-US" sz="1000" dirty="0" err="1">
                  <a:solidFill>
                    <a:schemeClr val="bg1"/>
                  </a:solidFill>
                </a:rPr>
                <a:t>aprobación</a:t>
              </a:r>
              <a:r>
                <a:rPr lang="en-US" sz="1000" dirty="0">
                  <a:solidFill>
                    <a:schemeClr val="bg1"/>
                  </a:solidFill>
                </a:rPr>
                <a:t> </a:t>
              </a:r>
              <a:r>
                <a:rPr lang="en-US" sz="1000" dirty="0" err="1">
                  <a:solidFill>
                    <a:schemeClr val="bg1"/>
                  </a:solidFill>
                </a:rPr>
                <a:t>manuales</a:t>
              </a:r>
              <a:endParaRPr lang="en-US" sz="1000" dirty="0">
                <a:solidFill>
                  <a:schemeClr val="bg1"/>
                </a:solidFill>
              </a:endParaRPr>
            </a:p>
          </p:txBody>
        </p:sp>
        <p:sp>
          <p:nvSpPr>
            <p:cNvPr id="160" name="AutoShape 42">
              <a:extLst>
                <a:ext uri="{FF2B5EF4-FFF2-40B4-BE49-F238E27FC236}">
                  <a16:creationId xmlns:a16="http://schemas.microsoft.com/office/drawing/2014/main" id="{C97440B3-E8A5-C046-994A-1A8FB4C2FCBA}"/>
                </a:ext>
              </a:extLst>
            </p:cNvPr>
            <p:cNvSpPr>
              <a:spLocks noChangeArrowheads="1"/>
            </p:cNvSpPr>
            <p:nvPr/>
          </p:nvSpPr>
          <p:spPr bwMode="auto">
            <a:xfrm>
              <a:off x="5313166" y="2742183"/>
              <a:ext cx="1162697" cy="544830"/>
            </a:xfrm>
            <a:prstGeom prst="roundRect">
              <a:avLst>
                <a:gd name="adj" fmla="val 16667"/>
              </a:avLst>
            </a:prstGeom>
            <a:grpFill/>
            <a:ln w="9525">
              <a:solidFill>
                <a:schemeClr val="bg1"/>
              </a:solidFill>
              <a:headEnd/>
              <a:tailEnd/>
            </a:ln>
          </p:spPr>
          <p:style>
            <a:lnRef idx="1">
              <a:schemeClr val="accent1"/>
            </a:lnRef>
            <a:fillRef idx="2">
              <a:schemeClr val="accent1"/>
            </a:fillRef>
            <a:effectRef idx="1">
              <a:schemeClr val="accent1"/>
            </a:effectRef>
            <a:fontRef idx="minor">
              <a:schemeClr val="dk1"/>
            </a:fontRef>
          </p:style>
          <p:txBody>
            <a:bodyPr wrap="square" lIns="91440" tIns="91440" rIns="91440" bIns="91440" anchor="ctr">
              <a:spAutoFit/>
            </a:bodyPr>
            <a:lstStyle/>
            <a:p>
              <a:pPr algn="ctr" eaLnBrk="0" hangingPunct="0"/>
              <a:r>
                <a:rPr lang="en-US" sz="1000" dirty="0" err="1">
                  <a:solidFill>
                    <a:schemeClr val="bg1"/>
                  </a:solidFill>
                </a:rPr>
                <a:t>Cheques</a:t>
              </a:r>
              <a:r>
                <a:rPr lang="en-US" sz="1000" dirty="0">
                  <a:solidFill>
                    <a:schemeClr val="bg1"/>
                  </a:solidFill>
                </a:rPr>
                <a:t> </a:t>
              </a:r>
              <a:r>
                <a:rPr lang="en-US" sz="1000" dirty="0" err="1">
                  <a:solidFill>
                    <a:schemeClr val="bg1"/>
                  </a:solidFill>
                </a:rPr>
                <a:t>detenidos</a:t>
              </a:r>
              <a:endParaRPr lang="en-US" sz="1000" dirty="0">
                <a:solidFill>
                  <a:schemeClr val="bg1"/>
                </a:solidFill>
              </a:endParaRPr>
            </a:p>
          </p:txBody>
        </p:sp>
        <p:sp>
          <p:nvSpPr>
            <p:cNvPr id="161" name="AutoShape 45">
              <a:extLst>
                <a:ext uri="{FF2B5EF4-FFF2-40B4-BE49-F238E27FC236}">
                  <a16:creationId xmlns:a16="http://schemas.microsoft.com/office/drawing/2014/main" id="{04D8163C-9FDE-3B4E-B4C7-4A11C34F6E53}"/>
                </a:ext>
              </a:extLst>
            </p:cNvPr>
            <p:cNvSpPr>
              <a:spLocks noChangeArrowheads="1"/>
            </p:cNvSpPr>
            <p:nvPr/>
          </p:nvSpPr>
          <p:spPr bwMode="auto">
            <a:xfrm>
              <a:off x="7825810" y="2756372"/>
              <a:ext cx="1030846" cy="516453"/>
            </a:xfrm>
            <a:prstGeom prst="roundRect">
              <a:avLst>
                <a:gd name="adj" fmla="val 16667"/>
              </a:avLst>
            </a:prstGeom>
            <a:grpFill/>
            <a:ln w="9525">
              <a:solidFill>
                <a:schemeClr val="bg1"/>
              </a:solidFill>
              <a:headEnd/>
              <a:tailEnd/>
            </a:ln>
          </p:spPr>
          <p:style>
            <a:lnRef idx="1">
              <a:schemeClr val="accent1"/>
            </a:lnRef>
            <a:fillRef idx="2">
              <a:schemeClr val="accent1"/>
            </a:fillRef>
            <a:effectRef idx="1">
              <a:schemeClr val="accent1"/>
            </a:effectRef>
            <a:fontRef idx="minor">
              <a:schemeClr val="dk1"/>
            </a:fontRef>
          </p:style>
          <p:txBody>
            <a:bodyPr wrap="square" lIns="91440" tIns="91440" rIns="91440" bIns="91440" anchor="ctr">
              <a:spAutoFit/>
            </a:bodyPr>
            <a:lstStyle/>
            <a:p>
              <a:pPr algn="ctr" eaLnBrk="0" hangingPunct="0">
                <a:lnSpc>
                  <a:spcPts val="1100"/>
                </a:lnSpc>
              </a:pPr>
              <a:r>
                <a:rPr lang="en-US" sz="1000" dirty="0" err="1">
                  <a:solidFill>
                    <a:schemeClr val="bg1"/>
                  </a:solidFill>
                </a:rPr>
                <a:t>Seguimiento</a:t>
              </a:r>
              <a:r>
                <a:rPr lang="en-US" sz="1000" dirty="0">
                  <a:solidFill>
                    <a:schemeClr val="bg1"/>
                  </a:solidFill>
                </a:rPr>
                <a:t> </a:t>
              </a:r>
              <a:br>
                <a:rPr lang="en-US" sz="1000" dirty="0">
                  <a:solidFill>
                    <a:schemeClr val="bg1"/>
                  </a:solidFill>
                </a:rPr>
              </a:br>
              <a:r>
                <a:rPr lang="en-US" sz="1000" dirty="0">
                  <a:solidFill>
                    <a:schemeClr val="bg1"/>
                  </a:solidFill>
                </a:rPr>
                <a:t>de </a:t>
              </a:r>
              <a:r>
                <a:rPr lang="en-US" sz="1000" dirty="0" err="1">
                  <a:solidFill>
                    <a:schemeClr val="bg1"/>
                  </a:solidFill>
                </a:rPr>
                <a:t>pagos</a:t>
              </a:r>
              <a:endParaRPr lang="en-US" sz="1000" dirty="0">
                <a:solidFill>
                  <a:schemeClr val="bg1"/>
                </a:solidFill>
              </a:endParaRPr>
            </a:p>
          </p:txBody>
        </p:sp>
        <p:sp>
          <p:nvSpPr>
            <p:cNvPr id="162" name="AutoShape 42">
              <a:extLst>
                <a:ext uri="{FF2B5EF4-FFF2-40B4-BE49-F238E27FC236}">
                  <a16:creationId xmlns:a16="http://schemas.microsoft.com/office/drawing/2014/main" id="{6553626E-E6D2-E142-98EC-53EBD7A0CE52}"/>
                </a:ext>
              </a:extLst>
            </p:cNvPr>
            <p:cNvSpPr>
              <a:spLocks noChangeArrowheads="1"/>
            </p:cNvSpPr>
            <p:nvPr/>
          </p:nvSpPr>
          <p:spPr bwMode="auto">
            <a:xfrm>
              <a:off x="6568955" y="2742183"/>
              <a:ext cx="1188849" cy="544830"/>
            </a:xfrm>
            <a:prstGeom prst="roundRect">
              <a:avLst>
                <a:gd name="adj" fmla="val 16667"/>
              </a:avLst>
            </a:prstGeom>
            <a:grpFill/>
            <a:ln w="9525">
              <a:solidFill>
                <a:schemeClr val="bg1"/>
              </a:solidFill>
              <a:headEnd/>
              <a:tailEnd/>
            </a:ln>
          </p:spPr>
          <p:style>
            <a:lnRef idx="1">
              <a:schemeClr val="accent1"/>
            </a:lnRef>
            <a:fillRef idx="2">
              <a:schemeClr val="accent1"/>
            </a:fillRef>
            <a:effectRef idx="1">
              <a:schemeClr val="accent1"/>
            </a:effectRef>
            <a:fontRef idx="minor">
              <a:schemeClr val="dk1"/>
            </a:fontRef>
          </p:style>
          <p:txBody>
            <a:bodyPr wrap="square" lIns="91440" tIns="91440" rIns="91440" bIns="91440" anchor="ctr">
              <a:spAutoFit/>
            </a:bodyPr>
            <a:lstStyle/>
            <a:p>
              <a:pPr algn="ctr" eaLnBrk="0" hangingPunct="0"/>
              <a:r>
                <a:rPr lang="en-US" sz="1000" dirty="0" err="1">
                  <a:solidFill>
                    <a:schemeClr val="bg1"/>
                  </a:solidFill>
                </a:rPr>
                <a:t>Atraso</a:t>
              </a:r>
              <a:r>
                <a:rPr lang="en-US" sz="1000" dirty="0">
                  <a:solidFill>
                    <a:schemeClr val="bg1"/>
                  </a:solidFill>
                </a:rPr>
                <a:t> </a:t>
              </a:r>
              <a:r>
                <a:rPr lang="en-US" sz="1000" dirty="0" err="1">
                  <a:solidFill>
                    <a:schemeClr val="bg1"/>
                  </a:solidFill>
                </a:rPr>
                <a:t>en</a:t>
              </a:r>
              <a:r>
                <a:rPr lang="en-US" sz="1000" dirty="0">
                  <a:solidFill>
                    <a:schemeClr val="bg1"/>
                  </a:solidFill>
                </a:rPr>
                <a:t> las </a:t>
              </a:r>
              <a:r>
                <a:rPr lang="en-US" sz="1000" dirty="0" err="1">
                  <a:solidFill>
                    <a:schemeClr val="bg1"/>
                  </a:solidFill>
                </a:rPr>
                <a:t>transferencias</a:t>
              </a:r>
              <a:endParaRPr lang="en-US" sz="1000" dirty="0">
                <a:solidFill>
                  <a:schemeClr val="bg1"/>
                </a:solidFill>
              </a:endParaRPr>
            </a:p>
          </p:txBody>
        </p:sp>
        <p:sp>
          <p:nvSpPr>
            <p:cNvPr id="163" name="AutoShape 39">
              <a:extLst>
                <a:ext uri="{FF2B5EF4-FFF2-40B4-BE49-F238E27FC236}">
                  <a16:creationId xmlns:a16="http://schemas.microsoft.com/office/drawing/2014/main" id="{B9402335-1B03-CE49-85AD-8B3E3B196DC8}"/>
                </a:ext>
              </a:extLst>
            </p:cNvPr>
            <p:cNvSpPr>
              <a:spLocks noChangeArrowheads="1"/>
            </p:cNvSpPr>
            <p:nvPr/>
          </p:nvSpPr>
          <p:spPr bwMode="auto">
            <a:xfrm>
              <a:off x="3577743" y="2742183"/>
              <a:ext cx="1661202" cy="544830"/>
            </a:xfrm>
            <a:prstGeom prst="roundRect">
              <a:avLst>
                <a:gd name="adj" fmla="val 16667"/>
              </a:avLst>
            </a:prstGeom>
            <a:grpFill/>
            <a:ln w="9525">
              <a:solidFill>
                <a:schemeClr val="bg1"/>
              </a:solidFill>
              <a:headEnd/>
              <a:tailEnd/>
            </a:ln>
          </p:spPr>
          <p:style>
            <a:lnRef idx="1">
              <a:schemeClr val="accent1"/>
            </a:lnRef>
            <a:fillRef idx="2">
              <a:schemeClr val="accent1"/>
            </a:fillRef>
            <a:effectRef idx="1">
              <a:schemeClr val="accent1"/>
            </a:effectRef>
            <a:fontRef idx="minor">
              <a:schemeClr val="dk1"/>
            </a:fontRef>
          </p:style>
          <p:txBody>
            <a:bodyPr wrap="square" lIns="91440" tIns="91440" rIns="91440" bIns="91440" anchor="ctr">
              <a:spAutoFit/>
            </a:bodyPr>
            <a:lstStyle/>
            <a:p>
              <a:pPr algn="ctr" eaLnBrk="0" hangingPunct="0"/>
              <a:r>
                <a:rPr lang="en-US" sz="1000" dirty="0" err="1">
                  <a:solidFill>
                    <a:schemeClr val="bg1"/>
                  </a:solidFill>
                </a:rPr>
                <a:t>Desconexión</a:t>
              </a:r>
              <a:r>
                <a:rPr lang="en-US" sz="1000" dirty="0">
                  <a:solidFill>
                    <a:schemeClr val="bg1"/>
                  </a:solidFill>
                </a:rPr>
                <a:t> entre FX y el </a:t>
              </a:r>
              <a:r>
                <a:rPr lang="en-US" sz="1000" dirty="0" err="1">
                  <a:solidFill>
                    <a:schemeClr val="bg1"/>
                  </a:solidFill>
                </a:rPr>
                <a:t>proceso</a:t>
              </a:r>
              <a:r>
                <a:rPr lang="en-US" sz="1000" dirty="0">
                  <a:solidFill>
                    <a:schemeClr val="bg1"/>
                  </a:solidFill>
                </a:rPr>
                <a:t> de </a:t>
              </a:r>
              <a:r>
                <a:rPr lang="en-US" sz="1000" dirty="0" err="1">
                  <a:solidFill>
                    <a:schemeClr val="bg1"/>
                  </a:solidFill>
                </a:rPr>
                <a:t>pago</a:t>
              </a:r>
              <a:endParaRPr lang="en-US" sz="1000" dirty="0">
                <a:solidFill>
                  <a:schemeClr val="bg1"/>
                </a:solidFill>
              </a:endParaRPr>
            </a:p>
          </p:txBody>
        </p:sp>
      </p:grpSp>
      <p:grpSp>
        <p:nvGrpSpPr>
          <p:cNvPr id="144" name="Group 143">
            <a:extLst>
              <a:ext uri="{FF2B5EF4-FFF2-40B4-BE49-F238E27FC236}">
                <a16:creationId xmlns:a16="http://schemas.microsoft.com/office/drawing/2014/main" id="{F57C00B4-B2B3-AF42-9516-6B9A27A1C2F9}"/>
              </a:ext>
            </a:extLst>
          </p:cNvPr>
          <p:cNvGrpSpPr/>
          <p:nvPr/>
        </p:nvGrpSpPr>
        <p:grpSpPr>
          <a:xfrm>
            <a:off x="2738277" y="3368346"/>
            <a:ext cx="6087723" cy="544830"/>
            <a:chOff x="2403608" y="3368346"/>
            <a:chExt cx="6087723" cy="544830"/>
          </a:xfrm>
          <a:solidFill>
            <a:schemeClr val="tx1">
              <a:alpha val="80000"/>
            </a:schemeClr>
          </a:solidFill>
        </p:grpSpPr>
        <p:sp>
          <p:nvSpPr>
            <p:cNvPr id="155" name="AutoShape 43">
              <a:extLst>
                <a:ext uri="{FF2B5EF4-FFF2-40B4-BE49-F238E27FC236}">
                  <a16:creationId xmlns:a16="http://schemas.microsoft.com/office/drawing/2014/main" id="{9B7A8D6A-F711-C247-8434-BB9ABB100784}"/>
                </a:ext>
              </a:extLst>
            </p:cNvPr>
            <p:cNvSpPr>
              <a:spLocks noChangeArrowheads="1"/>
            </p:cNvSpPr>
            <p:nvPr/>
          </p:nvSpPr>
          <p:spPr bwMode="auto">
            <a:xfrm>
              <a:off x="2403608" y="3368346"/>
              <a:ext cx="1192845" cy="544830"/>
            </a:xfrm>
            <a:prstGeom prst="roundRect">
              <a:avLst>
                <a:gd name="adj" fmla="val 16667"/>
              </a:avLst>
            </a:prstGeom>
            <a:grpFill/>
            <a:ln w="9525">
              <a:solidFill>
                <a:schemeClr val="bg1"/>
              </a:solidFill>
              <a:headEnd/>
              <a:tailEnd/>
            </a:ln>
          </p:spPr>
          <p:style>
            <a:lnRef idx="1">
              <a:schemeClr val="accent1"/>
            </a:lnRef>
            <a:fillRef idx="2">
              <a:schemeClr val="accent1"/>
            </a:fillRef>
            <a:effectRef idx="1">
              <a:schemeClr val="accent1"/>
            </a:effectRef>
            <a:fontRef idx="minor">
              <a:schemeClr val="dk1"/>
            </a:fontRef>
          </p:style>
          <p:txBody>
            <a:bodyPr wrap="square" lIns="91440" tIns="91440" rIns="91440" bIns="91440" anchor="ctr">
              <a:spAutoFit/>
            </a:bodyPr>
            <a:lstStyle/>
            <a:p>
              <a:pPr algn="ctr" eaLnBrk="0" hangingPunct="0"/>
              <a:r>
                <a:rPr lang="en-US" sz="1000" dirty="0" err="1">
                  <a:solidFill>
                    <a:schemeClr val="bg1"/>
                  </a:solidFill>
                </a:rPr>
                <a:t>Discrepancia</a:t>
              </a:r>
              <a:r>
                <a:rPr lang="en-US" sz="1000" dirty="0">
                  <a:solidFill>
                    <a:schemeClr val="bg1"/>
                  </a:solidFill>
                </a:rPr>
                <a:t> </a:t>
              </a:r>
              <a:r>
                <a:rPr lang="en-US" sz="1000" dirty="0" err="1">
                  <a:solidFill>
                    <a:schemeClr val="bg1"/>
                  </a:solidFill>
                </a:rPr>
                <a:t>en</a:t>
              </a:r>
              <a:r>
                <a:rPr lang="en-US" sz="1000" dirty="0">
                  <a:solidFill>
                    <a:schemeClr val="bg1"/>
                  </a:solidFill>
                </a:rPr>
                <a:t> la </a:t>
              </a:r>
              <a:r>
                <a:rPr lang="en-US" sz="1000" dirty="0" err="1">
                  <a:solidFill>
                    <a:schemeClr val="bg1"/>
                  </a:solidFill>
                </a:rPr>
                <a:t>cantidad</a:t>
              </a:r>
              <a:endParaRPr lang="en-US" sz="1000" dirty="0">
                <a:solidFill>
                  <a:schemeClr val="bg1"/>
                </a:solidFill>
              </a:endParaRPr>
            </a:p>
          </p:txBody>
        </p:sp>
        <p:sp>
          <p:nvSpPr>
            <p:cNvPr id="156" name="AutoShape 46">
              <a:extLst>
                <a:ext uri="{FF2B5EF4-FFF2-40B4-BE49-F238E27FC236}">
                  <a16:creationId xmlns:a16="http://schemas.microsoft.com/office/drawing/2014/main" id="{9A614DB3-C6DF-AB47-9C8D-8E01135BCEC3}"/>
                </a:ext>
              </a:extLst>
            </p:cNvPr>
            <p:cNvSpPr>
              <a:spLocks noChangeArrowheads="1"/>
            </p:cNvSpPr>
            <p:nvPr/>
          </p:nvSpPr>
          <p:spPr bwMode="auto">
            <a:xfrm>
              <a:off x="7024278" y="3368346"/>
              <a:ext cx="1467053" cy="544830"/>
            </a:xfrm>
            <a:prstGeom prst="roundRect">
              <a:avLst>
                <a:gd name="adj" fmla="val 16667"/>
              </a:avLst>
            </a:prstGeom>
            <a:grpFill/>
            <a:ln w="9525">
              <a:solidFill>
                <a:schemeClr val="bg1"/>
              </a:solidFill>
              <a:headEnd/>
              <a:tailEnd/>
            </a:ln>
          </p:spPr>
          <p:style>
            <a:lnRef idx="1">
              <a:schemeClr val="accent1"/>
            </a:lnRef>
            <a:fillRef idx="2">
              <a:schemeClr val="accent1"/>
            </a:fillRef>
            <a:effectRef idx="1">
              <a:schemeClr val="accent1"/>
            </a:effectRef>
            <a:fontRef idx="minor">
              <a:schemeClr val="dk1"/>
            </a:fontRef>
          </p:style>
          <p:txBody>
            <a:bodyPr wrap="square" lIns="91440" tIns="91440" rIns="91440" bIns="91440" anchor="ctr">
              <a:spAutoFit/>
            </a:bodyPr>
            <a:lstStyle/>
            <a:p>
              <a:pPr algn="ctr" eaLnBrk="0" hangingPunct="0"/>
              <a:r>
                <a:rPr lang="en-US" sz="1000" dirty="0" err="1">
                  <a:solidFill>
                    <a:schemeClr val="bg1"/>
                  </a:solidFill>
                </a:rPr>
                <a:t>Múltiples</a:t>
              </a:r>
              <a:r>
                <a:rPr lang="en-US" sz="1000" dirty="0">
                  <a:solidFill>
                    <a:schemeClr val="bg1"/>
                  </a:solidFill>
                </a:rPr>
                <a:t> </a:t>
              </a:r>
              <a:r>
                <a:rPr lang="en-US" sz="1000" dirty="0" err="1">
                  <a:solidFill>
                    <a:schemeClr val="bg1"/>
                  </a:solidFill>
                </a:rPr>
                <a:t>intermediarios</a:t>
              </a:r>
              <a:endParaRPr lang="en-US" sz="1000" dirty="0">
                <a:solidFill>
                  <a:schemeClr val="bg1"/>
                </a:solidFill>
              </a:endParaRPr>
            </a:p>
          </p:txBody>
        </p:sp>
        <p:sp>
          <p:nvSpPr>
            <p:cNvPr id="157" name="AutoShape 65">
              <a:extLst>
                <a:ext uri="{FF2B5EF4-FFF2-40B4-BE49-F238E27FC236}">
                  <a16:creationId xmlns:a16="http://schemas.microsoft.com/office/drawing/2014/main" id="{2A057FA1-F25E-6C45-8B97-B511C27F7559}"/>
                </a:ext>
              </a:extLst>
            </p:cNvPr>
            <p:cNvSpPr>
              <a:spLocks noChangeArrowheads="1"/>
            </p:cNvSpPr>
            <p:nvPr/>
          </p:nvSpPr>
          <p:spPr bwMode="auto">
            <a:xfrm>
              <a:off x="5505308" y="3368346"/>
              <a:ext cx="1471984" cy="544830"/>
            </a:xfrm>
            <a:prstGeom prst="roundRect">
              <a:avLst>
                <a:gd name="adj" fmla="val 16667"/>
              </a:avLst>
            </a:prstGeom>
            <a:grpFill/>
            <a:ln w="9525">
              <a:solidFill>
                <a:schemeClr val="bg1"/>
              </a:solidFill>
              <a:headEnd/>
              <a:tailEnd/>
            </a:ln>
          </p:spPr>
          <p:style>
            <a:lnRef idx="1">
              <a:schemeClr val="accent1"/>
            </a:lnRef>
            <a:fillRef idx="2">
              <a:schemeClr val="accent1"/>
            </a:fillRef>
            <a:effectRef idx="1">
              <a:schemeClr val="accent1"/>
            </a:effectRef>
            <a:fontRef idx="minor">
              <a:schemeClr val="dk1"/>
            </a:fontRef>
          </p:style>
          <p:txBody>
            <a:bodyPr wrap="square" lIns="91440" tIns="91440" rIns="91440" bIns="91440" anchor="ctr">
              <a:spAutoFit/>
            </a:bodyPr>
            <a:lstStyle/>
            <a:p>
              <a:pPr algn="ctr" eaLnBrk="0" hangingPunct="0"/>
              <a:r>
                <a:rPr lang="en-US" sz="1000" dirty="0" err="1">
                  <a:solidFill>
                    <a:schemeClr val="bg1"/>
                  </a:solidFill>
                </a:rPr>
                <a:t>Reconciliación</a:t>
              </a:r>
              <a:r>
                <a:rPr lang="en-US" sz="1000" dirty="0">
                  <a:solidFill>
                    <a:schemeClr val="bg1"/>
                  </a:solidFill>
                </a:rPr>
                <a:t> de </a:t>
              </a:r>
              <a:r>
                <a:rPr lang="en-US" sz="1000" dirty="0" err="1">
                  <a:solidFill>
                    <a:schemeClr val="bg1"/>
                  </a:solidFill>
                </a:rPr>
                <a:t>tarifas</a:t>
              </a:r>
              <a:r>
                <a:rPr lang="en-US" sz="1000" dirty="0">
                  <a:solidFill>
                    <a:schemeClr val="bg1"/>
                  </a:solidFill>
                </a:rPr>
                <a:t> </a:t>
              </a:r>
              <a:r>
                <a:rPr lang="en-US" sz="1000" dirty="0" err="1">
                  <a:solidFill>
                    <a:schemeClr val="bg1"/>
                  </a:solidFill>
                </a:rPr>
                <a:t>bancarias</a:t>
              </a:r>
              <a:endParaRPr lang="en-US" sz="1000" dirty="0">
                <a:solidFill>
                  <a:schemeClr val="bg1"/>
                </a:solidFill>
              </a:endParaRPr>
            </a:p>
          </p:txBody>
        </p:sp>
        <p:sp>
          <p:nvSpPr>
            <p:cNvPr id="158" name="AutoShape 42">
              <a:extLst>
                <a:ext uri="{FF2B5EF4-FFF2-40B4-BE49-F238E27FC236}">
                  <a16:creationId xmlns:a16="http://schemas.microsoft.com/office/drawing/2014/main" id="{2C809397-9CAC-9F45-9C2C-FFFD165177D1}"/>
                </a:ext>
              </a:extLst>
            </p:cNvPr>
            <p:cNvSpPr>
              <a:spLocks noChangeArrowheads="1"/>
            </p:cNvSpPr>
            <p:nvPr/>
          </p:nvSpPr>
          <p:spPr bwMode="auto">
            <a:xfrm>
              <a:off x="3658135" y="3382535"/>
              <a:ext cx="1782099" cy="516453"/>
            </a:xfrm>
            <a:prstGeom prst="roundRect">
              <a:avLst>
                <a:gd name="adj" fmla="val 16667"/>
              </a:avLst>
            </a:prstGeom>
            <a:grpFill/>
            <a:ln w="9525">
              <a:solidFill>
                <a:schemeClr val="bg1"/>
              </a:solidFill>
              <a:headEnd/>
              <a:tailEnd/>
            </a:ln>
          </p:spPr>
          <p:style>
            <a:lnRef idx="1">
              <a:schemeClr val="accent1"/>
            </a:lnRef>
            <a:fillRef idx="2">
              <a:schemeClr val="accent1"/>
            </a:fillRef>
            <a:effectRef idx="1">
              <a:schemeClr val="accent1"/>
            </a:effectRef>
            <a:fontRef idx="minor">
              <a:schemeClr val="dk1"/>
            </a:fontRef>
          </p:style>
          <p:txBody>
            <a:bodyPr wrap="square" lIns="91440" tIns="91440" rIns="91440" bIns="91440" anchor="ctr">
              <a:spAutoFit/>
            </a:bodyPr>
            <a:lstStyle/>
            <a:p>
              <a:pPr algn="ctr" eaLnBrk="0" hangingPunct="0">
                <a:lnSpc>
                  <a:spcPts val="1100"/>
                </a:lnSpc>
              </a:pPr>
              <a:r>
                <a:rPr lang="en-US" sz="1000" dirty="0" err="1">
                  <a:solidFill>
                    <a:schemeClr val="bg1"/>
                  </a:solidFill>
                </a:rPr>
                <a:t>Desconexión</a:t>
              </a:r>
              <a:r>
                <a:rPr lang="en-US" sz="1000" dirty="0">
                  <a:solidFill>
                    <a:schemeClr val="bg1"/>
                  </a:solidFill>
                </a:rPr>
                <a:t> entre FX </a:t>
              </a:r>
              <a:br>
                <a:rPr lang="en-US" sz="1000" dirty="0">
                  <a:solidFill>
                    <a:schemeClr val="bg1"/>
                  </a:solidFill>
                </a:rPr>
              </a:br>
              <a:r>
                <a:rPr lang="en-US" sz="1000" dirty="0">
                  <a:solidFill>
                    <a:schemeClr val="bg1"/>
                  </a:solidFill>
                </a:rPr>
                <a:t>y el </a:t>
              </a:r>
              <a:r>
                <a:rPr lang="en-US" sz="1000" dirty="0" err="1">
                  <a:solidFill>
                    <a:schemeClr val="bg1"/>
                  </a:solidFill>
                </a:rPr>
                <a:t>proceso</a:t>
              </a:r>
              <a:r>
                <a:rPr lang="en-US" sz="1000" dirty="0">
                  <a:solidFill>
                    <a:schemeClr val="bg1"/>
                  </a:solidFill>
                </a:rPr>
                <a:t> de </a:t>
              </a:r>
              <a:r>
                <a:rPr lang="en-US" sz="1000" dirty="0" err="1">
                  <a:solidFill>
                    <a:schemeClr val="bg1"/>
                  </a:solidFill>
                </a:rPr>
                <a:t>pago</a:t>
              </a:r>
              <a:endParaRPr lang="en-US" sz="1000" dirty="0">
                <a:solidFill>
                  <a:schemeClr val="bg1"/>
                </a:solidFill>
              </a:endParaRPr>
            </a:p>
          </p:txBody>
        </p:sp>
      </p:grpSp>
      <p:sp>
        <p:nvSpPr>
          <p:cNvPr id="145" name="Text Box 13">
            <a:extLst>
              <a:ext uri="{FF2B5EF4-FFF2-40B4-BE49-F238E27FC236}">
                <a16:creationId xmlns:a16="http://schemas.microsoft.com/office/drawing/2014/main" id="{8D5CBAA6-F59E-8A45-A4E8-64D37D532951}"/>
              </a:ext>
            </a:extLst>
          </p:cNvPr>
          <p:cNvSpPr txBox="1">
            <a:spLocks noChangeArrowheads="1"/>
          </p:cNvSpPr>
          <p:nvPr/>
        </p:nvSpPr>
        <p:spPr bwMode="auto">
          <a:xfrm>
            <a:off x="780256" y="2729218"/>
            <a:ext cx="813947" cy="507831"/>
          </a:xfrm>
          <a:prstGeom prst="rect">
            <a:avLst/>
          </a:prstGeom>
          <a:noFill/>
          <a:ln w="9525">
            <a:noFill/>
            <a:miter lim="800000"/>
            <a:headEnd/>
            <a:tailEnd/>
          </a:ln>
        </p:spPr>
        <p:txBody>
          <a:bodyPr wrap="square" lIns="0" tIns="0" rIns="0" bIns="0">
            <a:spAutoFit/>
          </a:bodyPr>
          <a:lstStyle/>
          <a:p>
            <a:pPr algn="r"/>
            <a:r>
              <a:rPr lang="en-US" sz="1100" dirty="0"/>
              <a:t>Se </a:t>
            </a:r>
            <a:r>
              <a:rPr lang="en-US" sz="1100" dirty="0" err="1"/>
              <a:t>presenta</a:t>
            </a:r>
            <a:r>
              <a:rPr lang="en-US" sz="1100" dirty="0"/>
              <a:t> la </a:t>
            </a:r>
            <a:r>
              <a:rPr lang="en-US" sz="1100" dirty="0" err="1"/>
              <a:t>orden</a:t>
            </a:r>
            <a:r>
              <a:rPr lang="en-US" sz="1100" dirty="0"/>
              <a:t> de </a:t>
            </a:r>
            <a:r>
              <a:rPr lang="en-US" sz="1100" dirty="0" err="1"/>
              <a:t>compra</a:t>
            </a:r>
            <a:endParaRPr lang="en-US" sz="1100" dirty="0"/>
          </a:p>
        </p:txBody>
      </p:sp>
      <p:sp>
        <p:nvSpPr>
          <p:cNvPr id="146" name="Text Box 13">
            <a:extLst>
              <a:ext uri="{FF2B5EF4-FFF2-40B4-BE49-F238E27FC236}">
                <a16:creationId xmlns:a16="http://schemas.microsoft.com/office/drawing/2014/main" id="{4CB6FBB1-1F44-1841-9FFF-FC9FA189CDD8}"/>
              </a:ext>
            </a:extLst>
          </p:cNvPr>
          <p:cNvSpPr txBox="1">
            <a:spLocks noChangeArrowheads="1"/>
          </p:cNvSpPr>
          <p:nvPr/>
        </p:nvSpPr>
        <p:spPr bwMode="auto">
          <a:xfrm>
            <a:off x="10210819" y="2928760"/>
            <a:ext cx="1140050" cy="338554"/>
          </a:xfrm>
          <a:prstGeom prst="rect">
            <a:avLst/>
          </a:prstGeom>
          <a:noFill/>
          <a:ln w="9525">
            <a:noFill/>
            <a:miter lim="800000"/>
            <a:headEnd/>
            <a:tailEnd/>
          </a:ln>
        </p:spPr>
        <p:txBody>
          <a:bodyPr wrap="square" lIns="0" tIns="0" rIns="0" bIns="0">
            <a:spAutoFit/>
          </a:bodyPr>
          <a:lstStyle/>
          <a:p>
            <a:r>
              <a:rPr lang="en-US" sz="1100" dirty="0"/>
              <a:t>La </a:t>
            </a:r>
            <a:r>
              <a:rPr lang="en-US" sz="1100" dirty="0" err="1"/>
              <a:t>orden</a:t>
            </a:r>
            <a:r>
              <a:rPr lang="en-US" sz="1100" dirty="0"/>
              <a:t> se </a:t>
            </a:r>
            <a:r>
              <a:rPr lang="en-US" sz="1100" dirty="0" err="1"/>
              <a:t>envía</a:t>
            </a:r>
            <a:r>
              <a:rPr lang="en-US" sz="1100" dirty="0"/>
              <a:t> y se </a:t>
            </a:r>
            <a:r>
              <a:rPr lang="en-US" sz="1100" dirty="0" err="1"/>
              <a:t>recibe</a:t>
            </a:r>
            <a:endParaRPr lang="en-US" sz="1100" dirty="0"/>
          </a:p>
        </p:txBody>
      </p:sp>
      <p:grpSp>
        <p:nvGrpSpPr>
          <p:cNvPr id="147" name="Group 146">
            <a:extLst>
              <a:ext uri="{FF2B5EF4-FFF2-40B4-BE49-F238E27FC236}">
                <a16:creationId xmlns:a16="http://schemas.microsoft.com/office/drawing/2014/main" id="{138DE251-CA19-B54D-BE13-25083DC0768F}"/>
              </a:ext>
            </a:extLst>
          </p:cNvPr>
          <p:cNvGrpSpPr/>
          <p:nvPr/>
        </p:nvGrpSpPr>
        <p:grpSpPr>
          <a:xfrm>
            <a:off x="1787349" y="2678333"/>
            <a:ext cx="457200" cy="609600"/>
            <a:chOff x="6263795" y="754427"/>
            <a:chExt cx="457200" cy="609600"/>
          </a:xfrm>
          <a:solidFill>
            <a:schemeClr val="tx1"/>
          </a:solidFill>
        </p:grpSpPr>
        <p:sp>
          <p:nvSpPr>
            <p:cNvPr id="149" name="Freeform 148">
              <a:extLst>
                <a:ext uri="{FF2B5EF4-FFF2-40B4-BE49-F238E27FC236}">
                  <a16:creationId xmlns:a16="http://schemas.microsoft.com/office/drawing/2014/main" id="{6C0CFCCC-0E87-7942-A4A0-F49E348B15DA}"/>
                </a:ext>
              </a:extLst>
            </p:cNvPr>
            <p:cNvSpPr/>
            <p:nvPr/>
          </p:nvSpPr>
          <p:spPr>
            <a:xfrm>
              <a:off x="6263795" y="754427"/>
              <a:ext cx="457200" cy="609600"/>
            </a:xfrm>
            <a:custGeom>
              <a:avLst/>
              <a:gdLst>
                <a:gd name="connsiteX0" fmla="*/ 304804 w 457200"/>
                <a:gd name="connsiteY0" fmla="*/ 47252 h 609600"/>
                <a:gd name="connsiteX1" fmla="*/ 304804 w 457200"/>
                <a:gd name="connsiteY1" fmla="*/ 152395 h 609600"/>
                <a:gd name="connsiteX2" fmla="*/ 409935 w 457200"/>
                <a:gd name="connsiteY2" fmla="*/ 152395 h 609600"/>
                <a:gd name="connsiteX3" fmla="*/ 38100 w 457200"/>
                <a:gd name="connsiteY3" fmla="*/ 38095 h 609600"/>
                <a:gd name="connsiteX4" fmla="*/ 38100 w 457200"/>
                <a:gd name="connsiteY4" fmla="*/ 571495 h 609600"/>
                <a:gd name="connsiteX5" fmla="*/ 419100 w 457200"/>
                <a:gd name="connsiteY5" fmla="*/ 571495 h 609600"/>
                <a:gd name="connsiteX6" fmla="*/ 419100 w 457200"/>
                <a:gd name="connsiteY6" fmla="*/ 190495 h 609600"/>
                <a:gd name="connsiteX7" fmla="*/ 304800 w 457200"/>
                <a:gd name="connsiteY7" fmla="*/ 190495 h 609600"/>
                <a:gd name="connsiteX8" fmla="*/ 266700 w 457200"/>
                <a:gd name="connsiteY8" fmla="*/ 152395 h 609600"/>
                <a:gd name="connsiteX9" fmla="*/ 266700 w 457200"/>
                <a:gd name="connsiteY9" fmla="*/ 38095 h 609600"/>
                <a:gd name="connsiteX10" fmla="*/ 38100 w 457200"/>
                <a:gd name="connsiteY10" fmla="*/ 0 h 609600"/>
                <a:gd name="connsiteX11" fmla="*/ 303263 w 457200"/>
                <a:gd name="connsiteY11" fmla="*/ 0 h 609600"/>
                <a:gd name="connsiteX12" fmla="*/ 303708 w 457200"/>
                <a:gd name="connsiteY12" fmla="*/ 0 h 609600"/>
                <a:gd name="connsiteX13" fmla="*/ 304800 w 457200"/>
                <a:gd name="connsiteY13" fmla="*/ 0 h 609600"/>
                <a:gd name="connsiteX14" fmla="*/ 304800 w 457200"/>
                <a:gd name="connsiteY14" fmla="*/ 203 h 609600"/>
                <a:gd name="connsiteX15" fmla="*/ 316954 w 457200"/>
                <a:gd name="connsiteY15" fmla="*/ 5537 h 609600"/>
                <a:gd name="connsiteX16" fmla="*/ 451650 w 457200"/>
                <a:gd name="connsiteY16" fmla="*/ 140246 h 609600"/>
                <a:gd name="connsiteX17" fmla="*/ 456971 w 457200"/>
                <a:gd name="connsiteY17" fmla="*/ 152400 h 609600"/>
                <a:gd name="connsiteX18" fmla="*/ 457200 w 457200"/>
                <a:gd name="connsiteY18" fmla="*/ 152400 h 609600"/>
                <a:gd name="connsiteX19" fmla="*/ 457200 w 457200"/>
                <a:gd name="connsiteY19" fmla="*/ 153518 h 609600"/>
                <a:gd name="connsiteX20" fmla="*/ 457200 w 457200"/>
                <a:gd name="connsiteY20" fmla="*/ 153899 h 609600"/>
                <a:gd name="connsiteX21" fmla="*/ 457200 w 457200"/>
                <a:gd name="connsiteY21" fmla="*/ 571500 h 609600"/>
                <a:gd name="connsiteX22" fmla="*/ 419100 w 457200"/>
                <a:gd name="connsiteY22" fmla="*/ 609600 h 609600"/>
                <a:gd name="connsiteX23" fmla="*/ 38100 w 457200"/>
                <a:gd name="connsiteY23" fmla="*/ 609600 h 609600"/>
                <a:gd name="connsiteX24" fmla="*/ 0 w 457200"/>
                <a:gd name="connsiteY24" fmla="*/ 571500 h 609600"/>
                <a:gd name="connsiteX25" fmla="*/ 0 w 457200"/>
                <a:gd name="connsiteY25" fmla="*/ 38100 h 609600"/>
                <a:gd name="connsiteX26" fmla="*/ 38100 w 457200"/>
                <a:gd name="connsiteY26" fmla="*/ 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57200" h="609600">
                  <a:moveTo>
                    <a:pt x="304804" y="47252"/>
                  </a:moveTo>
                  <a:lnTo>
                    <a:pt x="304804" y="152395"/>
                  </a:lnTo>
                  <a:lnTo>
                    <a:pt x="409935" y="152395"/>
                  </a:lnTo>
                  <a:close/>
                  <a:moveTo>
                    <a:pt x="38100" y="38095"/>
                  </a:moveTo>
                  <a:lnTo>
                    <a:pt x="38100" y="571495"/>
                  </a:lnTo>
                  <a:lnTo>
                    <a:pt x="419100" y="571495"/>
                  </a:lnTo>
                  <a:lnTo>
                    <a:pt x="419100" y="190495"/>
                  </a:lnTo>
                  <a:lnTo>
                    <a:pt x="304800" y="190495"/>
                  </a:lnTo>
                  <a:cubicBezTo>
                    <a:pt x="283845" y="190495"/>
                    <a:pt x="266700" y="173350"/>
                    <a:pt x="266700" y="152395"/>
                  </a:cubicBezTo>
                  <a:lnTo>
                    <a:pt x="266700" y="38095"/>
                  </a:lnTo>
                  <a:close/>
                  <a:moveTo>
                    <a:pt x="38100" y="0"/>
                  </a:moveTo>
                  <a:lnTo>
                    <a:pt x="303263" y="0"/>
                  </a:lnTo>
                  <a:lnTo>
                    <a:pt x="303708" y="0"/>
                  </a:lnTo>
                  <a:lnTo>
                    <a:pt x="304800" y="0"/>
                  </a:lnTo>
                  <a:lnTo>
                    <a:pt x="304800" y="203"/>
                  </a:lnTo>
                  <a:cubicBezTo>
                    <a:pt x="309220" y="521"/>
                    <a:pt x="313563" y="2159"/>
                    <a:pt x="316954" y="5537"/>
                  </a:cubicBezTo>
                  <a:lnTo>
                    <a:pt x="451650" y="140246"/>
                  </a:lnTo>
                  <a:cubicBezTo>
                    <a:pt x="455028" y="143624"/>
                    <a:pt x="456667" y="147968"/>
                    <a:pt x="456971" y="152400"/>
                  </a:cubicBezTo>
                  <a:lnTo>
                    <a:pt x="457200" y="152400"/>
                  </a:lnTo>
                  <a:lnTo>
                    <a:pt x="457200" y="153518"/>
                  </a:lnTo>
                  <a:lnTo>
                    <a:pt x="457200" y="153899"/>
                  </a:lnTo>
                  <a:lnTo>
                    <a:pt x="457200" y="571500"/>
                  </a:lnTo>
                  <a:cubicBezTo>
                    <a:pt x="457200" y="592455"/>
                    <a:pt x="440055" y="609600"/>
                    <a:pt x="419100" y="609600"/>
                  </a:cubicBezTo>
                  <a:lnTo>
                    <a:pt x="38100" y="609600"/>
                  </a:lnTo>
                  <a:cubicBezTo>
                    <a:pt x="17145" y="609600"/>
                    <a:pt x="0" y="592455"/>
                    <a:pt x="0" y="571500"/>
                  </a:cubicBezTo>
                  <a:lnTo>
                    <a:pt x="0" y="38100"/>
                  </a:lnTo>
                  <a:cubicBezTo>
                    <a:pt x="0" y="17145"/>
                    <a:pt x="17145" y="0"/>
                    <a:pt x="38100" y="0"/>
                  </a:cubicBez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150" name="Group 149">
              <a:extLst>
                <a:ext uri="{FF2B5EF4-FFF2-40B4-BE49-F238E27FC236}">
                  <a16:creationId xmlns:a16="http://schemas.microsoft.com/office/drawing/2014/main" id="{BE72C3AF-40E1-1744-8E03-A08855DE2FA2}"/>
                </a:ext>
              </a:extLst>
            </p:cNvPr>
            <p:cNvGrpSpPr/>
            <p:nvPr/>
          </p:nvGrpSpPr>
          <p:grpSpPr>
            <a:xfrm>
              <a:off x="6355235" y="999694"/>
              <a:ext cx="274320" cy="263525"/>
              <a:chOff x="6369095" y="999694"/>
              <a:chExt cx="274320" cy="263525"/>
            </a:xfrm>
            <a:grpFill/>
          </p:grpSpPr>
          <p:sp>
            <p:nvSpPr>
              <p:cNvPr id="151" name="Freeform 3">
                <a:extLst>
                  <a:ext uri="{FF2B5EF4-FFF2-40B4-BE49-F238E27FC236}">
                    <a16:creationId xmlns:a16="http://schemas.microsoft.com/office/drawing/2014/main" id="{4F24E2B1-37D6-D047-B0B5-B64F10E01A32}"/>
                  </a:ext>
                </a:extLst>
              </p:cNvPr>
              <p:cNvSpPr/>
              <p:nvPr/>
            </p:nvSpPr>
            <p:spPr>
              <a:xfrm>
                <a:off x="6369095" y="999694"/>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Freeform 3">
                <a:extLst>
                  <a:ext uri="{FF2B5EF4-FFF2-40B4-BE49-F238E27FC236}">
                    <a16:creationId xmlns:a16="http://schemas.microsoft.com/office/drawing/2014/main" id="{816AF8FB-A705-5F41-8E82-CE2086CC3589}"/>
                  </a:ext>
                </a:extLst>
              </p:cNvPr>
              <p:cNvSpPr/>
              <p:nvPr/>
            </p:nvSpPr>
            <p:spPr>
              <a:xfrm>
                <a:off x="6369095" y="1074836"/>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Freeform 3">
                <a:extLst>
                  <a:ext uri="{FF2B5EF4-FFF2-40B4-BE49-F238E27FC236}">
                    <a16:creationId xmlns:a16="http://schemas.microsoft.com/office/drawing/2014/main" id="{C74AB688-4C40-934A-BB00-85FAA01722CF}"/>
                  </a:ext>
                </a:extLst>
              </p:cNvPr>
              <p:cNvSpPr/>
              <p:nvPr/>
            </p:nvSpPr>
            <p:spPr>
              <a:xfrm>
                <a:off x="6369095" y="1149978"/>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Freeform 3">
                <a:extLst>
                  <a:ext uri="{FF2B5EF4-FFF2-40B4-BE49-F238E27FC236}">
                    <a16:creationId xmlns:a16="http://schemas.microsoft.com/office/drawing/2014/main" id="{A1F7B480-A179-634F-8520-0ED6B13026CA}"/>
                  </a:ext>
                </a:extLst>
              </p:cNvPr>
              <p:cNvSpPr/>
              <p:nvPr/>
            </p:nvSpPr>
            <p:spPr>
              <a:xfrm>
                <a:off x="6369095" y="1225119"/>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48" name="Freeform 147">
            <a:extLst>
              <a:ext uri="{FF2B5EF4-FFF2-40B4-BE49-F238E27FC236}">
                <a16:creationId xmlns:a16="http://schemas.microsoft.com/office/drawing/2014/main" id="{CC1001F0-FB6A-2346-BDCA-8B1D5652325B}"/>
              </a:ext>
            </a:extLst>
          </p:cNvPr>
          <p:cNvSpPr/>
          <p:nvPr/>
        </p:nvSpPr>
        <p:spPr>
          <a:xfrm>
            <a:off x="9345410" y="2889028"/>
            <a:ext cx="711324" cy="533330"/>
          </a:xfrm>
          <a:custGeom>
            <a:avLst/>
            <a:gdLst>
              <a:gd name="connsiteX0" fmla="*/ 457045 w 609600"/>
              <a:gd name="connsiteY0" fmla="*/ 342788 h 457060"/>
              <a:gd name="connsiteX1" fmla="*/ 418958 w 609600"/>
              <a:gd name="connsiteY1" fmla="*/ 380875 h 457060"/>
              <a:gd name="connsiteX2" fmla="*/ 457045 w 609600"/>
              <a:gd name="connsiteY2" fmla="*/ 418975 h 457060"/>
              <a:gd name="connsiteX3" fmla="*/ 495133 w 609600"/>
              <a:gd name="connsiteY3" fmla="*/ 380875 h 457060"/>
              <a:gd name="connsiteX4" fmla="*/ 457045 w 609600"/>
              <a:gd name="connsiteY4" fmla="*/ 342788 h 457060"/>
              <a:gd name="connsiteX5" fmla="*/ 152344 w 609600"/>
              <a:gd name="connsiteY5" fmla="*/ 342788 h 457060"/>
              <a:gd name="connsiteX6" fmla="*/ 114257 w 609600"/>
              <a:gd name="connsiteY6" fmla="*/ 380875 h 457060"/>
              <a:gd name="connsiteX7" fmla="*/ 152344 w 609600"/>
              <a:gd name="connsiteY7" fmla="*/ 418975 h 457060"/>
              <a:gd name="connsiteX8" fmla="*/ 190432 w 609600"/>
              <a:gd name="connsiteY8" fmla="*/ 380875 h 457060"/>
              <a:gd name="connsiteX9" fmla="*/ 152344 w 609600"/>
              <a:gd name="connsiteY9" fmla="*/ 342788 h 457060"/>
              <a:gd name="connsiteX10" fmla="*/ 419148 w 609600"/>
              <a:gd name="connsiteY10" fmla="*/ 164807 h 457060"/>
              <a:gd name="connsiteX11" fmla="*/ 418996 w 609600"/>
              <a:gd name="connsiteY11" fmla="*/ 314985 h 457060"/>
              <a:gd name="connsiteX12" fmla="*/ 418996 w 609600"/>
              <a:gd name="connsiteY12" fmla="*/ 314997 h 457060"/>
              <a:gd name="connsiteX13" fmla="*/ 457045 w 609600"/>
              <a:gd name="connsiteY13" fmla="*/ 304710 h 457060"/>
              <a:gd name="connsiteX14" fmla="*/ 523161 w 609600"/>
              <a:gd name="connsiteY14" fmla="*/ 343191 h 457060"/>
              <a:gd name="connsiteX15" fmla="*/ 571320 w 609600"/>
              <a:gd name="connsiteY15" fmla="*/ 343191 h 457060"/>
              <a:gd name="connsiteX16" fmla="*/ 571510 w 609600"/>
              <a:gd name="connsiteY16" fmla="*/ 213194 h 457060"/>
              <a:gd name="connsiteX17" fmla="*/ 522539 w 609600"/>
              <a:gd name="connsiteY17" fmla="*/ 164807 h 457060"/>
              <a:gd name="connsiteX18" fmla="*/ 271287 w 609600"/>
              <a:gd name="connsiteY18" fmla="*/ 110128 h 457060"/>
              <a:gd name="connsiteX19" fmla="*/ 285194 w 609600"/>
              <a:gd name="connsiteY19" fmla="*/ 114511 h 457060"/>
              <a:gd name="connsiteX20" fmla="*/ 287556 w 609600"/>
              <a:gd name="connsiteY20" fmla="*/ 141333 h 457060"/>
              <a:gd name="connsiteX21" fmla="*/ 205920 w 609600"/>
              <a:gd name="connsiteY21" fmla="*/ 238628 h 457060"/>
              <a:gd name="connsiteX22" fmla="*/ 191328 w 609600"/>
              <a:gd name="connsiteY22" fmla="*/ 245448 h 457060"/>
              <a:gd name="connsiteX23" fmla="*/ 183302 w 609600"/>
              <a:gd name="connsiteY23" fmla="*/ 243390 h 457060"/>
              <a:gd name="connsiteX24" fmla="*/ 182298 w 609600"/>
              <a:gd name="connsiteY24" fmla="*/ 242819 h 457060"/>
              <a:gd name="connsiteX25" fmla="*/ 179098 w 609600"/>
              <a:gd name="connsiteY25" fmla="*/ 240977 h 457060"/>
              <a:gd name="connsiteX26" fmla="*/ 178298 w 609600"/>
              <a:gd name="connsiteY26" fmla="*/ 240165 h 457060"/>
              <a:gd name="connsiteX27" fmla="*/ 176799 w 609600"/>
              <a:gd name="connsiteY27" fmla="*/ 239174 h 457060"/>
              <a:gd name="connsiteX28" fmla="*/ 132540 w 609600"/>
              <a:gd name="connsiteY28" fmla="*/ 194914 h 457060"/>
              <a:gd name="connsiteX29" fmla="*/ 132540 w 609600"/>
              <a:gd name="connsiteY29" fmla="*/ 167978 h 457060"/>
              <a:gd name="connsiteX30" fmla="*/ 159476 w 609600"/>
              <a:gd name="connsiteY30" fmla="*/ 167978 h 457060"/>
              <a:gd name="connsiteX31" fmla="*/ 189918 w 609600"/>
              <a:gd name="connsiteY31" fmla="*/ 198432 h 457060"/>
              <a:gd name="connsiteX32" fmla="*/ 258371 w 609600"/>
              <a:gd name="connsiteY32" fmla="*/ 116860 h 457060"/>
              <a:gd name="connsiteX33" fmla="*/ 271287 w 609600"/>
              <a:gd name="connsiteY33" fmla="*/ 110128 h 457060"/>
              <a:gd name="connsiteX34" fmla="*/ 38088 w 609600"/>
              <a:gd name="connsiteY34" fmla="*/ 38090 h 457060"/>
              <a:gd name="connsiteX35" fmla="*/ 38088 w 609600"/>
              <a:gd name="connsiteY35" fmla="*/ 342801 h 457060"/>
              <a:gd name="connsiteX36" fmla="*/ 86475 w 609600"/>
              <a:gd name="connsiteY36" fmla="*/ 342801 h 457060"/>
              <a:gd name="connsiteX37" fmla="*/ 152337 w 609600"/>
              <a:gd name="connsiteY37" fmla="*/ 304701 h 457060"/>
              <a:gd name="connsiteX38" fmla="*/ 218212 w 609600"/>
              <a:gd name="connsiteY38" fmla="*/ 342801 h 457060"/>
              <a:gd name="connsiteX39" fmla="*/ 380886 w 609600"/>
              <a:gd name="connsiteY39" fmla="*/ 342801 h 457060"/>
              <a:gd name="connsiteX40" fmla="*/ 380886 w 609600"/>
              <a:gd name="connsiteY40" fmla="*/ 38090 h 457060"/>
              <a:gd name="connsiteX41" fmla="*/ 38087 w 609600"/>
              <a:gd name="connsiteY41" fmla="*/ 0 h 457060"/>
              <a:gd name="connsiteX42" fmla="*/ 380886 w 609600"/>
              <a:gd name="connsiteY42" fmla="*/ 0 h 457060"/>
              <a:gd name="connsiteX43" fmla="*/ 418973 w 609600"/>
              <a:gd name="connsiteY43" fmla="*/ 38087 h 457060"/>
              <a:gd name="connsiteX44" fmla="*/ 418973 w 609600"/>
              <a:gd name="connsiteY44" fmla="*/ 126721 h 457060"/>
              <a:gd name="connsiteX45" fmla="*/ 522541 w 609600"/>
              <a:gd name="connsiteY45" fmla="*/ 126721 h 457060"/>
              <a:gd name="connsiteX46" fmla="*/ 609600 w 609600"/>
              <a:gd name="connsiteY46" fmla="*/ 213220 h 457060"/>
              <a:gd name="connsiteX47" fmla="*/ 609409 w 609600"/>
              <a:gd name="connsiteY47" fmla="*/ 348767 h 457060"/>
              <a:gd name="connsiteX48" fmla="*/ 576758 w 609600"/>
              <a:gd name="connsiteY48" fmla="*/ 381279 h 457060"/>
              <a:gd name="connsiteX49" fmla="*/ 533209 w 609600"/>
              <a:gd name="connsiteY49" fmla="*/ 381279 h 457060"/>
              <a:gd name="connsiteX50" fmla="*/ 457048 w 609600"/>
              <a:gd name="connsiteY50" fmla="*/ 457060 h 457060"/>
              <a:gd name="connsiteX51" fmla="*/ 380898 w 609600"/>
              <a:gd name="connsiteY51" fmla="*/ 381279 h 457060"/>
              <a:gd name="connsiteX52" fmla="*/ 380860 w 609600"/>
              <a:gd name="connsiteY52" fmla="*/ 381279 h 457060"/>
              <a:gd name="connsiteX53" fmla="*/ 380860 w 609600"/>
              <a:gd name="connsiteY53" fmla="*/ 380886 h 457060"/>
              <a:gd name="connsiteX54" fmla="*/ 228524 w 609600"/>
              <a:gd name="connsiteY54" fmla="*/ 380886 h 457060"/>
              <a:gd name="connsiteX55" fmla="*/ 152349 w 609600"/>
              <a:gd name="connsiteY55" fmla="*/ 457060 h 457060"/>
              <a:gd name="connsiteX56" fmla="*/ 76175 w 609600"/>
              <a:gd name="connsiteY56" fmla="*/ 380886 h 457060"/>
              <a:gd name="connsiteX57" fmla="*/ 38087 w 609600"/>
              <a:gd name="connsiteY57" fmla="*/ 380886 h 457060"/>
              <a:gd name="connsiteX58" fmla="*/ 0 w 609600"/>
              <a:gd name="connsiteY58" fmla="*/ 342798 h 457060"/>
              <a:gd name="connsiteX59" fmla="*/ 0 w 609600"/>
              <a:gd name="connsiteY59" fmla="*/ 38087 h 457060"/>
              <a:gd name="connsiteX60" fmla="*/ 38087 w 609600"/>
              <a:gd name="connsiteY60" fmla="*/ 0 h 457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9600" h="457060">
                <a:moveTo>
                  <a:pt x="457045" y="342788"/>
                </a:moveTo>
                <a:cubicBezTo>
                  <a:pt x="436052" y="342788"/>
                  <a:pt x="418958" y="359882"/>
                  <a:pt x="418958" y="380875"/>
                </a:cubicBezTo>
                <a:cubicBezTo>
                  <a:pt x="418958" y="401881"/>
                  <a:pt x="436052" y="418975"/>
                  <a:pt x="457045" y="418975"/>
                </a:cubicBezTo>
                <a:cubicBezTo>
                  <a:pt x="478051" y="418975"/>
                  <a:pt x="495133" y="401881"/>
                  <a:pt x="495133" y="380875"/>
                </a:cubicBezTo>
                <a:cubicBezTo>
                  <a:pt x="495133" y="359882"/>
                  <a:pt x="478051" y="342788"/>
                  <a:pt x="457045" y="342788"/>
                </a:cubicBezTo>
                <a:close/>
                <a:moveTo>
                  <a:pt x="152344" y="342788"/>
                </a:moveTo>
                <a:cubicBezTo>
                  <a:pt x="131351" y="342788"/>
                  <a:pt x="114257" y="359882"/>
                  <a:pt x="114257" y="380875"/>
                </a:cubicBezTo>
                <a:cubicBezTo>
                  <a:pt x="114257" y="401881"/>
                  <a:pt x="131351" y="418975"/>
                  <a:pt x="152344" y="418975"/>
                </a:cubicBezTo>
                <a:cubicBezTo>
                  <a:pt x="173337" y="418975"/>
                  <a:pt x="190432" y="401881"/>
                  <a:pt x="190432" y="380875"/>
                </a:cubicBezTo>
                <a:cubicBezTo>
                  <a:pt x="190432" y="359882"/>
                  <a:pt x="173337" y="342788"/>
                  <a:pt x="152344" y="342788"/>
                </a:cubicBezTo>
                <a:close/>
                <a:moveTo>
                  <a:pt x="419148" y="164807"/>
                </a:moveTo>
                <a:lnTo>
                  <a:pt x="418996" y="314985"/>
                </a:lnTo>
                <a:lnTo>
                  <a:pt x="418996" y="314997"/>
                </a:lnTo>
                <a:cubicBezTo>
                  <a:pt x="430210" y="308495"/>
                  <a:pt x="443177" y="304710"/>
                  <a:pt x="457045" y="304710"/>
                </a:cubicBezTo>
                <a:cubicBezTo>
                  <a:pt x="485328" y="304710"/>
                  <a:pt x="510030" y="320242"/>
                  <a:pt x="523161" y="343191"/>
                </a:cubicBezTo>
                <a:lnTo>
                  <a:pt x="571320" y="343191"/>
                </a:lnTo>
                <a:lnTo>
                  <a:pt x="571510" y="213194"/>
                </a:lnTo>
                <a:cubicBezTo>
                  <a:pt x="571510" y="186524"/>
                  <a:pt x="549539" y="164807"/>
                  <a:pt x="522539" y="164807"/>
                </a:cubicBezTo>
                <a:close/>
                <a:moveTo>
                  <a:pt x="271287" y="110128"/>
                </a:moveTo>
                <a:cubicBezTo>
                  <a:pt x="276142" y="109701"/>
                  <a:pt x="281162" y="111127"/>
                  <a:pt x="285194" y="114511"/>
                </a:cubicBezTo>
                <a:cubicBezTo>
                  <a:pt x="293258" y="121267"/>
                  <a:pt x="294312" y="133281"/>
                  <a:pt x="287556" y="141333"/>
                </a:cubicBezTo>
                <a:lnTo>
                  <a:pt x="205920" y="238628"/>
                </a:lnTo>
                <a:cubicBezTo>
                  <a:pt x="202161" y="243124"/>
                  <a:pt x="196764" y="245448"/>
                  <a:pt x="191328" y="245448"/>
                </a:cubicBezTo>
                <a:cubicBezTo>
                  <a:pt x="188559" y="245448"/>
                  <a:pt x="185867" y="244610"/>
                  <a:pt x="183302" y="243390"/>
                </a:cubicBezTo>
                <a:cubicBezTo>
                  <a:pt x="182946" y="243263"/>
                  <a:pt x="182641" y="242984"/>
                  <a:pt x="182298" y="242819"/>
                </a:cubicBezTo>
                <a:cubicBezTo>
                  <a:pt x="181219" y="242235"/>
                  <a:pt x="180076" y="241803"/>
                  <a:pt x="179098" y="240977"/>
                </a:cubicBezTo>
                <a:cubicBezTo>
                  <a:pt x="178793" y="240736"/>
                  <a:pt x="178590" y="240431"/>
                  <a:pt x="178298" y="240165"/>
                </a:cubicBezTo>
                <a:cubicBezTo>
                  <a:pt x="177828" y="239784"/>
                  <a:pt x="177244" y="239618"/>
                  <a:pt x="176799" y="239174"/>
                </a:cubicBezTo>
                <a:lnTo>
                  <a:pt x="132540" y="194914"/>
                </a:lnTo>
                <a:cubicBezTo>
                  <a:pt x="125097" y="187485"/>
                  <a:pt x="125097" y="175407"/>
                  <a:pt x="132540" y="167978"/>
                </a:cubicBezTo>
                <a:cubicBezTo>
                  <a:pt x="139982" y="160536"/>
                  <a:pt x="152034" y="160536"/>
                  <a:pt x="159476" y="167978"/>
                </a:cubicBezTo>
                <a:lnTo>
                  <a:pt x="189918" y="198432"/>
                </a:lnTo>
                <a:lnTo>
                  <a:pt x="258371" y="116860"/>
                </a:lnTo>
                <a:cubicBezTo>
                  <a:pt x="261743" y="112834"/>
                  <a:pt x="266433" y="110555"/>
                  <a:pt x="271287" y="110128"/>
                </a:cubicBezTo>
                <a:close/>
                <a:moveTo>
                  <a:pt x="38088" y="38090"/>
                </a:moveTo>
                <a:lnTo>
                  <a:pt x="38088" y="342801"/>
                </a:lnTo>
                <a:lnTo>
                  <a:pt x="86475" y="342801"/>
                </a:lnTo>
                <a:cubicBezTo>
                  <a:pt x="99670" y="320068"/>
                  <a:pt x="124219" y="304701"/>
                  <a:pt x="152337" y="304701"/>
                </a:cubicBezTo>
                <a:cubicBezTo>
                  <a:pt x="180468" y="304701"/>
                  <a:pt x="205017" y="320068"/>
                  <a:pt x="218212" y="342801"/>
                </a:cubicBezTo>
                <a:lnTo>
                  <a:pt x="380886" y="342801"/>
                </a:lnTo>
                <a:lnTo>
                  <a:pt x="380886" y="38090"/>
                </a:lnTo>
                <a:close/>
                <a:moveTo>
                  <a:pt x="38087" y="0"/>
                </a:moveTo>
                <a:lnTo>
                  <a:pt x="380886" y="0"/>
                </a:lnTo>
                <a:cubicBezTo>
                  <a:pt x="401828" y="0"/>
                  <a:pt x="418973" y="17145"/>
                  <a:pt x="418973" y="38087"/>
                </a:cubicBezTo>
                <a:lnTo>
                  <a:pt x="418973" y="126721"/>
                </a:lnTo>
                <a:lnTo>
                  <a:pt x="522541" y="126721"/>
                </a:lnTo>
                <a:cubicBezTo>
                  <a:pt x="570547" y="126721"/>
                  <a:pt x="609600" y="165519"/>
                  <a:pt x="609600" y="213220"/>
                </a:cubicBezTo>
                <a:lnTo>
                  <a:pt x="609409" y="348767"/>
                </a:lnTo>
                <a:cubicBezTo>
                  <a:pt x="609409" y="366687"/>
                  <a:pt x="594766" y="381279"/>
                  <a:pt x="576758" y="381279"/>
                </a:cubicBezTo>
                <a:lnTo>
                  <a:pt x="533209" y="381279"/>
                </a:lnTo>
                <a:cubicBezTo>
                  <a:pt x="532981" y="423100"/>
                  <a:pt x="498919" y="457060"/>
                  <a:pt x="457048" y="457060"/>
                </a:cubicBezTo>
                <a:cubicBezTo>
                  <a:pt x="415176" y="457060"/>
                  <a:pt x="381102" y="423100"/>
                  <a:pt x="380898" y="381279"/>
                </a:cubicBezTo>
                <a:lnTo>
                  <a:pt x="380860" y="381279"/>
                </a:lnTo>
                <a:lnTo>
                  <a:pt x="380860" y="380886"/>
                </a:lnTo>
                <a:lnTo>
                  <a:pt x="228524" y="380886"/>
                </a:lnTo>
                <a:cubicBezTo>
                  <a:pt x="228524" y="422885"/>
                  <a:pt x="194348" y="457060"/>
                  <a:pt x="152349" y="457060"/>
                </a:cubicBezTo>
                <a:cubicBezTo>
                  <a:pt x="110338" y="457060"/>
                  <a:pt x="76175" y="422885"/>
                  <a:pt x="76175" y="380886"/>
                </a:cubicBezTo>
                <a:lnTo>
                  <a:pt x="38087" y="380886"/>
                </a:lnTo>
                <a:cubicBezTo>
                  <a:pt x="17145" y="380886"/>
                  <a:pt x="0" y="363753"/>
                  <a:pt x="0" y="342798"/>
                </a:cubicBezTo>
                <a:lnTo>
                  <a:pt x="0" y="38087"/>
                </a:lnTo>
                <a:cubicBezTo>
                  <a:pt x="0" y="17145"/>
                  <a:pt x="17145" y="0"/>
                  <a:pt x="38087" y="0"/>
                </a:cubicBezTo>
                <a:close/>
              </a:path>
            </a:pathLst>
          </a:custGeom>
          <a:solidFill>
            <a:schemeClr val="tx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extLst>
      <p:ext uri="{BB962C8B-B14F-4D97-AF65-F5344CB8AC3E}">
        <p14:creationId xmlns:p14="http://schemas.microsoft.com/office/powerpoint/2010/main" val="3966290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F6830A1-C16E-BD4E-B53D-A2B4224BEA49}"/>
              </a:ext>
            </a:extLst>
          </p:cNvPr>
          <p:cNvSpPr>
            <a:spLocks noGrp="1"/>
          </p:cNvSpPr>
          <p:nvPr>
            <p:ph type="title"/>
          </p:nvPr>
        </p:nvSpPr>
        <p:spPr>
          <a:xfrm>
            <a:off x="478972" y="548641"/>
            <a:ext cx="10972800" cy="443198"/>
          </a:xfrm>
        </p:spPr>
        <p:txBody>
          <a:bodyPr>
            <a:spAutoFit/>
          </a:bodyPr>
          <a:lstStyle/>
          <a:p>
            <a:r>
              <a:rPr lang="en-US" dirty="0"/>
              <a:t>Una </a:t>
            </a:r>
            <a:r>
              <a:rPr lang="en-US" dirty="0" err="1"/>
              <a:t>Solución</a:t>
            </a:r>
            <a:r>
              <a:rPr lang="en-US" dirty="0"/>
              <a:t> Simple Con </a:t>
            </a:r>
            <a:r>
              <a:rPr lang="en-US" dirty="0" err="1"/>
              <a:t>Beneficios</a:t>
            </a:r>
            <a:r>
              <a:rPr lang="en-US" dirty="0"/>
              <a:t> </a:t>
            </a:r>
            <a:r>
              <a:rPr lang="en-US" dirty="0" err="1"/>
              <a:t>Significativos</a:t>
            </a:r>
            <a:endParaRPr lang="en-US" dirty="0"/>
          </a:p>
        </p:txBody>
      </p:sp>
      <p:sp>
        <p:nvSpPr>
          <p:cNvPr id="3" name="Slide Number Placeholder 2">
            <a:extLst>
              <a:ext uri="{FF2B5EF4-FFF2-40B4-BE49-F238E27FC236}">
                <a16:creationId xmlns:a16="http://schemas.microsoft.com/office/drawing/2014/main" id="{88E3ABDB-6AF5-1343-A846-3C8D84AFE2CD}"/>
              </a:ext>
            </a:extLst>
          </p:cNvPr>
          <p:cNvSpPr>
            <a:spLocks noGrp="1"/>
          </p:cNvSpPr>
          <p:nvPr>
            <p:ph type="sldNum" sz="quarter" idx="10"/>
          </p:nvPr>
        </p:nvSpPr>
        <p:spPr/>
        <p:txBody>
          <a:bodyPr/>
          <a:lstStyle/>
          <a:p>
            <a:fld id="{E59C716A-E560-2D44-8739-72D446B232A5}" type="slidenum">
              <a:rPr lang="en-US" smtClean="0">
                <a:solidFill>
                  <a:srgbClr val="006FCF"/>
                </a:solidFill>
              </a:rPr>
              <a:pPr/>
              <a:t>6</a:t>
            </a:fld>
            <a:endParaRPr lang="en-US">
              <a:solidFill>
                <a:srgbClr val="006FCF"/>
              </a:solidFill>
            </a:endParaRPr>
          </a:p>
        </p:txBody>
      </p:sp>
      <p:sp>
        <p:nvSpPr>
          <p:cNvPr id="35" name="Rectangle 34">
            <a:extLst>
              <a:ext uri="{FF2B5EF4-FFF2-40B4-BE49-F238E27FC236}">
                <a16:creationId xmlns:a16="http://schemas.microsoft.com/office/drawing/2014/main" id="{C8FD1EEC-1FB7-7D41-9641-DBE97AC9DD88}"/>
              </a:ext>
            </a:extLst>
          </p:cNvPr>
          <p:cNvSpPr/>
          <p:nvPr/>
        </p:nvSpPr>
        <p:spPr>
          <a:xfrm>
            <a:off x="983946" y="1968500"/>
            <a:ext cx="3178629" cy="3510647"/>
          </a:xfrm>
          <a:prstGeom prst="rect">
            <a:avLst/>
          </a:prstGeom>
          <a:noFill/>
          <a:ln w="15875">
            <a:solidFill>
              <a:schemeClr val="bg2"/>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36" name="Rectangle 35">
            <a:extLst>
              <a:ext uri="{FF2B5EF4-FFF2-40B4-BE49-F238E27FC236}">
                <a16:creationId xmlns:a16="http://schemas.microsoft.com/office/drawing/2014/main" id="{6C181D0B-62AF-6240-9F96-58FA01EBF0D6}"/>
              </a:ext>
            </a:extLst>
          </p:cNvPr>
          <p:cNvSpPr/>
          <p:nvPr/>
        </p:nvSpPr>
        <p:spPr>
          <a:xfrm>
            <a:off x="4441371" y="1968501"/>
            <a:ext cx="3178629" cy="3510646"/>
          </a:xfrm>
          <a:prstGeom prst="rect">
            <a:avLst/>
          </a:prstGeom>
          <a:noFill/>
          <a:ln w="15875">
            <a:solidFill>
              <a:schemeClr val="bg2"/>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37" name="Rectangle 36">
            <a:extLst>
              <a:ext uri="{FF2B5EF4-FFF2-40B4-BE49-F238E27FC236}">
                <a16:creationId xmlns:a16="http://schemas.microsoft.com/office/drawing/2014/main" id="{77010FDD-56AA-8B40-ACCB-C2369AAC124E}"/>
              </a:ext>
            </a:extLst>
          </p:cNvPr>
          <p:cNvSpPr/>
          <p:nvPr/>
        </p:nvSpPr>
        <p:spPr>
          <a:xfrm>
            <a:off x="7898796" y="1968501"/>
            <a:ext cx="3178629" cy="3510646"/>
          </a:xfrm>
          <a:prstGeom prst="rect">
            <a:avLst/>
          </a:prstGeom>
          <a:noFill/>
          <a:ln w="15875">
            <a:solidFill>
              <a:schemeClr val="bg2"/>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39" name="TextBox 38">
            <a:extLst>
              <a:ext uri="{FF2B5EF4-FFF2-40B4-BE49-F238E27FC236}">
                <a16:creationId xmlns:a16="http://schemas.microsoft.com/office/drawing/2014/main" id="{67094507-ED4B-054E-8041-686E15B5C5F1}"/>
              </a:ext>
            </a:extLst>
          </p:cNvPr>
          <p:cNvSpPr txBox="1"/>
          <p:nvPr/>
        </p:nvSpPr>
        <p:spPr>
          <a:xfrm>
            <a:off x="1216358" y="2762769"/>
            <a:ext cx="2713804" cy="1954381"/>
          </a:xfrm>
          <a:prstGeom prst="rect">
            <a:avLst/>
          </a:prstGeom>
          <a:noFill/>
        </p:spPr>
        <p:txBody>
          <a:bodyPr wrap="square" lIns="0" tIns="0" rIns="0" bIns="0" rtlCol="0">
            <a:spAutoFit/>
          </a:bodyPr>
          <a:lstStyle/>
          <a:p>
            <a:pPr algn="ctr">
              <a:spcBef>
                <a:spcPts val="900"/>
              </a:spcBef>
              <a:buSzPct val="120000"/>
            </a:pPr>
            <a:r>
              <a:rPr lang="en-US" sz="1600" dirty="0" err="1">
                <a:solidFill>
                  <a:schemeClr val="bg2"/>
                </a:solidFill>
              </a:rPr>
              <a:t>Obtenga</a:t>
            </a:r>
            <a:r>
              <a:rPr lang="en-US" sz="1600" dirty="0">
                <a:solidFill>
                  <a:schemeClr val="bg2"/>
                </a:solidFill>
              </a:rPr>
              <a:t> control </a:t>
            </a:r>
            <a:r>
              <a:rPr lang="en-US" sz="1600" dirty="0" err="1">
                <a:solidFill>
                  <a:schemeClr val="bg2"/>
                </a:solidFill>
              </a:rPr>
              <a:t>sobre</a:t>
            </a:r>
            <a:r>
              <a:rPr lang="en-US" sz="1600" dirty="0">
                <a:solidFill>
                  <a:schemeClr val="bg2"/>
                </a:solidFill>
              </a:rPr>
              <a:t> </a:t>
            </a:r>
            <a:r>
              <a:rPr lang="en-US" sz="1600" dirty="0" err="1">
                <a:solidFill>
                  <a:schemeClr val="bg2"/>
                </a:solidFill>
              </a:rPr>
              <a:t>su</a:t>
            </a:r>
            <a:r>
              <a:rPr lang="en-US" sz="1600" dirty="0">
                <a:solidFill>
                  <a:schemeClr val="bg2"/>
                </a:solidFill>
              </a:rPr>
              <a:t> </a:t>
            </a:r>
            <a:r>
              <a:rPr lang="en-US" sz="1600" dirty="0" err="1">
                <a:solidFill>
                  <a:schemeClr val="bg2"/>
                </a:solidFill>
              </a:rPr>
              <a:t>gasto</a:t>
            </a:r>
            <a:r>
              <a:rPr lang="en-US" sz="1600" dirty="0">
                <a:solidFill>
                  <a:schemeClr val="bg2"/>
                </a:solidFill>
              </a:rPr>
              <a:t> </a:t>
            </a:r>
            <a:r>
              <a:rPr lang="en-US" sz="1600" dirty="0" err="1">
                <a:solidFill>
                  <a:schemeClr val="bg2"/>
                </a:solidFill>
              </a:rPr>
              <a:t>internacional</a:t>
            </a:r>
            <a:endParaRPr lang="en-US" sz="1600" dirty="0">
              <a:solidFill>
                <a:schemeClr val="bg2"/>
              </a:solidFill>
            </a:endParaRPr>
          </a:p>
          <a:p>
            <a:pPr marL="228600" indent="-228600">
              <a:spcBef>
                <a:spcPts val="1200"/>
              </a:spcBef>
              <a:buSzPct val="120000"/>
              <a:buFont typeface="Arial" panose="020B0604020202020204" pitchFamily="34" charset="0"/>
              <a:buChar char="•"/>
            </a:pPr>
            <a:r>
              <a:rPr lang="en-US" sz="1100" dirty="0" err="1"/>
              <a:t>Obtenga</a:t>
            </a:r>
            <a:r>
              <a:rPr lang="en-US" sz="1100" dirty="0"/>
              <a:t> total </a:t>
            </a:r>
            <a:r>
              <a:rPr lang="en-US" sz="1100" dirty="0" err="1"/>
              <a:t>visibilidad</a:t>
            </a:r>
            <a:r>
              <a:rPr lang="en-US" sz="1100" dirty="0"/>
              <a:t> del  </a:t>
            </a:r>
            <a:r>
              <a:rPr lang="en-US" sz="1100" dirty="0" err="1"/>
              <a:t>proceso</a:t>
            </a:r>
            <a:r>
              <a:rPr lang="en-US" sz="1100" dirty="0"/>
              <a:t> de </a:t>
            </a:r>
            <a:r>
              <a:rPr lang="en-US" sz="1100" dirty="0" err="1"/>
              <a:t>pago</a:t>
            </a:r>
            <a:endParaRPr lang="en-US" sz="1100" dirty="0"/>
          </a:p>
          <a:p>
            <a:pPr marL="228600" indent="-228600">
              <a:spcBef>
                <a:spcPts val="1200"/>
              </a:spcBef>
              <a:buSzPct val="120000"/>
              <a:buFont typeface="Arial" panose="020B0604020202020204" pitchFamily="34" charset="0"/>
              <a:buChar char="•"/>
            </a:pPr>
            <a:r>
              <a:rPr lang="en-US" sz="1100" dirty="0" err="1"/>
              <a:t>Reduzca</a:t>
            </a:r>
            <a:r>
              <a:rPr lang="en-US" sz="1100" dirty="0"/>
              <a:t> el </a:t>
            </a:r>
            <a:r>
              <a:rPr lang="en-US" sz="1100" dirty="0" err="1"/>
              <a:t>número</a:t>
            </a:r>
            <a:r>
              <a:rPr lang="en-US" sz="1100" dirty="0"/>
              <a:t> de </a:t>
            </a:r>
            <a:r>
              <a:rPr lang="en-US" sz="1100" dirty="0" err="1"/>
              <a:t>pagos</a:t>
            </a:r>
            <a:endParaRPr lang="en-US" sz="1100" dirty="0"/>
          </a:p>
          <a:p>
            <a:pPr marL="228600" indent="-228600">
              <a:spcBef>
                <a:spcPts val="1200"/>
              </a:spcBef>
              <a:buSzPct val="120000"/>
              <a:buFont typeface="Arial" panose="020B0604020202020204" pitchFamily="34" charset="0"/>
              <a:buChar char="•"/>
            </a:pPr>
            <a:r>
              <a:rPr lang="en-US" sz="1100" dirty="0"/>
              <a:t>Use un </a:t>
            </a:r>
            <a:r>
              <a:rPr lang="en-US" sz="1100" dirty="0" err="1"/>
              <a:t>único</a:t>
            </a:r>
            <a:r>
              <a:rPr lang="en-US" sz="1100" dirty="0"/>
              <a:t> </a:t>
            </a:r>
            <a:r>
              <a:rPr lang="en-US" sz="1100" dirty="0" err="1"/>
              <a:t>método</a:t>
            </a:r>
            <a:r>
              <a:rPr lang="en-US" sz="1100" dirty="0"/>
              <a:t> de </a:t>
            </a:r>
            <a:r>
              <a:rPr lang="en-US" sz="1100" dirty="0" err="1"/>
              <a:t>pago</a:t>
            </a:r>
            <a:endParaRPr lang="en-US" sz="1100" dirty="0"/>
          </a:p>
          <a:p>
            <a:pPr marL="228600" indent="-228600">
              <a:spcBef>
                <a:spcPts val="1200"/>
              </a:spcBef>
              <a:buSzPct val="120000"/>
              <a:buFont typeface="Arial" panose="020B0604020202020204" pitchFamily="34" charset="0"/>
              <a:buChar char="•"/>
            </a:pPr>
            <a:r>
              <a:rPr lang="en-US" sz="1100" dirty="0" err="1"/>
              <a:t>Elimine</a:t>
            </a:r>
            <a:r>
              <a:rPr lang="en-US" sz="1100" dirty="0"/>
              <a:t> </a:t>
            </a:r>
            <a:r>
              <a:rPr lang="en-US" sz="1100" dirty="0" err="1"/>
              <a:t>atrasos</a:t>
            </a:r>
            <a:endParaRPr lang="en-US" sz="1100" dirty="0"/>
          </a:p>
        </p:txBody>
      </p:sp>
      <p:sp>
        <p:nvSpPr>
          <p:cNvPr id="58" name="TextBox 57">
            <a:extLst>
              <a:ext uri="{FF2B5EF4-FFF2-40B4-BE49-F238E27FC236}">
                <a16:creationId xmlns:a16="http://schemas.microsoft.com/office/drawing/2014/main" id="{28AD4919-3DF9-2F48-9229-EA3BF136A16B}"/>
              </a:ext>
            </a:extLst>
          </p:cNvPr>
          <p:cNvSpPr txBox="1"/>
          <p:nvPr/>
        </p:nvSpPr>
        <p:spPr>
          <a:xfrm>
            <a:off x="4581121" y="2762769"/>
            <a:ext cx="2830794" cy="2292935"/>
          </a:xfrm>
          <a:prstGeom prst="rect">
            <a:avLst/>
          </a:prstGeom>
          <a:noFill/>
        </p:spPr>
        <p:txBody>
          <a:bodyPr wrap="square" lIns="0" tIns="0" rIns="0" bIns="0" rtlCol="0">
            <a:spAutoFit/>
          </a:bodyPr>
          <a:lstStyle/>
          <a:p>
            <a:pPr algn="ctr">
              <a:spcBef>
                <a:spcPts val="900"/>
              </a:spcBef>
              <a:buSzPct val="120000"/>
            </a:pPr>
            <a:r>
              <a:rPr lang="en-US" sz="1600" dirty="0" err="1">
                <a:solidFill>
                  <a:schemeClr val="bg2"/>
                </a:solidFill>
              </a:rPr>
              <a:t>Administre</a:t>
            </a:r>
            <a:r>
              <a:rPr lang="en-US" sz="1600" dirty="0">
                <a:solidFill>
                  <a:schemeClr val="bg2"/>
                </a:solidFill>
              </a:rPr>
              <a:t> </a:t>
            </a:r>
            <a:r>
              <a:rPr lang="en-US" sz="1600" dirty="0" err="1">
                <a:solidFill>
                  <a:schemeClr val="bg2"/>
                </a:solidFill>
              </a:rPr>
              <a:t>su</a:t>
            </a:r>
            <a:r>
              <a:rPr lang="en-US" sz="1600" dirty="0">
                <a:solidFill>
                  <a:schemeClr val="bg2"/>
                </a:solidFill>
              </a:rPr>
              <a:t> </a:t>
            </a:r>
            <a:r>
              <a:rPr lang="en-US" sz="1600" dirty="0" err="1">
                <a:solidFill>
                  <a:schemeClr val="bg2"/>
                </a:solidFill>
              </a:rPr>
              <a:t>efectivo</a:t>
            </a:r>
            <a:r>
              <a:rPr lang="en-US" sz="1600" dirty="0">
                <a:solidFill>
                  <a:schemeClr val="bg2"/>
                </a:solidFill>
              </a:rPr>
              <a:t> y </a:t>
            </a:r>
            <a:r>
              <a:rPr lang="en-US" sz="1600" dirty="0" err="1">
                <a:solidFill>
                  <a:schemeClr val="bg2"/>
                </a:solidFill>
              </a:rPr>
              <a:t>su</a:t>
            </a:r>
            <a:r>
              <a:rPr lang="en-US" sz="1600" dirty="0">
                <a:solidFill>
                  <a:schemeClr val="bg2"/>
                </a:solidFill>
              </a:rPr>
              <a:t> capital de </a:t>
            </a:r>
            <a:r>
              <a:rPr lang="en-US" sz="1600" dirty="0" err="1">
                <a:solidFill>
                  <a:schemeClr val="bg2"/>
                </a:solidFill>
              </a:rPr>
              <a:t>giro</a:t>
            </a:r>
            <a:endParaRPr lang="en-US" sz="1600" dirty="0">
              <a:solidFill>
                <a:schemeClr val="bg2"/>
              </a:solidFill>
            </a:endParaRPr>
          </a:p>
          <a:p>
            <a:pPr marL="228600" indent="-228600">
              <a:spcBef>
                <a:spcPts val="1200"/>
              </a:spcBef>
              <a:buSzPct val="120000"/>
              <a:buFont typeface="Arial" panose="020B0604020202020204" pitchFamily="34" charset="0"/>
              <a:buChar char="•"/>
            </a:pPr>
            <a:r>
              <a:rPr lang="en-US" sz="1100" dirty="0" err="1"/>
              <a:t>Mejore</a:t>
            </a:r>
            <a:r>
              <a:rPr lang="en-US" sz="1100" dirty="0"/>
              <a:t> la </a:t>
            </a:r>
            <a:r>
              <a:rPr lang="en-US" sz="1100" dirty="0" err="1"/>
              <a:t>flexibilidad</a:t>
            </a:r>
            <a:r>
              <a:rPr lang="en-US" sz="1100" dirty="0"/>
              <a:t> del </a:t>
            </a:r>
            <a:r>
              <a:rPr lang="en-US" sz="1100" dirty="0" err="1"/>
              <a:t>flujo</a:t>
            </a:r>
            <a:r>
              <a:rPr lang="en-US" sz="1100" dirty="0"/>
              <a:t> de </a:t>
            </a:r>
            <a:r>
              <a:rPr lang="en-US" sz="1100" dirty="0" err="1"/>
              <a:t>caja</a:t>
            </a:r>
            <a:endParaRPr lang="en-US" sz="1100" dirty="0"/>
          </a:p>
          <a:p>
            <a:pPr marL="228600" indent="-228600">
              <a:spcBef>
                <a:spcPts val="1200"/>
              </a:spcBef>
              <a:buSzPct val="120000"/>
              <a:buFont typeface="Arial" panose="020B0604020202020204" pitchFamily="34" charset="0"/>
              <a:buChar char="•"/>
            </a:pPr>
            <a:r>
              <a:rPr lang="en-US" sz="1100" dirty="0" err="1"/>
              <a:t>Minimice</a:t>
            </a:r>
            <a:r>
              <a:rPr lang="en-US" sz="1100" dirty="0"/>
              <a:t> el </a:t>
            </a:r>
            <a:r>
              <a:rPr lang="en-US" sz="1100" dirty="0" err="1"/>
              <a:t>impacto</a:t>
            </a:r>
            <a:r>
              <a:rPr lang="en-US" sz="1100" dirty="0"/>
              <a:t> de FX y </a:t>
            </a:r>
            <a:r>
              <a:rPr lang="en-US" sz="1100" dirty="0" err="1"/>
              <a:t>reduzca</a:t>
            </a:r>
            <a:r>
              <a:rPr lang="en-US" sz="1100" dirty="0"/>
              <a:t> </a:t>
            </a:r>
            <a:r>
              <a:rPr lang="en-US" sz="1100" dirty="0" err="1"/>
              <a:t>los</a:t>
            </a:r>
            <a:r>
              <a:rPr lang="en-US" sz="1100" dirty="0"/>
              <a:t> </a:t>
            </a:r>
            <a:r>
              <a:rPr lang="en-US" sz="1100" dirty="0" err="1"/>
              <a:t>costos</a:t>
            </a:r>
            <a:r>
              <a:rPr lang="en-US" sz="1100" dirty="0"/>
              <a:t> </a:t>
            </a:r>
            <a:r>
              <a:rPr lang="en-US" sz="1100" dirty="0" err="1"/>
              <a:t>por</a:t>
            </a:r>
            <a:r>
              <a:rPr lang="en-US" sz="1100" dirty="0"/>
              <a:t> </a:t>
            </a:r>
            <a:r>
              <a:rPr lang="en-US" sz="1100" dirty="0" err="1"/>
              <a:t>transacción</a:t>
            </a:r>
            <a:endParaRPr lang="en-US" sz="1100" dirty="0"/>
          </a:p>
          <a:p>
            <a:pPr marL="228600" indent="-228600">
              <a:spcBef>
                <a:spcPts val="1200"/>
              </a:spcBef>
              <a:buSzPct val="120000"/>
              <a:buFont typeface="Arial" panose="020B0604020202020204" pitchFamily="34" charset="0"/>
              <a:buChar char="•"/>
            </a:pPr>
            <a:r>
              <a:rPr lang="en-US" sz="1100" dirty="0" err="1"/>
              <a:t>Consolide</a:t>
            </a:r>
            <a:r>
              <a:rPr lang="en-US" sz="1100" dirty="0"/>
              <a:t> la </a:t>
            </a:r>
            <a:r>
              <a:rPr lang="en-US" sz="1100" dirty="0" err="1"/>
              <a:t>información</a:t>
            </a:r>
            <a:r>
              <a:rPr lang="en-US" sz="1100" dirty="0"/>
              <a:t> del </a:t>
            </a:r>
            <a:r>
              <a:rPr lang="en-US" sz="1100" dirty="0" err="1"/>
              <a:t>gasto</a:t>
            </a:r>
            <a:r>
              <a:rPr lang="en-US" sz="1100" dirty="0"/>
              <a:t> para </a:t>
            </a:r>
            <a:r>
              <a:rPr lang="en-US" sz="1100" dirty="0" err="1"/>
              <a:t>ayudar</a:t>
            </a:r>
            <a:r>
              <a:rPr lang="en-US" sz="1100" dirty="0"/>
              <a:t> a </a:t>
            </a:r>
            <a:r>
              <a:rPr lang="en-US" sz="1100" dirty="0" err="1"/>
              <a:t>mejorar</a:t>
            </a:r>
            <a:r>
              <a:rPr lang="en-US" sz="1100" dirty="0"/>
              <a:t> las </a:t>
            </a:r>
            <a:r>
              <a:rPr lang="en-US" sz="1100" dirty="0" err="1"/>
              <a:t>negociaciones</a:t>
            </a:r>
            <a:r>
              <a:rPr lang="en-US" sz="1100" dirty="0"/>
              <a:t> con </a:t>
            </a:r>
            <a:r>
              <a:rPr lang="en-US" sz="1100" dirty="0" err="1"/>
              <a:t>proveedores</a:t>
            </a:r>
            <a:endParaRPr lang="en-US" sz="1100" dirty="0"/>
          </a:p>
          <a:p>
            <a:pPr marL="228600" indent="-228600">
              <a:spcBef>
                <a:spcPts val="1200"/>
              </a:spcBef>
              <a:buSzPct val="120000"/>
              <a:buFont typeface="Arial" panose="020B0604020202020204" pitchFamily="34" charset="0"/>
              <a:buChar char="•"/>
            </a:pPr>
            <a:r>
              <a:rPr lang="en-US" sz="1100" dirty="0"/>
              <a:t>Evite </a:t>
            </a:r>
            <a:r>
              <a:rPr lang="en-US" sz="1100" dirty="0" err="1"/>
              <a:t>pagos</a:t>
            </a:r>
            <a:r>
              <a:rPr lang="en-US" sz="1100" dirty="0"/>
              <a:t> </a:t>
            </a:r>
            <a:r>
              <a:rPr lang="en-US" sz="1100" dirty="0" err="1"/>
              <a:t>anticipados</a:t>
            </a:r>
            <a:endParaRPr lang="en-US" sz="1100" dirty="0"/>
          </a:p>
        </p:txBody>
      </p:sp>
      <p:grpSp>
        <p:nvGrpSpPr>
          <p:cNvPr id="59" name="Group 58">
            <a:extLst>
              <a:ext uri="{FF2B5EF4-FFF2-40B4-BE49-F238E27FC236}">
                <a16:creationId xmlns:a16="http://schemas.microsoft.com/office/drawing/2014/main" id="{73D030BF-0B82-AB40-BDB5-9213BE74805F}"/>
              </a:ext>
            </a:extLst>
          </p:cNvPr>
          <p:cNvGrpSpPr/>
          <p:nvPr/>
        </p:nvGrpSpPr>
        <p:grpSpPr>
          <a:xfrm>
            <a:off x="5522685" y="1460501"/>
            <a:ext cx="1016000" cy="1016000"/>
            <a:chOff x="5024360" y="2119081"/>
            <a:chExt cx="1016000" cy="1016000"/>
          </a:xfrm>
          <a:solidFill>
            <a:schemeClr val="bg1"/>
          </a:solidFill>
        </p:grpSpPr>
        <p:sp>
          <p:nvSpPr>
            <p:cNvPr id="64" name="Oval 63">
              <a:extLst>
                <a:ext uri="{FF2B5EF4-FFF2-40B4-BE49-F238E27FC236}">
                  <a16:creationId xmlns:a16="http://schemas.microsoft.com/office/drawing/2014/main" id="{394B8DAB-A3CC-D346-B3C9-FD262FC314B4}"/>
                </a:ext>
              </a:extLst>
            </p:cNvPr>
            <p:cNvSpPr/>
            <p:nvPr/>
          </p:nvSpPr>
          <p:spPr>
            <a:xfrm>
              <a:off x="5024360" y="2119081"/>
              <a:ext cx="1016000" cy="1016000"/>
            </a:xfrm>
            <a:prstGeom prst="ellipse">
              <a:avLst/>
            </a:prstGeom>
            <a:solidFill>
              <a:schemeClr val="bg2"/>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65" name="Group 64">
              <a:extLst>
                <a:ext uri="{FF2B5EF4-FFF2-40B4-BE49-F238E27FC236}">
                  <a16:creationId xmlns:a16="http://schemas.microsoft.com/office/drawing/2014/main" id="{6729AEE9-363A-E04A-A969-E069802621F3}"/>
                </a:ext>
              </a:extLst>
            </p:cNvPr>
            <p:cNvGrpSpPr/>
            <p:nvPr/>
          </p:nvGrpSpPr>
          <p:grpSpPr>
            <a:xfrm>
              <a:off x="5233169" y="2388701"/>
              <a:ext cx="598382" cy="476760"/>
              <a:chOff x="3704565" y="8672638"/>
              <a:chExt cx="1558720" cy="1241908"/>
            </a:xfrm>
            <a:grpFill/>
          </p:grpSpPr>
          <p:grpSp>
            <p:nvGrpSpPr>
              <p:cNvPr id="66" name="Group 65">
                <a:extLst>
                  <a:ext uri="{FF2B5EF4-FFF2-40B4-BE49-F238E27FC236}">
                    <a16:creationId xmlns:a16="http://schemas.microsoft.com/office/drawing/2014/main" id="{FBF70AFB-11C0-FC43-AFD6-5479480FD33D}"/>
                  </a:ext>
                </a:extLst>
              </p:cNvPr>
              <p:cNvGrpSpPr/>
              <p:nvPr/>
            </p:nvGrpSpPr>
            <p:grpSpPr>
              <a:xfrm>
                <a:off x="4879453" y="8698114"/>
                <a:ext cx="383832" cy="1109962"/>
                <a:chOff x="6187869" y="8698114"/>
                <a:chExt cx="383832" cy="1109962"/>
              </a:xfrm>
              <a:grpFill/>
            </p:grpSpPr>
            <p:sp>
              <p:nvSpPr>
                <p:cNvPr id="71" name="Freeform 3">
                  <a:extLst>
                    <a:ext uri="{FF2B5EF4-FFF2-40B4-BE49-F238E27FC236}">
                      <a16:creationId xmlns:a16="http://schemas.microsoft.com/office/drawing/2014/main" id="{E787586B-1447-7449-BF9B-6F0A23D24416}"/>
                    </a:ext>
                  </a:extLst>
                </p:cNvPr>
                <p:cNvSpPr/>
                <p:nvPr/>
              </p:nvSpPr>
              <p:spPr>
                <a:xfrm>
                  <a:off x="6187869" y="9122853"/>
                  <a:ext cx="383832" cy="685223"/>
                </a:xfrm>
                <a:custGeom>
                  <a:avLst/>
                  <a:gdLst>
                    <a:gd name="connsiteX0" fmla="*/ 9030 w 383832"/>
                    <a:gd name="connsiteY0" fmla="*/ 550367 h 685223"/>
                    <a:gd name="connsiteX1" fmla="*/ 9030 w 383832"/>
                    <a:gd name="connsiteY1" fmla="*/ 550367 h 685223"/>
                    <a:gd name="connsiteX2" fmla="*/ 219278 w 383832"/>
                    <a:gd name="connsiteY2" fmla="*/ 682625 h 685223"/>
                    <a:gd name="connsiteX3" fmla="*/ 243256 w 383832"/>
                    <a:gd name="connsiteY3" fmla="*/ 662521 h 685223"/>
                    <a:gd name="connsiteX4" fmla="*/ 218846 w 383832"/>
                    <a:gd name="connsiteY4" fmla="*/ 602488 h 685223"/>
                    <a:gd name="connsiteX5" fmla="*/ 299161 w 383832"/>
                    <a:gd name="connsiteY5" fmla="*/ 550342 h 685223"/>
                    <a:gd name="connsiteX6" fmla="*/ 383832 w 383832"/>
                    <a:gd name="connsiteY6" fmla="*/ 311861 h 685223"/>
                    <a:gd name="connsiteX7" fmla="*/ 383832 w 383832"/>
                    <a:gd name="connsiteY7" fmla="*/ 0 h 685223"/>
                    <a:gd name="connsiteX8" fmla="*/ 286461 w 383832"/>
                    <a:gd name="connsiteY8" fmla="*/ 184861 h 685223"/>
                    <a:gd name="connsiteX9" fmla="*/ 100228 w 383832"/>
                    <a:gd name="connsiteY9" fmla="*/ 310680 h 685223"/>
                    <a:gd name="connsiteX10" fmla="*/ 73698 w 383832"/>
                    <a:gd name="connsiteY10" fmla="*/ 245428 h 685223"/>
                    <a:gd name="connsiteX11" fmla="*/ 42202 w 383832"/>
                    <a:gd name="connsiteY11" fmla="*/ 249288 h 685223"/>
                    <a:gd name="connsiteX12" fmla="*/ 10566 w 383832"/>
                    <a:gd name="connsiteY12" fmla="*/ 470802 h 685223"/>
                    <a:gd name="connsiteX13" fmla="*/ 0 w 383832"/>
                    <a:gd name="connsiteY13" fmla="*/ 544690 h 685223"/>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Lst>
                  <a:rect l="l" t="t" r="r" b="b"/>
                  <a:pathLst>
                    <a:path w="383832" h="685223">
                      <a:moveTo>
                        <a:pt x="9030" y="550367"/>
                      </a:moveTo>
                      <a:lnTo>
                        <a:pt x="9030" y="550367"/>
                      </a:lnTo>
                      <a:lnTo>
                        <a:pt x="219278" y="682625"/>
                      </a:lnTo>
                      <a:cubicBezTo>
                        <a:pt x="232791" y="691121"/>
                        <a:pt x="249263" y="677304"/>
                        <a:pt x="243256" y="662521"/>
                      </a:cubicBezTo>
                      <a:lnTo>
                        <a:pt x="218846" y="602488"/>
                      </a:lnTo>
                      <a:cubicBezTo>
                        <a:pt x="231559" y="597421"/>
                        <a:pt x="258356" y="584035"/>
                        <a:pt x="299161" y="550342"/>
                      </a:cubicBezTo>
                      <a:cubicBezTo>
                        <a:pt x="364071" y="496710"/>
                        <a:pt x="383832" y="402171"/>
                        <a:pt x="383832" y="311861"/>
                      </a:cubicBezTo>
                      <a:lnTo>
                        <a:pt x="383832" y="0"/>
                      </a:lnTo>
                      <a:cubicBezTo>
                        <a:pt x="383832" y="0"/>
                        <a:pt x="366890" y="108661"/>
                        <a:pt x="286461" y="184861"/>
                      </a:cubicBezTo>
                      <a:cubicBezTo>
                        <a:pt x="215024" y="252539"/>
                        <a:pt x="127229" y="297637"/>
                        <a:pt x="100228" y="310680"/>
                      </a:cubicBezTo>
                      <a:lnTo>
                        <a:pt x="73698" y="245428"/>
                      </a:lnTo>
                      <a:cubicBezTo>
                        <a:pt x="67386" y="229883"/>
                        <a:pt x="44577" y="232677"/>
                        <a:pt x="42202" y="249288"/>
                      </a:cubicBezTo>
                      <a:lnTo>
                        <a:pt x="10566" y="470802"/>
                      </a:lnTo>
                      <a:lnTo>
                        <a:pt x="0" y="544690"/>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Freeform 3">
                  <a:extLst>
                    <a:ext uri="{FF2B5EF4-FFF2-40B4-BE49-F238E27FC236}">
                      <a16:creationId xmlns:a16="http://schemas.microsoft.com/office/drawing/2014/main" id="{F37C4948-645F-5047-A9F5-2D5F51396214}"/>
                    </a:ext>
                  </a:extLst>
                </p:cNvPr>
                <p:cNvSpPr/>
                <p:nvPr/>
              </p:nvSpPr>
              <p:spPr>
                <a:xfrm>
                  <a:off x="6227378" y="8698114"/>
                  <a:ext cx="317576" cy="595478"/>
                </a:xfrm>
                <a:custGeom>
                  <a:avLst/>
                  <a:gdLst>
                    <a:gd name="connsiteX0" fmla="*/ 160871 w 317576"/>
                    <a:gd name="connsiteY0" fmla="*/ 403581 h 595478"/>
                    <a:gd name="connsiteX1" fmla="*/ 193332 w 317576"/>
                    <a:gd name="connsiteY1" fmla="*/ 595478 h 595478"/>
                    <a:gd name="connsiteX2" fmla="*/ 261061 w 317576"/>
                    <a:gd name="connsiteY2" fmla="*/ 156629 h 595478"/>
                    <a:gd name="connsiteX3" fmla="*/ 0 w 317576"/>
                    <a:gd name="connsiteY3" fmla="*/ 0 h 595478"/>
                    <a:gd name="connsiteX4" fmla="*/ 0 w 317576"/>
                    <a:gd name="connsiteY4" fmla="*/ 276581 h 595478"/>
                    <a:gd name="connsiteX5" fmla="*/ 160871 w 317576"/>
                    <a:gd name="connsiteY5" fmla="*/ 403581 h 595478"/>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Lst>
                  <a:rect l="l" t="t" r="r" b="b"/>
                  <a:pathLst>
                    <a:path w="317576" h="595478">
                      <a:moveTo>
                        <a:pt x="160871" y="403581"/>
                      </a:moveTo>
                      <a:cubicBezTo>
                        <a:pt x="209994" y="495922"/>
                        <a:pt x="193332" y="595478"/>
                        <a:pt x="193332" y="595478"/>
                      </a:cubicBezTo>
                      <a:cubicBezTo>
                        <a:pt x="342900" y="440271"/>
                        <a:pt x="346964" y="253556"/>
                        <a:pt x="261061" y="156629"/>
                      </a:cubicBezTo>
                      <a:cubicBezTo>
                        <a:pt x="150990" y="32449"/>
                        <a:pt x="0" y="0"/>
                        <a:pt x="0" y="0"/>
                      </a:cubicBezTo>
                      <a:lnTo>
                        <a:pt x="0" y="276581"/>
                      </a:lnTo>
                      <a:cubicBezTo>
                        <a:pt x="0" y="276581"/>
                        <a:pt x="115938" y="319113"/>
                        <a:pt x="160871" y="403581"/>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7" name="Group 66">
                <a:extLst>
                  <a:ext uri="{FF2B5EF4-FFF2-40B4-BE49-F238E27FC236}">
                    <a16:creationId xmlns:a16="http://schemas.microsoft.com/office/drawing/2014/main" id="{1977E279-B6A6-B545-92A6-756F715D307E}"/>
                  </a:ext>
                </a:extLst>
              </p:cNvPr>
              <p:cNvGrpSpPr/>
              <p:nvPr/>
            </p:nvGrpSpPr>
            <p:grpSpPr>
              <a:xfrm>
                <a:off x="3704565" y="8698112"/>
                <a:ext cx="383819" cy="1109955"/>
                <a:chOff x="3704565" y="8698112"/>
                <a:chExt cx="383819" cy="1109955"/>
              </a:xfrm>
              <a:grpFill/>
            </p:grpSpPr>
            <p:sp>
              <p:nvSpPr>
                <p:cNvPr id="69" name="Freeform 3">
                  <a:extLst>
                    <a:ext uri="{FF2B5EF4-FFF2-40B4-BE49-F238E27FC236}">
                      <a16:creationId xmlns:a16="http://schemas.microsoft.com/office/drawing/2014/main" id="{C125DE3B-BC10-A14D-95A7-2D6A8CEC2A4B}"/>
                    </a:ext>
                  </a:extLst>
                </p:cNvPr>
                <p:cNvSpPr/>
                <p:nvPr/>
              </p:nvSpPr>
              <p:spPr>
                <a:xfrm>
                  <a:off x="3704565" y="8698112"/>
                  <a:ext cx="383819" cy="685217"/>
                </a:xfrm>
                <a:custGeom>
                  <a:avLst/>
                  <a:gdLst>
                    <a:gd name="connsiteX0" fmla="*/ 374802 w 383819"/>
                    <a:gd name="connsiteY0" fmla="*/ 134850 h 685217"/>
                    <a:gd name="connsiteX1" fmla="*/ 374802 w 383819"/>
                    <a:gd name="connsiteY1" fmla="*/ 134850 h 685217"/>
                    <a:gd name="connsiteX2" fmla="*/ 164554 w 383819"/>
                    <a:gd name="connsiteY2" fmla="*/ 2605 h 685217"/>
                    <a:gd name="connsiteX3" fmla="*/ 140576 w 383819"/>
                    <a:gd name="connsiteY3" fmla="*/ 22709 h 685217"/>
                    <a:gd name="connsiteX4" fmla="*/ 164986 w 383819"/>
                    <a:gd name="connsiteY4" fmla="*/ 82729 h 685217"/>
                    <a:gd name="connsiteX5" fmla="*/ 84671 w 383819"/>
                    <a:gd name="connsiteY5" fmla="*/ 134888 h 685217"/>
                    <a:gd name="connsiteX6" fmla="*/ 0 w 383819"/>
                    <a:gd name="connsiteY6" fmla="*/ 373356 h 685217"/>
                    <a:gd name="connsiteX7" fmla="*/ 0 w 383819"/>
                    <a:gd name="connsiteY7" fmla="*/ 685217 h 685217"/>
                    <a:gd name="connsiteX8" fmla="*/ 97371 w 383819"/>
                    <a:gd name="connsiteY8" fmla="*/ 500356 h 685217"/>
                    <a:gd name="connsiteX9" fmla="*/ 283604 w 383819"/>
                    <a:gd name="connsiteY9" fmla="*/ 374550 h 685217"/>
                    <a:gd name="connsiteX10" fmla="*/ 310134 w 383819"/>
                    <a:gd name="connsiteY10" fmla="*/ 439802 h 685217"/>
                    <a:gd name="connsiteX11" fmla="*/ 341630 w 383819"/>
                    <a:gd name="connsiteY11" fmla="*/ 435929 h 685217"/>
                    <a:gd name="connsiteX12" fmla="*/ 373266 w 383819"/>
                    <a:gd name="connsiteY12" fmla="*/ 214428 h 685217"/>
                    <a:gd name="connsiteX13" fmla="*/ 383819 w 383819"/>
                    <a:gd name="connsiteY13" fmla="*/ 140527 h 685217"/>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Lst>
                  <a:rect l="l" t="t" r="r" b="b"/>
                  <a:pathLst>
                    <a:path w="383819" h="685217">
                      <a:moveTo>
                        <a:pt x="374802" y="134850"/>
                      </a:moveTo>
                      <a:lnTo>
                        <a:pt x="374802" y="134850"/>
                      </a:lnTo>
                      <a:lnTo>
                        <a:pt x="164554" y="2605"/>
                      </a:lnTo>
                      <a:cubicBezTo>
                        <a:pt x="151041" y="-5904"/>
                        <a:pt x="134569" y="7913"/>
                        <a:pt x="140576" y="22709"/>
                      </a:cubicBezTo>
                      <a:lnTo>
                        <a:pt x="164986" y="82729"/>
                      </a:lnTo>
                      <a:cubicBezTo>
                        <a:pt x="152273" y="87796"/>
                        <a:pt x="125476" y="101182"/>
                        <a:pt x="84671" y="134888"/>
                      </a:cubicBezTo>
                      <a:cubicBezTo>
                        <a:pt x="19761" y="188520"/>
                        <a:pt x="0" y="283059"/>
                        <a:pt x="0" y="373356"/>
                      </a:cubicBezTo>
                      <a:lnTo>
                        <a:pt x="0" y="685217"/>
                      </a:lnTo>
                      <a:cubicBezTo>
                        <a:pt x="0" y="685217"/>
                        <a:pt x="16942" y="576556"/>
                        <a:pt x="97371" y="500356"/>
                      </a:cubicBezTo>
                      <a:cubicBezTo>
                        <a:pt x="168808" y="432678"/>
                        <a:pt x="256603" y="387580"/>
                        <a:pt x="283604" y="374550"/>
                      </a:cubicBezTo>
                      <a:lnTo>
                        <a:pt x="310134" y="439802"/>
                      </a:lnTo>
                      <a:cubicBezTo>
                        <a:pt x="316446" y="455334"/>
                        <a:pt x="339255" y="452553"/>
                        <a:pt x="341630" y="435929"/>
                      </a:cubicBezTo>
                      <a:lnTo>
                        <a:pt x="373266" y="214428"/>
                      </a:lnTo>
                      <a:lnTo>
                        <a:pt x="383819" y="140527"/>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Freeform 3">
                  <a:extLst>
                    <a:ext uri="{FF2B5EF4-FFF2-40B4-BE49-F238E27FC236}">
                      <a16:creationId xmlns:a16="http://schemas.microsoft.com/office/drawing/2014/main" id="{3B4C49F8-DD2C-CC45-BE0E-6A322C6E5FFD}"/>
                    </a:ext>
                  </a:extLst>
                </p:cNvPr>
                <p:cNvSpPr/>
                <p:nvPr/>
              </p:nvSpPr>
              <p:spPr>
                <a:xfrm>
                  <a:off x="3737686" y="9212589"/>
                  <a:ext cx="317576" cy="595478"/>
                </a:xfrm>
                <a:custGeom>
                  <a:avLst/>
                  <a:gdLst>
                    <a:gd name="connsiteX0" fmla="*/ 156705 w 317576"/>
                    <a:gd name="connsiteY0" fmla="*/ 191910 h 595478"/>
                    <a:gd name="connsiteX1" fmla="*/ 124243 w 317576"/>
                    <a:gd name="connsiteY1" fmla="*/ 0 h 595478"/>
                    <a:gd name="connsiteX2" fmla="*/ 56514 w 317576"/>
                    <a:gd name="connsiteY2" fmla="*/ 438848 h 595478"/>
                    <a:gd name="connsiteX3" fmla="*/ 317576 w 317576"/>
                    <a:gd name="connsiteY3" fmla="*/ 595478 h 595478"/>
                    <a:gd name="connsiteX4" fmla="*/ 317576 w 317576"/>
                    <a:gd name="connsiteY4" fmla="*/ 318910 h 595478"/>
                    <a:gd name="connsiteX5" fmla="*/ 156705 w 317576"/>
                    <a:gd name="connsiteY5" fmla="*/ 191910 h 595478"/>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Lst>
                  <a:rect l="l" t="t" r="r" b="b"/>
                  <a:pathLst>
                    <a:path w="317576" h="595478">
                      <a:moveTo>
                        <a:pt x="156705" y="191910"/>
                      </a:moveTo>
                      <a:cubicBezTo>
                        <a:pt x="107581" y="99568"/>
                        <a:pt x="124243" y="0"/>
                        <a:pt x="124243" y="0"/>
                      </a:cubicBezTo>
                      <a:cubicBezTo>
                        <a:pt x="-25324" y="155219"/>
                        <a:pt x="-29388" y="341935"/>
                        <a:pt x="56514" y="438848"/>
                      </a:cubicBezTo>
                      <a:cubicBezTo>
                        <a:pt x="166573" y="563042"/>
                        <a:pt x="317576" y="595478"/>
                        <a:pt x="317576" y="595478"/>
                      </a:cubicBezTo>
                      <a:lnTo>
                        <a:pt x="317576" y="318910"/>
                      </a:lnTo>
                      <a:cubicBezTo>
                        <a:pt x="317576" y="318910"/>
                        <a:pt x="201637" y="276365"/>
                        <a:pt x="156705" y="19191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8" name="Freeform 67">
                <a:extLst>
                  <a:ext uri="{FF2B5EF4-FFF2-40B4-BE49-F238E27FC236}">
                    <a16:creationId xmlns:a16="http://schemas.microsoft.com/office/drawing/2014/main" id="{BFE76E9E-BF0A-F74E-BD9C-AFD95316A8D2}"/>
                  </a:ext>
                </a:extLst>
              </p:cNvPr>
              <p:cNvSpPr/>
              <p:nvPr/>
            </p:nvSpPr>
            <p:spPr>
              <a:xfrm>
                <a:off x="4144454" y="8672638"/>
                <a:ext cx="678929" cy="1241908"/>
              </a:xfrm>
              <a:custGeom>
                <a:avLst/>
                <a:gdLst>
                  <a:gd name="connsiteX0" fmla="*/ 396255 w 678929"/>
                  <a:gd name="connsiteY0" fmla="*/ 687954 h 1241908"/>
                  <a:gd name="connsiteX1" fmla="*/ 396255 w 678929"/>
                  <a:gd name="connsiteY1" fmla="*/ 958680 h 1241908"/>
                  <a:gd name="connsiteX2" fmla="*/ 480951 w 678929"/>
                  <a:gd name="connsiteY2" fmla="*/ 910433 h 1241908"/>
                  <a:gd name="connsiteX3" fmla="*/ 513565 w 678929"/>
                  <a:gd name="connsiteY3" fmla="*/ 819843 h 1241908"/>
                  <a:gd name="connsiteX4" fmla="*/ 486146 w 678929"/>
                  <a:gd name="connsiteY4" fmla="*/ 739668 h 1241908"/>
                  <a:gd name="connsiteX5" fmla="*/ 396255 w 678929"/>
                  <a:gd name="connsiteY5" fmla="*/ 687954 h 1241908"/>
                  <a:gd name="connsiteX6" fmla="*/ 295598 w 678929"/>
                  <a:gd name="connsiteY6" fmla="*/ 220058 h 1241908"/>
                  <a:gd name="connsiteX7" fmla="*/ 230345 w 678929"/>
                  <a:gd name="connsiteY7" fmla="*/ 267264 h 1241908"/>
                  <a:gd name="connsiteX8" fmla="*/ 206050 w 678929"/>
                  <a:gd name="connsiteY8" fmla="*/ 340860 h 1241908"/>
                  <a:gd name="connsiteX9" fmla="*/ 228262 w 678929"/>
                  <a:gd name="connsiteY9" fmla="*/ 409237 h 1241908"/>
                  <a:gd name="connsiteX10" fmla="*/ 295598 w 678929"/>
                  <a:gd name="connsiteY10" fmla="*/ 460253 h 1241908"/>
                  <a:gd name="connsiteX11" fmla="*/ 290868 w 678929"/>
                  <a:gd name="connsiteY11" fmla="*/ 0 h 1241908"/>
                  <a:gd name="connsiteX12" fmla="*/ 391528 w 678929"/>
                  <a:gd name="connsiteY12" fmla="*/ 0 h 1241908"/>
                  <a:gd name="connsiteX13" fmla="*/ 391528 w 678929"/>
                  <a:gd name="connsiteY13" fmla="*/ 68720 h 1241908"/>
                  <a:gd name="connsiteX14" fmla="*/ 567157 w 678929"/>
                  <a:gd name="connsiteY14" fmla="*/ 144043 h 1241908"/>
                  <a:gd name="connsiteX15" fmla="*/ 650456 w 678929"/>
                  <a:gd name="connsiteY15" fmla="*/ 310312 h 1241908"/>
                  <a:gd name="connsiteX16" fmla="*/ 474828 w 678929"/>
                  <a:gd name="connsiteY16" fmla="*/ 333223 h 1241908"/>
                  <a:gd name="connsiteX17" fmla="*/ 391528 w 678929"/>
                  <a:gd name="connsiteY17" fmla="*/ 222148 h 1241908"/>
                  <a:gd name="connsiteX18" fmla="*/ 391528 w 678929"/>
                  <a:gd name="connsiteY18" fmla="*/ 493586 h 1241908"/>
                  <a:gd name="connsiteX19" fmla="*/ 618528 w 678929"/>
                  <a:gd name="connsiteY19" fmla="*/ 610552 h 1241908"/>
                  <a:gd name="connsiteX20" fmla="*/ 678929 w 678929"/>
                  <a:gd name="connsiteY20" fmla="*/ 794855 h 1241908"/>
                  <a:gd name="connsiteX21" fmla="*/ 602907 w 678929"/>
                  <a:gd name="connsiteY21" fmla="*/ 1006589 h 1241908"/>
                  <a:gd name="connsiteX22" fmla="*/ 391528 w 678929"/>
                  <a:gd name="connsiteY22" fmla="*/ 1112114 h 1241908"/>
                  <a:gd name="connsiteX23" fmla="*/ 391528 w 678929"/>
                  <a:gd name="connsiteY23" fmla="*/ 1241908 h 1241908"/>
                  <a:gd name="connsiteX24" fmla="*/ 290868 w 678929"/>
                  <a:gd name="connsiteY24" fmla="*/ 1241908 h 1241908"/>
                  <a:gd name="connsiteX25" fmla="*/ 290868 w 678929"/>
                  <a:gd name="connsiteY25" fmla="*/ 1115568 h 1241908"/>
                  <a:gd name="connsiteX26" fmla="*/ 95796 w 678929"/>
                  <a:gd name="connsiteY26" fmla="*/ 1026020 h 1241908"/>
                  <a:gd name="connsiteX27" fmla="*/ 0 w 678929"/>
                  <a:gd name="connsiteY27" fmla="*/ 814299 h 1241908"/>
                  <a:gd name="connsiteX28" fmla="*/ 181178 w 678929"/>
                  <a:gd name="connsiteY28" fmla="*/ 794855 h 1241908"/>
                  <a:gd name="connsiteX29" fmla="*/ 222834 w 678929"/>
                  <a:gd name="connsiteY29" fmla="*/ 890651 h 1241908"/>
                  <a:gd name="connsiteX30" fmla="*/ 290868 w 678929"/>
                  <a:gd name="connsiteY30" fmla="*/ 948969 h 1241908"/>
                  <a:gd name="connsiteX31" fmla="*/ 290868 w 678929"/>
                  <a:gd name="connsiteY31" fmla="*/ 658101 h 1241908"/>
                  <a:gd name="connsiteX32" fmla="*/ 91288 w 678929"/>
                  <a:gd name="connsiteY32" fmla="*/ 540436 h 1241908"/>
                  <a:gd name="connsiteX33" fmla="*/ 27762 w 678929"/>
                  <a:gd name="connsiteY33" fmla="*/ 349174 h 1241908"/>
                  <a:gd name="connsiteX34" fmla="*/ 99619 w 678929"/>
                  <a:gd name="connsiteY34" fmla="*/ 157937 h 1241908"/>
                  <a:gd name="connsiteX35" fmla="*/ 290868 w 678929"/>
                  <a:gd name="connsiteY35" fmla="*/ 68720 h 1241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78929" h="1241908">
                    <a:moveTo>
                      <a:pt x="396255" y="687954"/>
                    </a:moveTo>
                    <a:lnTo>
                      <a:pt x="396255" y="958680"/>
                    </a:lnTo>
                    <a:cubicBezTo>
                      <a:pt x="430964" y="952203"/>
                      <a:pt x="459183" y="936125"/>
                      <a:pt x="480951" y="910433"/>
                    </a:cubicBezTo>
                    <a:cubicBezTo>
                      <a:pt x="502694" y="884753"/>
                      <a:pt x="513565" y="854553"/>
                      <a:pt x="513565" y="819843"/>
                    </a:cubicBezTo>
                    <a:cubicBezTo>
                      <a:pt x="513565" y="788843"/>
                      <a:pt x="504434" y="762109"/>
                      <a:pt x="486146" y="739668"/>
                    </a:cubicBezTo>
                    <a:cubicBezTo>
                      <a:pt x="467870" y="717215"/>
                      <a:pt x="437898" y="699994"/>
                      <a:pt x="396255" y="687954"/>
                    </a:cubicBezTo>
                    <a:close/>
                    <a:moveTo>
                      <a:pt x="295598" y="220058"/>
                    </a:moveTo>
                    <a:cubicBezTo>
                      <a:pt x="268280" y="229316"/>
                      <a:pt x="246538" y="245052"/>
                      <a:pt x="230345" y="267264"/>
                    </a:cubicBezTo>
                    <a:cubicBezTo>
                      <a:pt x="214140" y="289489"/>
                      <a:pt x="206050" y="314013"/>
                      <a:pt x="206050" y="340860"/>
                    </a:cubicBezTo>
                    <a:cubicBezTo>
                      <a:pt x="206050" y="365384"/>
                      <a:pt x="213441" y="388168"/>
                      <a:pt x="228262" y="409237"/>
                    </a:cubicBezTo>
                    <a:cubicBezTo>
                      <a:pt x="243070" y="430294"/>
                      <a:pt x="265511" y="447312"/>
                      <a:pt x="295598" y="460253"/>
                    </a:cubicBezTo>
                    <a:close/>
                    <a:moveTo>
                      <a:pt x="290868" y="0"/>
                    </a:moveTo>
                    <a:lnTo>
                      <a:pt x="391528" y="0"/>
                    </a:lnTo>
                    <a:lnTo>
                      <a:pt x="391528" y="68720"/>
                    </a:lnTo>
                    <a:cubicBezTo>
                      <a:pt x="465112" y="77521"/>
                      <a:pt x="523646" y="102629"/>
                      <a:pt x="567157" y="144043"/>
                    </a:cubicBezTo>
                    <a:cubicBezTo>
                      <a:pt x="610654" y="185471"/>
                      <a:pt x="638416" y="240881"/>
                      <a:pt x="650456" y="310312"/>
                    </a:cubicBezTo>
                    <a:lnTo>
                      <a:pt x="474828" y="333223"/>
                    </a:lnTo>
                    <a:cubicBezTo>
                      <a:pt x="464172" y="278613"/>
                      <a:pt x="436410" y="241579"/>
                      <a:pt x="391528" y="222148"/>
                    </a:cubicBezTo>
                    <a:lnTo>
                      <a:pt x="391528" y="493586"/>
                    </a:lnTo>
                    <a:cubicBezTo>
                      <a:pt x="502603" y="523672"/>
                      <a:pt x="578269" y="562648"/>
                      <a:pt x="618528" y="610552"/>
                    </a:cubicBezTo>
                    <a:cubicBezTo>
                      <a:pt x="658800" y="658444"/>
                      <a:pt x="678929" y="719887"/>
                      <a:pt x="678929" y="794855"/>
                    </a:cubicBezTo>
                    <a:cubicBezTo>
                      <a:pt x="678929" y="878624"/>
                      <a:pt x="653593" y="949211"/>
                      <a:pt x="602907" y="1006589"/>
                    </a:cubicBezTo>
                    <a:cubicBezTo>
                      <a:pt x="552234" y="1063981"/>
                      <a:pt x="481762" y="1099147"/>
                      <a:pt x="391528" y="1112114"/>
                    </a:cubicBezTo>
                    <a:lnTo>
                      <a:pt x="391528" y="1241908"/>
                    </a:lnTo>
                    <a:lnTo>
                      <a:pt x="290868" y="1241908"/>
                    </a:lnTo>
                    <a:lnTo>
                      <a:pt x="290868" y="1115568"/>
                    </a:lnTo>
                    <a:cubicBezTo>
                      <a:pt x="210795" y="1105865"/>
                      <a:pt x="145783" y="1076008"/>
                      <a:pt x="95796" y="1026020"/>
                    </a:cubicBezTo>
                    <a:cubicBezTo>
                      <a:pt x="45822" y="976046"/>
                      <a:pt x="13881" y="905472"/>
                      <a:pt x="0" y="814299"/>
                    </a:cubicBezTo>
                    <a:lnTo>
                      <a:pt x="181178" y="794855"/>
                    </a:lnTo>
                    <a:cubicBezTo>
                      <a:pt x="188582" y="831888"/>
                      <a:pt x="202463" y="863816"/>
                      <a:pt x="222834" y="890651"/>
                    </a:cubicBezTo>
                    <a:cubicBezTo>
                      <a:pt x="243192" y="917499"/>
                      <a:pt x="265874" y="936942"/>
                      <a:pt x="290868" y="948969"/>
                    </a:cubicBezTo>
                    <a:lnTo>
                      <a:pt x="290868" y="658101"/>
                    </a:lnTo>
                    <a:cubicBezTo>
                      <a:pt x="200152" y="632193"/>
                      <a:pt x="133629" y="592963"/>
                      <a:pt x="91288" y="540436"/>
                    </a:cubicBezTo>
                    <a:cubicBezTo>
                      <a:pt x="48933" y="487909"/>
                      <a:pt x="27762" y="424155"/>
                      <a:pt x="27762" y="349174"/>
                    </a:cubicBezTo>
                    <a:cubicBezTo>
                      <a:pt x="27762" y="273291"/>
                      <a:pt x="51714" y="209537"/>
                      <a:pt x="99619" y="157937"/>
                    </a:cubicBezTo>
                    <a:cubicBezTo>
                      <a:pt x="147511" y="106324"/>
                      <a:pt x="211265" y="76606"/>
                      <a:pt x="290868" y="68720"/>
                    </a:cubicBez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sp>
        <p:nvSpPr>
          <p:cNvPr id="73" name="TextBox 72">
            <a:extLst>
              <a:ext uri="{FF2B5EF4-FFF2-40B4-BE49-F238E27FC236}">
                <a16:creationId xmlns:a16="http://schemas.microsoft.com/office/drawing/2014/main" id="{EE042527-3078-814C-8F60-19830335ACC7}"/>
              </a:ext>
            </a:extLst>
          </p:cNvPr>
          <p:cNvSpPr txBox="1"/>
          <p:nvPr/>
        </p:nvSpPr>
        <p:spPr>
          <a:xfrm>
            <a:off x="8126512" y="2578103"/>
            <a:ext cx="2723196" cy="2800767"/>
          </a:xfrm>
          <a:prstGeom prst="rect">
            <a:avLst/>
          </a:prstGeom>
          <a:noFill/>
        </p:spPr>
        <p:txBody>
          <a:bodyPr wrap="square" lIns="0" tIns="0" rIns="0" bIns="0" rtlCol="0">
            <a:spAutoFit/>
          </a:bodyPr>
          <a:lstStyle/>
          <a:p>
            <a:pPr algn="ctr">
              <a:spcBef>
                <a:spcPts val="900"/>
              </a:spcBef>
              <a:buSzPct val="120000"/>
            </a:pPr>
            <a:r>
              <a:rPr lang="en-US" sz="1600" dirty="0" err="1">
                <a:solidFill>
                  <a:srgbClr val="006FCF"/>
                </a:solidFill>
              </a:rPr>
              <a:t>Simplifique</a:t>
            </a:r>
            <a:r>
              <a:rPr lang="en-US" sz="1600" dirty="0">
                <a:solidFill>
                  <a:srgbClr val="006FCF"/>
                </a:solidFill>
              </a:rPr>
              <a:t> </a:t>
            </a:r>
            <a:r>
              <a:rPr lang="en-US" sz="1600" dirty="0" err="1">
                <a:solidFill>
                  <a:srgbClr val="006FCF"/>
                </a:solidFill>
              </a:rPr>
              <a:t>su</a:t>
            </a:r>
            <a:r>
              <a:rPr lang="en-US" sz="1600" dirty="0">
                <a:solidFill>
                  <a:srgbClr val="006FCF"/>
                </a:solidFill>
              </a:rPr>
              <a:t> </a:t>
            </a:r>
            <a:br>
              <a:rPr lang="en-US" sz="1600" dirty="0">
                <a:solidFill>
                  <a:srgbClr val="006FCF"/>
                </a:solidFill>
              </a:rPr>
            </a:br>
            <a:r>
              <a:rPr lang="en-US" sz="1600" dirty="0" err="1">
                <a:solidFill>
                  <a:srgbClr val="006FCF"/>
                </a:solidFill>
              </a:rPr>
              <a:t>proceso</a:t>
            </a:r>
            <a:r>
              <a:rPr lang="en-US" sz="1600" dirty="0">
                <a:solidFill>
                  <a:srgbClr val="006FCF"/>
                </a:solidFill>
              </a:rPr>
              <a:t> de </a:t>
            </a:r>
            <a:r>
              <a:rPr lang="en-US" sz="1600" dirty="0" err="1">
                <a:solidFill>
                  <a:srgbClr val="006FCF"/>
                </a:solidFill>
              </a:rPr>
              <a:t>pago</a:t>
            </a:r>
            <a:endParaRPr lang="en-US" sz="1600" dirty="0">
              <a:solidFill>
                <a:srgbClr val="006FCF"/>
              </a:solidFill>
            </a:endParaRPr>
          </a:p>
          <a:p>
            <a:pPr marL="228600" indent="-228600">
              <a:spcBef>
                <a:spcPts val="1200"/>
              </a:spcBef>
              <a:buSzPct val="120000"/>
              <a:buFont typeface="Arial" panose="020B0604020202020204" pitchFamily="34" charset="0"/>
              <a:buChar char="•"/>
            </a:pPr>
            <a:r>
              <a:rPr lang="en-US" sz="1100" dirty="0" err="1"/>
              <a:t>Reduzca</a:t>
            </a:r>
            <a:r>
              <a:rPr lang="en-US" sz="1100" dirty="0"/>
              <a:t> </a:t>
            </a:r>
            <a:r>
              <a:rPr lang="en-US" sz="1100" dirty="0" err="1"/>
              <a:t>los</a:t>
            </a:r>
            <a:r>
              <a:rPr lang="en-US" sz="1100" dirty="0"/>
              <a:t> </a:t>
            </a:r>
            <a:r>
              <a:rPr lang="en-US" sz="1100" dirty="0" err="1"/>
              <a:t>gastos</a:t>
            </a:r>
            <a:r>
              <a:rPr lang="en-US" sz="1100" dirty="0"/>
              <a:t> </a:t>
            </a:r>
            <a:r>
              <a:rPr lang="en-US" sz="1100" dirty="0" err="1"/>
              <a:t>indirectos</a:t>
            </a:r>
            <a:r>
              <a:rPr lang="en-US" sz="1100" dirty="0"/>
              <a:t> </a:t>
            </a:r>
            <a:r>
              <a:rPr lang="en-US" sz="1100" dirty="0" err="1"/>
              <a:t>destinados</a:t>
            </a:r>
            <a:r>
              <a:rPr lang="en-US" sz="1100" dirty="0"/>
              <a:t> a la </a:t>
            </a:r>
            <a:r>
              <a:rPr lang="en-US" sz="1100" dirty="0" err="1"/>
              <a:t>reconciliación</a:t>
            </a:r>
            <a:r>
              <a:rPr lang="en-US" sz="1100" dirty="0"/>
              <a:t> de </a:t>
            </a:r>
            <a:r>
              <a:rPr lang="en-US" sz="1100" dirty="0" err="1"/>
              <a:t>pagos</a:t>
            </a:r>
            <a:endParaRPr lang="en-US" sz="1100" dirty="0"/>
          </a:p>
          <a:p>
            <a:pPr marL="228600" indent="-228600">
              <a:spcBef>
                <a:spcPts val="1200"/>
              </a:spcBef>
              <a:buSzPct val="120000"/>
              <a:buFont typeface="Arial" panose="020B0604020202020204" pitchFamily="34" charset="0"/>
              <a:buChar char="•"/>
            </a:pPr>
            <a:r>
              <a:rPr lang="en-US" sz="1100" dirty="0" err="1"/>
              <a:t>Obtenga</a:t>
            </a:r>
            <a:r>
              <a:rPr lang="en-US" sz="1100" dirty="0"/>
              <a:t> la </a:t>
            </a:r>
            <a:r>
              <a:rPr lang="en-US" sz="1100" dirty="0" err="1"/>
              <a:t>mercancía</a:t>
            </a:r>
            <a:r>
              <a:rPr lang="en-US" sz="1100" dirty="0"/>
              <a:t> que </a:t>
            </a:r>
            <a:r>
              <a:rPr lang="en-US" sz="1100" dirty="0" err="1"/>
              <a:t>necesita</a:t>
            </a:r>
            <a:r>
              <a:rPr lang="en-US" sz="1100" dirty="0"/>
              <a:t> para </a:t>
            </a:r>
            <a:r>
              <a:rPr lang="en-US" sz="1100" dirty="0" err="1"/>
              <a:t>llevar</a:t>
            </a:r>
            <a:r>
              <a:rPr lang="en-US" sz="1100" dirty="0"/>
              <a:t> </a:t>
            </a:r>
            <a:r>
              <a:rPr lang="en-US" sz="1100" dirty="0" err="1"/>
              <a:t>sus</a:t>
            </a:r>
            <a:r>
              <a:rPr lang="en-US" sz="1100" dirty="0"/>
              <a:t> </a:t>
            </a:r>
            <a:r>
              <a:rPr lang="en-US" sz="1100" dirty="0" err="1"/>
              <a:t>productos</a:t>
            </a:r>
            <a:r>
              <a:rPr lang="en-US" sz="1100" dirty="0"/>
              <a:t> al </a:t>
            </a:r>
            <a:r>
              <a:rPr lang="en-US" sz="1100" dirty="0" err="1"/>
              <a:t>mercado</a:t>
            </a:r>
            <a:r>
              <a:rPr lang="en-US" sz="1100" dirty="0"/>
              <a:t> con </a:t>
            </a:r>
            <a:r>
              <a:rPr lang="en-US" sz="1100" dirty="0" err="1"/>
              <a:t>más</a:t>
            </a:r>
            <a:r>
              <a:rPr lang="en-US" sz="1100" dirty="0"/>
              <a:t> </a:t>
            </a:r>
            <a:r>
              <a:rPr lang="en-US" sz="1100" dirty="0" err="1"/>
              <a:t>rapidez</a:t>
            </a:r>
            <a:endParaRPr lang="en-US" sz="1100" dirty="0"/>
          </a:p>
          <a:p>
            <a:pPr marL="228600" indent="-228600">
              <a:spcBef>
                <a:spcPts val="1200"/>
              </a:spcBef>
              <a:buSzPct val="120000"/>
              <a:buFont typeface="Arial" panose="020B0604020202020204" pitchFamily="34" charset="0"/>
              <a:buChar char="•"/>
            </a:pPr>
            <a:r>
              <a:rPr lang="en-US" sz="1100" dirty="0" err="1"/>
              <a:t>Reduzca</a:t>
            </a:r>
            <a:r>
              <a:rPr lang="en-US" sz="1100" dirty="0"/>
              <a:t> el </a:t>
            </a:r>
            <a:r>
              <a:rPr lang="en-US" sz="1100" dirty="0" err="1"/>
              <a:t>tiempo</a:t>
            </a:r>
            <a:r>
              <a:rPr lang="en-US" sz="1100" dirty="0"/>
              <a:t> que </a:t>
            </a:r>
            <a:r>
              <a:rPr lang="en-US" sz="1100" dirty="0" err="1"/>
              <a:t>invierte</a:t>
            </a:r>
            <a:r>
              <a:rPr lang="en-US" sz="1100" dirty="0"/>
              <a:t> </a:t>
            </a:r>
            <a:r>
              <a:rPr lang="en-US" sz="1100" dirty="0" err="1"/>
              <a:t>administrando</a:t>
            </a:r>
            <a:r>
              <a:rPr lang="en-US" sz="1100" dirty="0"/>
              <a:t> </a:t>
            </a:r>
            <a:r>
              <a:rPr lang="en-US" sz="1100" dirty="0" err="1"/>
              <a:t>proveedores</a:t>
            </a:r>
            <a:endParaRPr lang="en-US" sz="1100" dirty="0"/>
          </a:p>
          <a:p>
            <a:pPr marL="228600" indent="-228600">
              <a:spcBef>
                <a:spcPts val="1200"/>
              </a:spcBef>
              <a:buSzPct val="120000"/>
              <a:buFont typeface="Arial" panose="020B0604020202020204" pitchFamily="34" charset="0"/>
              <a:buChar char="•"/>
            </a:pPr>
            <a:r>
              <a:rPr lang="en-US" sz="1100" dirty="0" err="1"/>
              <a:t>Integre</a:t>
            </a:r>
            <a:r>
              <a:rPr lang="en-US" sz="1100" dirty="0"/>
              <a:t> </a:t>
            </a:r>
            <a:r>
              <a:rPr lang="en-US" sz="1100" dirty="0" err="1"/>
              <a:t>los</a:t>
            </a:r>
            <a:r>
              <a:rPr lang="en-US" sz="1100" dirty="0"/>
              <a:t> </a:t>
            </a:r>
            <a:r>
              <a:rPr lang="en-US" sz="1100" dirty="0" err="1"/>
              <a:t>datos</a:t>
            </a:r>
            <a:r>
              <a:rPr lang="en-US" sz="1100" dirty="0"/>
              <a:t> del </a:t>
            </a:r>
            <a:r>
              <a:rPr lang="en-US" sz="1100" dirty="0" err="1"/>
              <a:t>gasto</a:t>
            </a:r>
            <a:r>
              <a:rPr lang="en-US" sz="1100" dirty="0"/>
              <a:t> a </a:t>
            </a:r>
            <a:r>
              <a:rPr lang="en-US" sz="1100" dirty="0" err="1"/>
              <a:t>sus</a:t>
            </a:r>
            <a:r>
              <a:rPr lang="en-US" sz="1100" dirty="0"/>
              <a:t> </a:t>
            </a:r>
            <a:r>
              <a:rPr lang="en-US" sz="1100" dirty="0" err="1"/>
              <a:t>sistemas</a:t>
            </a:r>
            <a:r>
              <a:rPr lang="en-US" sz="1100" dirty="0"/>
              <a:t> </a:t>
            </a:r>
            <a:r>
              <a:rPr lang="en-US" sz="1100" dirty="0" err="1"/>
              <a:t>financieros</a:t>
            </a:r>
            <a:r>
              <a:rPr lang="en-US" sz="1100" dirty="0"/>
              <a:t> </a:t>
            </a:r>
            <a:r>
              <a:rPr lang="en-US" sz="1100" dirty="0" err="1"/>
              <a:t>existentes</a:t>
            </a:r>
            <a:endParaRPr lang="en-US" sz="1100" dirty="0"/>
          </a:p>
        </p:txBody>
      </p:sp>
      <p:grpSp>
        <p:nvGrpSpPr>
          <p:cNvPr id="74" name="Group 73">
            <a:extLst>
              <a:ext uri="{FF2B5EF4-FFF2-40B4-BE49-F238E27FC236}">
                <a16:creationId xmlns:a16="http://schemas.microsoft.com/office/drawing/2014/main" id="{8E9F4348-2D29-FA4F-B442-39FE18DECD33}"/>
              </a:ext>
            </a:extLst>
          </p:cNvPr>
          <p:cNvGrpSpPr/>
          <p:nvPr/>
        </p:nvGrpSpPr>
        <p:grpSpPr>
          <a:xfrm>
            <a:off x="8980110" y="1460501"/>
            <a:ext cx="1016000" cy="1016000"/>
            <a:chOff x="8345715" y="1886857"/>
            <a:chExt cx="1016000" cy="1016000"/>
          </a:xfrm>
        </p:grpSpPr>
        <p:sp>
          <p:nvSpPr>
            <p:cNvPr id="75" name="Oval 74">
              <a:extLst>
                <a:ext uri="{FF2B5EF4-FFF2-40B4-BE49-F238E27FC236}">
                  <a16:creationId xmlns:a16="http://schemas.microsoft.com/office/drawing/2014/main" id="{FBA18168-BC2A-CE46-8D58-A3B827F148C1}"/>
                </a:ext>
              </a:extLst>
            </p:cNvPr>
            <p:cNvSpPr/>
            <p:nvPr/>
          </p:nvSpPr>
          <p:spPr>
            <a:xfrm>
              <a:off x="8345715" y="1886857"/>
              <a:ext cx="1016000" cy="1016000"/>
            </a:xfrm>
            <a:prstGeom prst="ellipse">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76" name="Group 75">
              <a:extLst>
                <a:ext uri="{FF2B5EF4-FFF2-40B4-BE49-F238E27FC236}">
                  <a16:creationId xmlns:a16="http://schemas.microsoft.com/office/drawing/2014/main" id="{F5BCE335-DC9A-C143-9C18-B46B2A08C2A6}"/>
                </a:ext>
              </a:extLst>
            </p:cNvPr>
            <p:cNvGrpSpPr/>
            <p:nvPr/>
          </p:nvGrpSpPr>
          <p:grpSpPr>
            <a:xfrm>
              <a:off x="8537424" y="2182401"/>
              <a:ext cx="632583" cy="424912"/>
              <a:chOff x="19173240" y="3759216"/>
              <a:chExt cx="1563372" cy="1050132"/>
            </a:xfrm>
            <a:solidFill>
              <a:schemeClr val="bg1"/>
            </a:solidFill>
          </p:grpSpPr>
          <p:sp>
            <p:nvSpPr>
              <p:cNvPr id="77" name="Freeform 3">
                <a:extLst>
                  <a:ext uri="{FF2B5EF4-FFF2-40B4-BE49-F238E27FC236}">
                    <a16:creationId xmlns:a16="http://schemas.microsoft.com/office/drawing/2014/main" id="{013BA167-C2DB-2448-940D-9AE38F0FD628}"/>
                  </a:ext>
                </a:extLst>
              </p:cNvPr>
              <p:cNvSpPr/>
              <p:nvPr/>
            </p:nvSpPr>
            <p:spPr>
              <a:xfrm>
                <a:off x="19174525" y="3759216"/>
                <a:ext cx="1562087" cy="204776"/>
              </a:xfrm>
              <a:custGeom>
                <a:avLst/>
                <a:gdLst>
                  <a:gd name="connsiteX0" fmla="*/ 1561935 w 1562087"/>
                  <a:gd name="connsiteY0" fmla="*/ 204776 h 204776"/>
                  <a:gd name="connsiteX1" fmla="*/ 1562087 w 1562087"/>
                  <a:gd name="connsiteY1" fmla="*/ 128462 h 204776"/>
                  <a:gd name="connsiteX2" fmla="*/ 1434389 w 1562087"/>
                  <a:gd name="connsiteY2" fmla="*/ 255 h 204776"/>
                  <a:gd name="connsiteX3" fmla="*/ 128219 w 1562087"/>
                  <a:gd name="connsiteY3" fmla="*/ 1 h 204776"/>
                  <a:gd name="connsiteX4" fmla="*/ 127 w 1562087"/>
                  <a:gd name="connsiteY4" fmla="*/ 127497 h 204776"/>
                  <a:gd name="connsiteX5" fmla="*/ 0 w 1562087"/>
                  <a:gd name="connsiteY5" fmla="*/ 204675 h 204776"/>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Lst>
                <a:rect l="l" t="t" r="r" b="b"/>
                <a:pathLst>
                  <a:path w="1562087" h="204776">
                    <a:moveTo>
                      <a:pt x="1561935" y="204776"/>
                    </a:moveTo>
                    <a:lnTo>
                      <a:pt x="1562087" y="128462"/>
                    </a:lnTo>
                    <a:cubicBezTo>
                      <a:pt x="1562087" y="57799"/>
                      <a:pt x="1505115" y="446"/>
                      <a:pt x="1434389" y="255"/>
                    </a:cubicBezTo>
                    <a:lnTo>
                      <a:pt x="128219" y="1"/>
                    </a:lnTo>
                    <a:cubicBezTo>
                      <a:pt x="57620" y="-329"/>
                      <a:pt x="267" y="56961"/>
                      <a:pt x="127" y="127497"/>
                    </a:cubicBezTo>
                    <a:lnTo>
                      <a:pt x="0" y="204675"/>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78" name="Freeform 3">
                <a:extLst>
                  <a:ext uri="{FF2B5EF4-FFF2-40B4-BE49-F238E27FC236}">
                    <a16:creationId xmlns:a16="http://schemas.microsoft.com/office/drawing/2014/main" id="{52E1DCCA-0A12-9443-A6F0-372B64691CFC}"/>
                  </a:ext>
                </a:extLst>
              </p:cNvPr>
              <p:cNvSpPr/>
              <p:nvPr/>
            </p:nvSpPr>
            <p:spPr>
              <a:xfrm>
                <a:off x="19173240" y="4057178"/>
                <a:ext cx="1562926" cy="752170"/>
              </a:xfrm>
              <a:custGeom>
                <a:avLst/>
                <a:gdLst>
                  <a:gd name="connsiteX0" fmla="*/ 528155 w 1562926"/>
                  <a:gd name="connsiteY0" fmla="*/ 122364 h 752170"/>
                  <a:gd name="connsiteX1" fmla="*/ 995362 w 1562926"/>
                  <a:gd name="connsiteY1" fmla="*/ 122364 h 752170"/>
                  <a:gd name="connsiteX2" fmla="*/ 1044130 w 1562926"/>
                  <a:gd name="connsiteY2" fmla="*/ 95669 h 752170"/>
                  <a:gd name="connsiteX3" fmla="*/ 1048156 w 1562926"/>
                  <a:gd name="connsiteY3" fmla="*/ 93891 h 752170"/>
                  <a:gd name="connsiteX4" fmla="*/ 1074864 w 1562926"/>
                  <a:gd name="connsiteY4" fmla="*/ 137020 h 752170"/>
                  <a:gd name="connsiteX5" fmla="*/ 1044219 w 1562926"/>
                  <a:gd name="connsiteY5" fmla="*/ 153099 h 752170"/>
                  <a:gd name="connsiteX6" fmla="*/ 1044219 w 1562926"/>
                  <a:gd name="connsiteY6" fmla="*/ 638378 h 752170"/>
                  <a:gd name="connsiteX7" fmla="*/ 528155 w 1562926"/>
                  <a:gd name="connsiteY7" fmla="*/ 638378 h 752170"/>
                  <a:gd name="connsiteX9" fmla="*/ 579107 w 1562926"/>
                  <a:gd name="connsiteY9" fmla="*/ 587400 h 752170"/>
                  <a:gd name="connsiteX10" fmla="*/ 993254 w 1562926"/>
                  <a:gd name="connsiteY10" fmla="*/ 587400 h 752170"/>
                  <a:gd name="connsiteX11" fmla="*/ 993254 w 1562926"/>
                  <a:gd name="connsiteY11" fmla="*/ 190157 h 752170"/>
                  <a:gd name="connsiteX12" fmla="*/ 781113 w 1562926"/>
                  <a:gd name="connsiteY12" fmla="*/ 511150 h 752170"/>
                  <a:gd name="connsiteX13" fmla="*/ 716585 w 1562926"/>
                  <a:gd name="connsiteY13" fmla="*/ 522237 h 752170"/>
                  <a:gd name="connsiteX14" fmla="*/ 651396 w 1562926"/>
                  <a:gd name="connsiteY14" fmla="*/ 397332 h 752170"/>
                  <a:gd name="connsiteX15" fmla="*/ 720280 w 1562926"/>
                  <a:gd name="connsiteY15" fmla="*/ 378866 h 752170"/>
                  <a:gd name="connsiteX16" fmla="*/ 747992 w 1562926"/>
                  <a:gd name="connsiteY16" fmla="*/ 434823 h 752170"/>
                  <a:gd name="connsiteX17" fmla="*/ 930694 w 1562926"/>
                  <a:gd name="connsiteY17" fmla="*/ 173330 h 752170"/>
                  <a:gd name="connsiteX18" fmla="*/ 579107 w 1562926"/>
                  <a:gd name="connsiteY18" fmla="*/ 173330 h 752170"/>
                  <a:gd name="connsiteX20" fmla="*/ 1016 w 1562926"/>
                  <a:gd name="connsiteY20" fmla="*/ 0 h 752170"/>
                  <a:gd name="connsiteX21" fmla="*/ 0 w 1562926"/>
                  <a:gd name="connsiteY21" fmla="*/ 623316 h 752170"/>
                  <a:gd name="connsiteX22" fmla="*/ 127572 w 1562926"/>
                  <a:gd name="connsiteY22" fmla="*/ 751650 h 752170"/>
                  <a:gd name="connsiteX23" fmla="*/ 1433614 w 1562926"/>
                  <a:gd name="connsiteY23" fmla="*/ 752170 h 752170"/>
                  <a:gd name="connsiteX24" fmla="*/ 1561821 w 1562926"/>
                  <a:gd name="connsiteY24" fmla="*/ 624408 h 752170"/>
                  <a:gd name="connsiteX25" fmla="*/ 1562926 w 1562926"/>
                  <a:gd name="connsiteY25" fmla="*/ 51 h 75217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 ang="17">
                    <a:pos x="connsiteX17" y="connsiteY17"/>
                  </a:cxn>
                  <a:cxn ang="18">
                    <a:pos x="connsiteX18" y="connsiteY18"/>
                  </a:cxn>
                  <a:cxn ang="20">
                    <a:pos x="connsiteX20" y="connsiteY20"/>
                  </a:cxn>
                  <a:cxn ang="21">
                    <a:pos x="connsiteX21" y="connsiteY21"/>
                  </a:cxn>
                  <a:cxn ang="22">
                    <a:pos x="connsiteX22" y="connsiteY22"/>
                  </a:cxn>
                  <a:cxn ang="23">
                    <a:pos x="connsiteX23" y="connsiteY23"/>
                  </a:cxn>
                  <a:cxn ang="24">
                    <a:pos x="connsiteX24" y="connsiteY24"/>
                  </a:cxn>
                  <a:cxn ang="25">
                    <a:pos x="connsiteX25" y="connsiteY25"/>
                  </a:cxn>
                </a:cxnLst>
                <a:rect l="l" t="t" r="r" b="b"/>
                <a:pathLst>
                  <a:path w="1562926" h="752170">
                    <a:moveTo>
                      <a:pt x="528155" y="122364"/>
                    </a:moveTo>
                    <a:lnTo>
                      <a:pt x="995362" y="122364"/>
                    </a:lnTo>
                    <a:cubicBezTo>
                      <a:pt x="1011034" y="112255"/>
                      <a:pt x="1027265" y="103213"/>
                      <a:pt x="1044130" y="95669"/>
                    </a:cubicBezTo>
                    <a:lnTo>
                      <a:pt x="1048156" y="93891"/>
                    </a:lnTo>
                    <a:cubicBezTo>
                      <a:pt x="1078662" y="79362"/>
                      <a:pt x="1117879" y="117691"/>
                      <a:pt x="1074864" y="137020"/>
                    </a:cubicBezTo>
                    <a:cubicBezTo>
                      <a:pt x="1064362" y="141732"/>
                      <a:pt x="1054189" y="147168"/>
                      <a:pt x="1044219" y="153099"/>
                    </a:cubicBezTo>
                    <a:lnTo>
                      <a:pt x="1044219" y="638378"/>
                    </a:lnTo>
                    <a:lnTo>
                      <a:pt x="528155" y="638378"/>
                    </a:lnTo>
                    <a:moveTo>
                      <a:pt x="579107" y="587400"/>
                    </a:moveTo>
                    <a:lnTo>
                      <a:pt x="993254" y="587400"/>
                    </a:lnTo>
                    <a:lnTo>
                      <a:pt x="993254" y="190157"/>
                    </a:lnTo>
                    <a:cubicBezTo>
                      <a:pt x="897674" y="272593"/>
                      <a:pt x="829577" y="406349"/>
                      <a:pt x="781113" y="511150"/>
                    </a:cubicBezTo>
                    <a:cubicBezTo>
                      <a:pt x="772668" y="529374"/>
                      <a:pt x="728866" y="545338"/>
                      <a:pt x="716585" y="522237"/>
                    </a:cubicBezTo>
                    <a:cubicBezTo>
                      <a:pt x="694474" y="480555"/>
                      <a:pt x="669531" y="441058"/>
                      <a:pt x="651396" y="397332"/>
                    </a:cubicBezTo>
                    <a:cubicBezTo>
                      <a:pt x="638899" y="367220"/>
                      <a:pt x="707314" y="347612"/>
                      <a:pt x="720280" y="378866"/>
                    </a:cubicBezTo>
                    <a:cubicBezTo>
                      <a:pt x="728320" y="398209"/>
                      <a:pt x="737946" y="416636"/>
                      <a:pt x="747992" y="434823"/>
                    </a:cubicBezTo>
                    <a:cubicBezTo>
                      <a:pt x="794715" y="342570"/>
                      <a:pt x="854380" y="244805"/>
                      <a:pt x="930694" y="173330"/>
                    </a:cubicBezTo>
                    <a:lnTo>
                      <a:pt x="579107" y="173330"/>
                    </a:lnTo>
                    <a:moveTo>
                      <a:pt x="1016" y="0"/>
                    </a:moveTo>
                    <a:lnTo>
                      <a:pt x="0" y="623316"/>
                    </a:lnTo>
                    <a:cubicBezTo>
                      <a:pt x="0" y="694042"/>
                      <a:pt x="56972" y="751395"/>
                      <a:pt x="127572" y="751650"/>
                    </a:cubicBezTo>
                    <a:lnTo>
                      <a:pt x="1433614" y="752170"/>
                    </a:lnTo>
                    <a:cubicBezTo>
                      <a:pt x="1504213" y="752170"/>
                      <a:pt x="1561694" y="694880"/>
                      <a:pt x="1561821" y="624408"/>
                    </a:cubicBezTo>
                    <a:lnTo>
                      <a:pt x="1562926" y="51"/>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grpSp>
      </p:grpSp>
      <p:grpSp>
        <p:nvGrpSpPr>
          <p:cNvPr id="79" name="Group 78">
            <a:extLst>
              <a:ext uri="{FF2B5EF4-FFF2-40B4-BE49-F238E27FC236}">
                <a16:creationId xmlns:a16="http://schemas.microsoft.com/office/drawing/2014/main" id="{B0921BB9-A844-CE48-AC99-3BC08472DF61}"/>
              </a:ext>
            </a:extLst>
          </p:cNvPr>
          <p:cNvGrpSpPr/>
          <p:nvPr/>
        </p:nvGrpSpPr>
        <p:grpSpPr>
          <a:xfrm>
            <a:off x="2065260" y="1460501"/>
            <a:ext cx="1016000" cy="1016000"/>
            <a:chOff x="459976" y="1886857"/>
            <a:chExt cx="1016000" cy="1016000"/>
          </a:xfrm>
        </p:grpSpPr>
        <p:sp>
          <p:nvSpPr>
            <p:cNvPr id="80" name="Oval 79">
              <a:extLst>
                <a:ext uri="{FF2B5EF4-FFF2-40B4-BE49-F238E27FC236}">
                  <a16:creationId xmlns:a16="http://schemas.microsoft.com/office/drawing/2014/main" id="{89BF7153-80F1-B54B-8E41-18049FD0343B}"/>
                </a:ext>
              </a:extLst>
            </p:cNvPr>
            <p:cNvSpPr/>
            <p:nvPr/>
          </p:nvSpPr>
          <p:spPr>
            <a:xfrm>
              <a:off x="459976" y="1886857"/>
              <a:ext cx="1016000" cy="1016000"/>
            </a:xfrm>
            <a:prstGeom prst="ellipse">
              <a:avLst/>
            </a:prstGeom>
            <a:solidFill>
              <a:schemeClr val="bg2"/>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81" name="Group 80">
              <a:extLst>
                <a:ext uri="{FF2B5EF4-FFF2-40B4-BE49-F238E27FC236}">
                  <a16:creationId xmlns:a16="http://schemas.microsoft.com/office/drawing/2014/main" id="{CA13E0EF-F27C-914A-93C9-C4D7DC0C25B3}"/>
                </a:ext>
              </a:extLst>
            </p:cNvPr>
            <p:cNvGrpSpPr/>
            <p:nvPr/>
          </p:nvGrpSpPr>
          <p:grpSpPr>
            <a:xfrm>
              <a:off x="746432" y="2066199"/>
              <a:ext cx="443088" cy="657317"/>
              <a:chOff x="15685406" y="5583737"/>
              <a:chExt cx="1065809" cy="1581119"/>
            </a:xfrm>
            <a:solidFill>
              <a:schemeClr val="bg1"/>
            </a:solidFill>
          </p:grpSpPr>
          <p:sp>
            <p:nvSpPr>
              <p:cNvPr id="82" name="Freeform 3">
                <a:extLst>
                  <a:ext uri="{FF2B5EF4-FFF2-40B4-BE49-F238E27FC236}">
                    <a16:creationId xmlns:a16="http://schemas.microsoft.com/office/drawing/2014/main" id="{F66F2640-299E-9148-AB0D-6C1FBC3707F2}"/>
                  </a:ext>
                </a:extLst>
              </p:cNvPr>
              <p:cNvSpPr/>
              <p:nvPr/>
            </p:nvSpPr>
            <p:spPr>
              <a:xfrm>
                <a:off x="15788532" y="5583737"/>
                <a:ext cx="826668" cy="648640"/>
              </a:xfrm>
              <a:custGeom>
                <a:avLst/>
                <a:gdLst>
                  <a:gd name="connsiteX0" fmla="*/ 0 w 826668"/>
                  <a:gd name="connsiteY0" fmla="*/ 648640 h 648640"/>
                  <a:gd name="connsiteX1" fmla="*/ 0 w 826668"/>
                  <a:gd name="connsiteY1" fmla="*/ 413334 h 648640"/>
                  <a:gd name="connsiteX2" fmla="*/ 413360 w 826668"/>
                  <a:gd name="connsiteY2" fmla="*/ 0 h 648640"/>
                  <a:gd name="connsiteX3" fmla="*/ 826668 w 826668"/>
                  <a:gd name="connsiteY3" fmla="*/ 413334 h 648640"/>
                  <a:gd name="connsiteX4" fmla="*/ 826668 w 826668"/>
                  <a:gd name="connsiteY4" fmla="*/ 646455 h 648640"/>
                  <a:gd name="connsiteX5" fmla="*/ 679031 w 826668"/>
                  <a:gd name="connsiteY5" fmla="*/ 530860 h 648640"/>
                  <a:gd name="connsiteX6" fmla="*/ 679031 w 826668"/>
                  <a:gd name="connsiteY6" fmla="*/ 413334 h 648640"/>
                  <a:gd name="connsiteX7" fmla="*/ 413360 w 826668"/>
                  <a:gd name="connsiteY7" fmla="*/ 147663 h 648640"/>
                  <a:gd name="connsiteX8" fmla="*/ 147663 w 826668"/>
                  <a:gd name="connsiteY8" fmla="*/ 413334 h 648640"/>
                  <a:gd name="connsiteX9" fmla="*/ 147663 w 826668"/>
                  <a:gd name="connsiteY9" fmla="*/ 531901 h 648640"/>
                  <a:gd name="connsiteX10" fmla="*/ 0 w 826668"/>
                  <a:gd name="connsiteY10" fmla="*/ 648640 h 64864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Lst>
                <a:rect l="l" t="t" r="r" b="b"/>
                <a:pathLst>
                  <a:path w="826668" h="648640">
                    <a:moveTo>
                      <a:pt x="0" y="648640"/>
                    </a:moveTo>
                    <a:lnTo>
                      <a:pt x="0" y="413334"/>
                    </a:lnTo>
                    <a:cubicBezTo>
                      <a:pt x="0" y="185445"/>
                      <a:pt x="185433" y="0"/>
                      <a:pt x="413360" y="0"/>
                    </a:cubicBezTo>
                    <a:cubicBezTo>
                      <a:pt x="641261" y="0"/>
                      <a:pt x="826668" y="185445"/>
                      <a:pt x="826668" y="413334"/>
                    </a:cubicBezTo>
                    <a:lnTo>
                      <a:pt x="826668" y="646455"/>
                    </a:lnTo>
                    <a:cubicBezTo>
                      <a:pt x="784454" y="600126"/>
                      <a:pt x="734568" y="560921"/>
                      <a:pt x="679031" y="530860"/>
                    </a:cubicBezTo>
                    <a:lnTo>
                      <a:pt x="679031" y="413334"/>
                    </a:lnTo>
                    <a:cubicBezTo>
                      <a:pt x="679031" y="266840"/>
                      <a:pt x="559829" y="147663"/>
                      <a:pt x="413360" y="147663"/>
                    </a:cubicBezTo>
                    <a:cubicBezTo>
                      <a:pt x="266852" y="147663"/>
                      <a:pt x="147663" y="266840"/>
                      <a:pt x="147663" y="413334"/>
                    </a:cubicBezTo>
                    <a:lnTo>
                      <a:pt x="147663" y="531901"/>
                    </a:lnTo>
                    <a:cubicBezTo>
                      <a:pt x="92037" y="562293"/>
                      <a:pt x="42139" y="601891"/>
                      <a:pt x="0" y="64864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3" name="Group 82">
                <a:extLst>
                  <a:ext uri="{FF2B5EF4-FFF2-40B4-BE49-F238E27FC236}">
                    <a16:creationId xmlns:a16="http://schemas.microsoft.com/office/drawing/2014/main" id="{62741B07-AD4B-6F4D-BD20-5758AA8AC451}"/>
                  </a:ext>
                </a:extLst>
              </p:cNvPr>
              <p:cNvGrpSpPr/>
              <p:nvPr/>
            </p:nvGrpSpPr>
            <p:grpSpPr>
              <a:xfrm>
                <a:off x="15685406" y="6099072"/>
                <a:ext cx="1065809" cy="1065784"/>
                <a:chOff x="15685406" y="6099072"/>
                <a:chExt cx="1065809" cy="1065784"/>
              </a:xfrm>
              <a:grpFill/>
            </p:grpSpPr>
            <p:sp>
              <p:nvSpPr>
                <p:cNvPr id="84" name="Freeform 3">
                  <a:extLst>
                    <a:ext uri="{FF2B5EF4-FFF2-40B4-BE49-F238E27FC236}">
                      <a16:creationId xmlns:a16="http://schemas.microsoft.com/office/drawing/2014/main" id="{0D4A55E5-12BB-7844-A826-AC49EEDAAA97}"/>
                    </a:ext>
                  </a:extLst>
                </p:cNvPr>
                <p:cNvSpPr/>
                <p:nvPr/>
              </p:nvSpPr>
              <p:spPr>
                <a:xfrm>
                  <a:off x="15685406" y="6099072"/>
                  <a:ext cx="1065809" cy="1065784"/>
                </a:xfrm>
                <a:custGeom>
                  <a:avLst/>
                  <a:gdLst>
                    <a:gd name="connsiteX0" fmla="*/ 532879 w 1065809"/>
                    <a:gd name="connsiteY0" fmla="*/ 933082 h 1065784"/>
                    <a:gd name="connsiteX1" fmla="*/ 134899 w 1065809"/>
                    <a:gd name="connsiteY1" fmla="*/ 535089 h 1065784"/>
                    <a:gd name="connsiteX2" fmla="*/ 532879 w 1065809"/>
                    <a:gd name="connsiteY2" fmla="*/ 137097 h 1065784"/>
                    <a:gd name="connsiteX3" fmla="*/ 930897 w 1065809"/>
                    <a:gd name="connsiteY3" fmla="*/ 535089 h 1065784"/>
                    <a:gd name="connsiteX4" fmla="*/ 532879 w 1065809"/>
                    <a:gd name="connsiteY4" fmla="*/ 933082 h 1065784"/>
                    <a:gd name="connsiteX5" fmla="*/ 532917 w 1065809"/>
                    <a:gd name="connsiteY5" fmla="*/ 0 h 1065784"/>
                    <a:gd name="connsiteX6" fmla="*/ 0 w 1065809"/>
                    <a:gd name="connsiteY6" fmla="*/ 532892 h 1065784"/>
                    <a:gd name="connsiteX7" fmla="*/ 532917 w 1065809"/>
                    <a:gd name="connsiteY7" fmla="*/ 1065784 h 1065784"/>
                    <a:gd name="connsiteX8" fmla="*/ 1065809 w 1065809"/>
                    <a:gd name="connsiteY8" fmla="*/ 532892 h 1065784"/>
                    <a:gd name="connsiteX9" fmla="*/ 532917 w 1065809"/>
                    <a:gd name="connsiteY9" fmla="*/ 0 h 1065784"/>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Lst>
                  <a:rect l="l" t="t" r="r" b="b"/>
                  <a:pathLst>
                    <a:path w="1065809" h="1065784">
                      <a:moveTo>
                        <a:pt x="532879" y="933082"/>
                      </a:moveTo>
                      <a:cubicBezTo>
                        <a:pt x="313461" y="933082"/>
                        <a:pt x="134899" y="754532"/>
                        <a:pt x="134899" y="535089"/>
                      </a:cubicBezTo>
                      <a:cubicBezTo>
                        <a:pt x="134899" y="315633"/>
                        <a:pt x="313461" y="137097"/>
                        <a:pt x="532879" y="137097"/>
                      </a:cubicBezTo>
                      <a:cubicBezTo>
                        <a:pt x="752335" y="137097"/>
                        <a:pt x="930897" y="315633"/>
                        <a:pt x="930897" y="535089"/>
                      </a:cubicBezTo>
                      <a:cubicBezTo>
                        <a:pt x="930897" y="754532"/>
                        <a:pt x="752335" y="933082"/>
                        <a:pt x="532879" y="933082"/>
                      </a:cubicBezTo>
                      <a:moveTo>
                        <a:pt x="532917" y="0"/>
                      </a:moveTo>
                      <a:cubicBezTo>
                        <a:pt x="239052" y="0"/>
                        <a:pt x="0" y="239052"/>
                        <a:pt x="0" y="532892"/>
                      </a:cubicBezTo>
                      <a:cubicBezTo>
                        <a:pt x="0" y="826732"/>
                        <a:pt x="239052" y="1065784"/>
                        <a:pt x="532917" y="1065784"/>
                      </a:cubicBezTo>
                      <a:cubicBezTo>
                        <a:pt x="826757" y="1065784"/>
                        <a:pt x="1065809" y="826732"/>
                        <a:pt x="1065809" y="532892"/>
                      </a:cubicBezTo>
                      <a:cubicBezTo>
                        <a:pt x="1065809" y="239052"/>
                        <a:pt x="826757" y="0"/>
                        <a:pt x="532917" y="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Freeform 3">
                  <a:extLst>
                    <a:ext uri="{FF2B5EF4-FFF2-40B4-BE49-F238E27FC236}">
                      <a16:creationId xmlns:a16="http://schemas.microsoft.com/office/drawing/2014/main" id="{731B6863-41D6-7A49-85D7-00527FE549D4}"/>
                    </a:ext>
                  </a:extLst>
                </p:cNvPr>
                <p:cNvSpPr/>
                <p:nvPr/>
              </p:nvSpPr>
              <p:spPr>
                <a:xfrm>
                  <a:off x="15884954" y="6300819"/>
                  <a:ext cx="666712" cy="666699"/>
                </a:xfrm>
                <a:custGeom>
                  <a:avLst/>
                  <a:gdLst>
                    <a:gd name="connsiteX0" fmla="*/ 384937 w 666712"/>
                    <a:gd name="connsiteY0" fmla="*/ 319037 h 666699"/>
                    <a:gd name="connsiteX1" fmla="*/ 377241 w 666712"/>
                    <a:gd name="connsiteY1" fmla="*/ 337388 h 666699"/>
                    <a:gd name="connsiteX2" fmla="*/ 377241 w 666712"/>
                    <a:gd name="connsiteY2" fmla="*/ 539039 h 666699"/>
                    <a:gd name="connsiteX3" fmla="*/ 366484 w 666712"/>
                    <a:gd name="connsiteY3" fmla="*/ 549796 h 666699"/>
                    <a:gd name="connsiteX4" fmla="*/ 297650 w 666712"/>
                    <a:gd name="connsiteY4" fmla="*/ 549796 h 666699"/>
                    <a:gd name="connsiteX5" fmla="*/ 286880 w 666712"/>
                    <a:gd name="connsiteY5" fmla="*/ 539039 h 666699"/>
                    <a:gd name="connsiteX6" fmla="*/ 286880 w 666712"/>
                    <a:gd name="connsiteY6" fmla="*/ 337388 h 666699"/>
                    <a:gd name="connsiteX7" fmla="*/ 279197 w 666712"/>
                    <a:gd name="connsiteY7" fmla="*/ 319037 h 666699"/>
                    <a:gd name="connsiteX8" fmla="*/ 241198 w 666712"/>
                    <a:gd name="connsiteY8" fmla="*/ 247764 h 666699"/>
                    <a:gd name="connsiteX9" fmla="*/ 332054 w 666712"/>
                    <a:gd name="connsiteY9" fmla="*/ 156883 h 666699"/>
                    <a:gd name="connsiteX10" fmla="*/ 422910 w 666712"/>
                    <a:gd name="connsiteY10" fmla="*/ 247764 h 666699"/>
                    <a:gd name="connsiteX11" fmla="*/ 384937 w 666712"/>
                    <a:gd name="connsiteY11" fmla="*/ 319037 h 666699"/>
                    <a:gd name="connsiteX12" fmla="*/ 333337 w 666712"/>
                    <a:gd name="connsiteY12" fmla="*/ 0 h 666699"/>
                    <a:gd name="connsiteX13" fmla="*/ 0 w 666712"/>
                    <a:gd name="connsiteY13" fmla="*/ 333337 h 666699"/>
                    <a:gd name="connsiteX14" fmla="*/ 333337 w 666712"/>
                    <a:gd name="connsiteY14" fmla="*/ 666699 h 666699"/>
                    <a:gd name="connsiteX15" fmla="*/ 666712 w 666712"/>
                    <a:gd name="connsiteY15" fmla="*/ 333337 h 666699"/>
                    <a:gd name="connsiteX16" fmla="*/ 333337 w 666712"/>
                    <a:gd name="connsiteY16" fmla="*/ 0 h 666699"/>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Lst>
                  <a:rect l="l" t="t" r="r" b="b"/>
                  <a:pathLst>
                    <a:path w="666712" h="666699">
                      <a:moveTo>
                        <a:pt x="384937" y="319037"/>
                      </a:moveTo>
                      <a:cubicBezTo>
                        <a:pt x="380721" y="323202"/>
                        <a:pt x="377241" y="331445"/>
                        <a:pt x="377241" y="337388"/>
                      </a:cubicBezTo>
                      <a:lnTo>
                        <a:pt x="377241" y="539039"/>
                      </a:lnTo>
                      <a:cubicBezTo>
                        <a:pt x="377241" y="544970"/>
                        <a:pt x="372415" y="549796"/>
                        <a:pt x="366484" y="549796"/>
                      </a:cubicBezTo>
                      <a:lnTo>
                        <a:pt x="297650" y="549796"/>
                      </a:lnTo>
                      <a:cubicBezTo>
                        <a:pt x="291706" y="549796"/>
                        <a:pt x="286880" y="544970"/>
                        <a:pt x="286880" y="539039"/>
                      </a:cubicBezTo>
                      <a:lnTo>
                        <a:pt x="286880" y="337388"/>
                      </a:lnTo>
                      <a:cubicBezTo>
                        <a:pt x="286880" y="331445"/>
                        <a:pt x="283439" y="323202"/>
                        <a:pt x="279197" y="319037"/>
                      </a:cubicBezTo>
                      <a:cubicBezTo>
                        <a:pt x="279197" y="319037"/>
                        <a:pt x="241198" y="291198"/>
                        <a:pt x="241198" y="247764"/>
                      </a:cubicBezTo>
                      <a:cubicBezTo>
                        <a:pt x="241198" y="197574"/>
                        <a:pt x="281902" y="156883"/>
                        <a:pt x="332054" y="156883"/>
                      </a:cubicBezTo>
                      <a:cubicBezTo>
                        <a:pt x="382257" y="156883"/>
                        <a:pt x="422910" y="197574"/>
                        <a:pt x="422910" y="247764"/>
                      </a:cubicBezTo>
                      <a:cubicBezTo>
                        <a:pt x="422910" y="288735"/>
                        <a:pt x="384937" y="319037"/>
                        <a:pt x="384937" y="319037"/>
                      </a:cubicBezTo>
                      <a:moveTo>
                        <a:pt x="333337" y="0"/>
                      </a:moveTo>
                      <a:cubicBezTo>
                        <a:pt x="149542" y="0"/>
                        <a:pt x="0" y="149542"/>
                        <a:pt x="0" y="333337"/>
                      </a:cubicBezTo>
                      <a:cubicBezTo>
                        <a:pt x="0" y="517157"/>
                        <a:pt x="149542" y="666699"/>
                        <a:pt x="333337" y="666699"/>
                      </a:cubicBezTo>
                      <a:cubicBezTo>
                        <a:pt x="517157" y="666699"/>
                        <a:pt x="666712" y="517157"/>
                        <a:pt x="666712" y="333337"/>
                      </a:cubicBezTo>
                      <a:cubicBezTo>
                        <a:pt x="666712" y="149542"/>
                        <a:pt x="517157" y="0"/>
                        <a:pt x="333337" y="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Tree>
    <p:extLst>
      <p:ext uri="{BB962C8B-B14F-4D97-AF65-F5344CB8AC3E}">
        <p14:creationId xmlns:p14="http://schemas.microsoft.com/office/powerpoint/2010/main" val="3158733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F6830A1-C16E-BD4E-B53D-A2B4224BEA49}"/>
              </a:ext>
            </a:extLst>
          </p:cNvPr>
          <p:cNvSpPr>
            <a:spLocks noGrp="1"/>
          </p:cNvSpPr>
          <p:nvPr>
            <p:ph type="title"/>
          </p:nvPr>
        </p:nvSpPr>
        <p:spPr>
          <a:xfrm>
            <a:off x="478972" y="548641"/>
            <a:ext cx="10972800" cy="443198"/>
          </a:xfrm>
        </p:spPr>
        <p:txBody>
          <a:bodyPr>
            <a:spAutoFit/>
          </a:bodyPr>
          <a:lstStyle/>
          <a:p>
            <a:r>
              <a:rPr lang="en-US" dirty="0" err="1"/>
              <a:t>Cómo</a:t>
            </a:r>
            <a:r>
              <a:rPr lang="en-US" dirty="0"/>
              <a:t> </a:t>
            </a:r>
            <a:r>
              <a:rPr lang="en-US" dirty="0" err="1"/>
              <a:t>Administrar</a:t>
            </a:r>
            <a:r>
              <a:rPr lang="en-US" dirty="0"/>
              <a:t> Su </a:t>
            </a:r>
            <a:r>
              <a:rPr lang="en-US" dirty="0" err="1"/>
              <a:t>Gasto</a:t>
            </a:r>
            <a:r>
              <a:rPr lang="en-US" dirty="0"/>
              <a:t> Total</a:t>
            </a:r>
          </a:p>
        </p:txBody>
      </p:sp>
      <p:sp>
        <p:nvSpPr>
          <p:cNvPr id="3" name="Slide Number Placeholder 2">
            <a:extLst>
              <a:ext uri="{FF2B5EF4-FFF2-40B4-BE49-F238E27FC236}">
                <a16:creationId xmlns:a16="http://schemas.microsoft.com/office/drawing/2014/main" id="{88E3ABDB-6AF5-1343-A846-3C8D84AFE2CD}"/>
              </a:ext>
            </a:extLst>
          </p:cNvPr>
          <p:cNvSpPr>
            <a:spLocks noGrp="1"/>
          </p:cNvSpPr>
          <p:nvPr>
            <p:ph type="sldNum" sz="quarter" idx="10"/>
          </p:nvPr>
        </p:nvSpPr>
        <p:spPr/>
        <p:txBody>
          <a:bodyPr/>
          <a:lstStyle/>
          <a:p>
            <a:fld id="{E59C716A-E560-2D44-8739-72D446B232A5}" type="slidenum">
              <a:rPr lang="en-US" smtClean="0">
                <a:solidFill>
                  <a:srgbClr val="006FCF"/>
                </a:solidFill>
              </a:rPr>
              <a:pPr/>
              <a:t>7</a:t>
            </a:fld>
            <a:endParaRPr lang="en-US">
              <a:solidFill>
                <a:srgbClr val="006FCF"/>
              </a:solidFill>
            </a:endParaRPr>
          </a:p>
        </p:txBody>
      </p:sp>
      <p:sp>
        <p:nvSpPr>
          <p:cNvPr id="17" name="TextBox 16">
            <a:extLst>
              <a:ext uri="{FF2B5EF4-FFF2-40B4-BE49-F238E27FC236}">
                <a16:creationId xmlns:a16="http://schemas.microsoft.com/office/drawing/2014/main" id="{5FA360E9-F395-2943-A53A-4ED857047B0D}"/>
              </a:ext>
            </a:extLst>
          </p:cNvPr>
          <p:cNvSpPr txBox="1"/>
          <p:nvPr/>
        </p:nvSpPr>
        <p:spPr>
          <a:xfrm>
            <a:off x="1362973" y="6055744"/>
            <a:ext cx="3533118" cy="330860"/>
          </a:xfrm>
          <a:prstGeom prst="rect">
            <a:avLst/>
          </a:prstGeom>
          <a:noFill/>
        </p:spPr>
        <p:txBody>
          <a:bodyPr wrap="square" lIns="0" tIns="0" rIns="0" bIns="0" rtlCol="0">
            <a:spAutoFit/>
          </a:bodyPr>
          <a:lstStyle/>
          <a:p>
            <a:pPr>
              <a:spcBef>
                <a:spcPts val="900"/>
              </a:spcBef>
              <a:buSzPct val="120000"/>
            </a:pPr>
            <a:r>
              <a:rPr lang="en-US" sz="700" dirty="0"/>
              <a:t>* No </a:t>
            </a:r>
            <a:r>
              <a:rPr lang="en-US" sz="700" dirty="0" err="1"/>
              <a:t>está</a:t>
            </a:r>
            <a:r>
              <a:rPr lang="en-US" sz="700" dirty="0"/>
              <a:t> </a:t>
            </a:r>
            <a:r>
              <a:rPr lang="en-US" sz="700" dirty="0" err="1"/>
              <a:t>disponible</a:t>
            </a:r>
            <a:r>
              <a:rPr lang="en-US" sz="700" dirty="0"/>
              <a:t> </a:t>
            </a:r>
            <a:r>
              <a:rPr lang="en-US" sz="700" dirty="0" err="1"/>
              <a:t>en</a:t>
            </a:r>
            <a:r>
              <a:rPr lang="en-US" sz="700" dirty="0"/>
              <a:t> </a:t>
            </a:r>
            <a:r>
              <a:rPr lang="en-US" sz="700" dirty="0" err="1"/>
              <a:t>todos</a:t>
            </a:r>
            <a:r>
              <a:rPr lang="en-US" sz="700" dirty="0"/>
              <a:t> </a:t>
            </a:r>
            <a:r>
              <a:rPr lang="en-US" sz="700" dirty="0" err="1"/>
              <a:t>los</a:t>
            </a:r>
            <a:r>
              <a:rPr lang="en-US" sz="700" dirty="0"/>
              <a:t> </a:t>
            </a:r>
            <a:r>
              <a:rPr lang="en-US" sz="700" dirty="0" err="1"/>
              <a:t>países</a:t>
            </a:r>
            <a:endParaRPr lang="en-US" sz="700" dirty="0"/>
          </a:p>
          <a:p>
            <a:pPr>
              <a:spcBef>
                <a:spcPts val="900"/>
              </a:spcBef>
              <a:buSzPct val="120000"/>
            </a:pPr>
            <a:endParaRPr lang="en-US" sz="700" dirty="0"/>
          </a:p>
        </p:txBody>
      </p:sp>
      <p:grpSp>
        <p:nvGrpSpPr>
          <p:cNvPr id="43" name="Group 42">
            <a:extLst>
              <a:ext uri="{FF2B5EF4-FFF2-40B4-BE49-F238E27FC236}">
                <a16:creationId xmlns:a16="http://schemas.microsoft.com/office/drawing/2014/main" id="{B1F7B1AF-029E-8741-AA49-76A836C15108}"/>
              </a:ext>
            </a:extLst>
          </p:cNvPr>
          <p:cNvGrpSpPr/>
          <p:nvPr/>
        </p:nvGrpSpPr>
        <p:grpSpPr>
          <a:xfrm>
            <a:off x="8288793" y="2000089"/>
            <a:ext cx="2604876" cy="3047405"/>
            <a:chOff x="8288793" y="2000089"/>
            <a:chExt cx="2604876" cy="3047405"/>
          </a:xfrm>
        </p:grpSpPr>
        <p:sp>
          <p:nvSpPr>
            <p:cNvPr id="44" name="TextBox 43">
              <a:extLst>
                <a:ext uri="{FF2B5EF4-FFF2-40B4-BE49-F238E27FC236}">
                  <a16:creationId xmlns:a16="http://schemas.microsoft.com/office/drawing/2014/main" id="{619C8B47-EEAB-1A49-B8FD-6429548E1EAE}"/>
                </a:ext>
              </a:extLst>
            </p:cNvPr>
            <p:cNvSpPr txBox="1"/>
            <p:nvPr/>
          </p:nvSpPr>
          <p:spPr>
            <a:xfrm>
              <a:off x="8288793" y="3624540"/>
              <a:ext cx="2604876" cy="1422954"/>
            </a:xfrm>
            <a:prstGeom prst="rect">
              <a:avLst/>
            </a:prstGeom>
            <a:noFill/>
          </p:spPr>
          <p:txBody>
            <a:bodyPr wrap="square" lIns="0" tIns="0" rIns="0" bIns="0" rtlCol="0">
              <a:spAutoFit/>
            </a:bodyPr>
            <a:lstStyle/>
            <a:p>
              <a:pPr algn="ctr">
                <a:lnSpc>
                  <a:spcPct val="90000"/>
                </a:lnSpc>
                <a:spcAft>
                  <a:spcPts val="800"/>
                </a:spcAft>
                <a:buSzPct val="120000"/>
              </a:pPr>
              <a:r>
                <a:rPr lang="en-US" sz="2100" dirty="0">
                  <a:solidFill>
                    <a:schemeClr val="bg2"/>
                  </a:solidFill>
                  <a:latin typeface="+mj-lt"/>
                </a:rPr>
                <a:t>BIP* (</a:t>
              </a:r>
              <a:r>
                <a:rPr lang="en-US" sz="2100" dirty="0" err="1">
                  <a:solidFill>
                    <a:schemeClr val="bg2"/>
                  </a:solidFill>
                  <a:latin typeface="+mj-lt"/>
                </a:rPr>
                <a:t>Pagos</a:t>
              </a:r>
              <a:r>
                <a:rPr lang="en-US" sz="2100" dirty="0">
                  <a:solidFill>
                    <a:schemeClr val="bg2"/>
                  </a:solidFill>
                  <a:latin typeface="+mj-lt"/>
                </a:rPr>
                <a:t> </a:t>
              </a:r>
              <a:r>
                <a:rPr lang="en-US" sz="2100" dirty="0" err="1">
                  <a:solidFill>
                    <a:schemeClr val="bg2"/>
                  </a:solidFill>
                  <a:latin typeface="+mj-lt"/>
                </a:rPr>
                <a:t>iniciados</a:t>
              </a:r>
              <a:r>
                <a:rPr lang="en-US" sz="2100" dirty="0">
                  <a:solidFill>
                    <a:schemeClr val="bg2"/>
                  </a:solidFill>
                  <a:latin typeface="+mj-lt"/>
                </a:rPr>
                <a:t> </a:t>
              </a:r>
              <a:r>
                <a:rPr lang="en-US" sz="2100" dirty="0" err="1">
                  <a:solidFill>
                    <a:schemeClr val="bg2"/>
                  </a:solidFill>
                  <a:latin typeface="+mj-lt"/>
                </a:rPr>
                <a:t>por</a:t>
              </a:r>
              <a:r>
                <a:rPr lang="en-US" sz="2100" dirty="0">
                  <a:solidFill>
                    <a:schemeClr val="bg2"/>
                  </a:solidFill>
                  <a:latin typeface="+mj-lt"/>
                </a:rPr>
                <a:t> el comprador)*</a:t>
              </a:r>
            </a:p>
            <a:p>
              <a:pPr algn="ctr">
                <a:buSzPct val="120000"/>
              </a:pPr>
              <a:r>
                <a:rPr lang="en-US" sz="1600" dirty="0"/>
                <a:t>Control de </a:t>
              </a:r>
              <a:r>
                <a:rPr lang="en-US" sz="1600" dirty="0" err="1"/>
                <a:t>desembolsos</a:t>
              </a:r>
              <a:r>
                <a:rPr lang="en-US" sz="1600" dirty="0"/>
                <a:t> para </a:t>
              </a:r>
              <a:r>
                <a:rPr lang="en-US" sz="1600" dirty="0" err="1"/>
                <a:t>pagos</a:t>
              </a:r>
              <a:endParaRPr lang="en-US" sz="1600" dirty="0"/>
            </a:p>
            <a:p>
              <a:pPr algn="ctr">
                <a:buSzPct val="120000"/>
              </a:pPr>
              <a:r>
                <a:rPr lang="en-US" sz="1600" dirty="0">
                  <a:latin typeface="Benton Sans Medium" panose="02000504020000020004" pitchFamily="2" charset="77"/>
                </a:rPr>
                <a:t>USD</a:t>
              </a:r>
            </a:p>
          </p:txBody>
        </p:sp>
        <p:grpSp>
          <p:nvGrpSpPr>
            <p:cNvPr id="45" name="Group 44">
              <a:extLst>
                <a:ext uri="{FF2B5EF4-FFF2-40B4-BE49-F238E27FC236}">
                  <a16:creationId xmlns:a16="http://schemas.microsoft.com/office/drawing/2014/main" id="{862BE7A1-66A0-2341-9C10-D9F473A79087}"/>
                </a:ext>
              </a:extLst>
            </p:cNvPr>
            <p:cNvGrpSpPr/>
            <p:nvPr/>
          </p:nvGrpSpPr>
          <p:grpSpPr>
            <a:xfrm>
              <a:off x="8946024" y="2000089"/>
              <a:ext cx="1290414" cy="1290414"/>
              <a:chOff x="8946024" y="2000089"/>
              <a:chExt cx="1290414" cy="1290414"/>
            </a:xfrm>
          </p:grpSpPr>
          <p:sp>
            <p:nvSpPr>
              <p:cNvPr id="46" name="Oval 45">
                <a:extLst>
                  <a:ext uri="{FF2B5EF4-FFF2-40B4-BE49-F238E27FC236}">
                    <a16:creationId xmlns:a16="http://schemas.microsoft.com/office/drawing/2014/main" id="{D5D90E1E-7BC6-2643-8D23-0BDCBAE26D57}"/>
                  </a:ext>
                </a:extLst>
              </p:cNvPr>
              <p:cNvSpPr/>
              <p:nvPr/>
            </p:nvSpPr>
            <p:spPr>
              <a:xfrm>
                <a:off x="8946024" y="2000089"/>
                <a:ext cx="1290414" cy="1290414"/>
              </a:xfrm>
              <a:prstGeom prst="ellipse">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47" name="Group 46">
                <a:extLst>
                  <a:ext uri="{FF2B5EF4-FFF2-40B4-BE49-F238E27FC236}">
                    <a16:creationId xmlns:a16="http://schemas.microsoft.com/office/drawing/2014/main" id="{0519CEBF-152F-FF44-969E-FE59752D8F53}"/>
                  </a:ext>
                </a:extLst>
              </p:cNvPr>
              <p:cNvGrpSpPr/>
              <p:nvPr/>
            </p:nvGrpSpPr>
            <p:grpSpPr>
              <a:xfrm>
                <a:off x="9138575" y="2354862"/>
                <a:ext cx="905313" cy="580868"/>
                <a:chOff x="11773694" y="5839863"/>
                <a:chExt cx="1039835" cy="667180"/>
              </a:xfrm>
              <a:solidFill>
                <a:schemeClr val="bg1"/>
              </a:solidFill>
            </p:grpSpPr>
            <p:grpSp>
              <p:nvGrpSpPr>
                <p:cNvPr id="48" name="Group 47">
                  <a:extLst>
                    <a:ext uri="{FF2B5EF4-FFF2-40B4-BE49-F238E27FC236}">
                      <a16:creationId xmlns:a16="http://schemas.microsoft.com/office/drawing/2014/main" id="{1A3A4BEB-869D-5046-BC63-A708B4CEFF65}"/>
                    </a:ext>
                  </a:extLst>
                </p:cNvPr>
                <p:cNvGrpSpPr/>
                <p:nvPr/>
              </p:nvGrpSpPr>
              <p:grpSpPr>
                <a:xfrm>
                  <a:off x="12038293" y="5886544"/>
                  <a:ext cx="707090" cy="566953"/>
                  <a:chOff x="12872164" y="5886544"/>
                  <a:chExt cx="707090" cy="566953"/>
                </a:xfrm>
                <a:grpFill/>
              </p:grpSpPr>
              <p:sp>
                <p:nvSpPr>
                  <p:cNvPr id="64" name="Freeform 3">
                    <a:extLst>
                      <a:ext uri="{FF2B5EF4-FFF2-40B4-BE49-F238E27FC236}">
                        <a16:creationId xmlns:a16="http://schemas.microsoft.com/office/drawing/2014/main" id="{CCD906AE-A4D8-5043-8891-F229814D090B}"/>
                      </a:ext>
                    </a:extLst>
                  </p:cNvPr>
                  <p:cNvSpPr/>
                  <p:nvPr/>
                </p:nvSpPr>
                <p:spPr>
                  <a:xfrm>
                    <a:off x="13503562" y="5886544"/>
                    <a:ext cx="75692" cy="117412"/>
                  </a:xfrm>
                  <a:custGeom>
                    <a:avLst/>
                    <a:gdLst>
                      <a:gd name="connsiteX0" fmla="*/ 21615 w 75692"/>
                      <a:gd name="connsiteY0" fmla="*/ 35141 h 117412"/>
                      <a:gd name="connsiteX1" fmla="*/ 32957 w 75692"/>
                      <a:gd name="connsiteY1" fmla="*/ 23812 h 117412"/>
                      <a:gd name="connsiteX2" fmla="*/ 32957 w 75692"/>
                      <a:gd name="connsiteY2" fmla="*/ 46736 h 117412"/>
                      <a:gd name="connsiteX3" fmla="*/ 21615 w 75692"/>
                      <a:gd name="connsiteY3" fmla="*/ 35141 h 117412"/>
                      <a:gd name="connsiteX4" fmla="*/ 44272 w 75692"/>
                      <a:gd name="connsiteY4" fmla="*/ 67704 h 117412"/>
                      <a:gd name="connsiteX5" fmla="*/ 56642 w 75692"/>
                      <a:gd name="connsiteY5" fmla="*/ 80200 h 117412"/>
                      <a:gd name="connsiteX6" fmla="*/ 44272 w 75692"/>
                      <a:gd name="connsiteY6" fmla="*/ 92177 h 117412"/>
                      <a:gd name="connsiteX8" fmla="*/ 14021 w 75692"/>
                      <a:gd name="connsiteY8" fmla="*/ 77114 h 117412"/>
                      <a:gd name="connsiteX9" fmla="*/ 0 w 75692"/>
                      <a:gd name="connsiteY9" fmla="*/ 86119 h 117412"/>
                      <a:gd name="connsiteX10" fmla="*/ 32309 w 75692"/>
                      <a:gd name="connsiteY10" fmla="*/ 106591 h 117412"/>
                      <a:gd name="connsiteX11" fmla="*/ 32309 w 75692"/>
                      <a:gd name="connsiteY11" fmla="*/ 117412 h 117412"/>
                      <a:gd name="connsiteX12" fmla="*/ 44653 w 75692"/>
                      <a:gd name="connsiteY12" fmla="*/ 117412 h 117412"/>
                      <a:gd name="connsiteX13" fmla="*/ 44653 w 75692"/>
                      <a:gd name="connsiteY13" fmla="*/ 106591 h 117412"/>
                      <a:gd name="connsiteX14" fmla="*/ 75692 w 75692"/>
                      <a:gd name="connsiteY14" fmla="*/ 78270 h 117412"/>
                      <a:gd name="connsiteX15" fmla="*/ 44272 w 75692"/>
                      <a:gd name="connsiteY15" fmla="*/ 49695 h 117412"/>
                      <a:gd name="connsiteX16" fmla="*/ 44272 w 75692"/>
                      <a:gd name="connsiteY16" fmla="*/ 24587 h 117412"/>
                      <a:gd name="connsiteX17" fmla="*/ 58433 w 75692"/>
                      <a:gd name="connsiteY17" fmla="*/ 36309 h 117412"/>
                      <a:gd name="connsiteX18" fmla="*/ 72339 w 75692"/>
                      <a:gd name="connsiteY18" fmla="*/ 26264 h 117412"/>
                      <a:gd name="connsiteX19" fmla="*/ 44653 w 75692"/>
                      <a:gd name="connsiteY19" fmla="*/ 9271 h 117412"/>
                      <a:gd name="connsiteX20" fmla="*/ 44653 w 75692"/>
                      <a:gd name="connsiteY20" fmla="*/ 0 h 117412"/>
                      <a:gd name="connsiteX21" fmla="*/ 32309 w 75692"/>
                      <a:gd name="connsiteY21" fmla="*/ 0 h 117412"/>
                      <a:gd name="connsiteX22" fmla="*/ 32309 w 75692"/>
                      <a:gd name="connsiteY22" fmla="*/ 8890 h 117412"/>
                      <a:gd name="connsiteX23" fmla="*/ 2565 w 75692"/>
                      <a:gd name="connsiteY23" fmla="*/ 36944 h 117412"/>
                      <a:gd name="connsiteX24" fmla="*/ 32957 w 75692"/>
                      <a:gd name="connsiteY24" fmla="*/ 64757 h 117412"/>
                      <a:gd name="connsiteX25" fmla="*/ 32957 w 75692"/>
                      <a:gd name="connsiteY25" fmla="*/ 92037 h 117412"/>
                      <a:gd name="connsiteX26" fmla="*/ 14021 w 75692"/>
                      <a:gd name="connsiteY26" fmla="*/ 77114 h 117412"/>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 ang="17">
                        <a:pos x="connsiteX17" y="connsiteY17"/>
                      </a:cxn>
                      <a:cxn ang="18">
                        <a:pos x="connsiteX18" y="connsiteY18"/>
                      </a:cxn>
                      <a:cxn ang="19">
                        <a:pos x="connsiteX19" y="connsiteY19"/>
                      </a:cxn>
                      <a:cxn ang="20">
                        <a:pos x="connsiteX20" y="connsiteY20"/>
                      </a:cxn>
                      <a:cxn ang="21">
                        <a:pos x="connsiteX21" y="connsiteY21"/>
                      </a:cxn>
                      <a:cxn ang="22">
                        <a:pos x="connsiteX22" y="connsiteY22"/>
                      </a:cxn>
                      <a:cxn ang="23">
                        <a:pos x="connsiteX23" y="connsiteY23"/>
                      </a:cxn>
                      <a:cxn ang="24">
                        <a:pos x="connsiteX24" y="connsiteY24"/>
                      </a:cxn>
                      <a:cxn ang="25">
                        <a:pos x="connsiteX25" y="connsiteY25"/>
                      </a:cxn>
                      <a:cxn ang="26">
                        <a:pos x="connsiteX26" y="connsiteY26"/>
                      </a:cxn>
                    </a:cxnLst>
                    <a:rect l="l" t="t" r="r" b="b"/>
                    <a:pathLst>
                      <a:path w="75692" h="117412">
                        <a:moveTo>
                          <a:pt x="21615" y="35141"/>
                        </a:moveTo>
                        <a:cubicBezTo>
                          <a:pt x="21615" y="29350"/>
                          <a:pt x="25222" y="24841"/>
                          <a:pt x="32957" y="23812"/>
                        </a:cubicBezTo>
                        <a:lnTo>
                          <a:pt x="32957" y="46736"/>
                        </a:lnTo>
                        <a:cubicBezTo>
                          <a:pt x="25489" y="44412"/>
                          <a:pt x="21615" y="41453"/>
                          <a:pt x="21615" y="35141"/>
                        </a:cubicBezTo>
                        <a:moveTo>
                          <a:pt x="44272" y="67704"/>
                        </a:moveTo>
                        <a:cubicBezTo>
                          <a:pt x="52641" y="70294"/>
                          <a:pt x="56642" y="73762"/>
                          <a:pt x="56642" y="80200"/>
                        </a:cubicBezTo>
                        <a:cubicBezTo>
                          <a:pt x="56642" y="87274"/>
                          <a:pt x="52527" y="91008"/>
                          <a:pt x="44272" y="92177"/>
                        </a:cubicBezTo>
                        <a:moveTo>
                          <a:pt x="14021" y="77114"/>
                        </a:moveTo>
                        <a:lnTo>
                          <a:pt x="0" y="86119"/>
                        </a:lnTo>
                        <a:cubicBezTo>
                          <a:pt x="6299" y="96418"/>
                          <a:pt x="15697" y="104915"/>
                          <a:pt x="32309" y="106591"/>
                        </a:cubicBezTo>
                        <a:lnTo>
                          <a:pt x="32309" y="117412"/>
                        </a:lnTo>
                        <a:lnTo>
                          <a:pt x="44653" y="117412"/>
                        </a:lnTo>
                        <a:lnTo>
                          <a:pt x="44653" y="106591"/>
                        </a:lnTo>
                        <a:cubicBezTo>
                          <a:pt x="66548" y="104661"/>
                          <a:pt x="75692" y="92431"/>
                          <a:pt x="75692" y="78270"/>
                        </a:cubicBezTo>
                        <a:cubicBezTo>
                          <a:pt x="75692" y="60122"/>
                          <a:pt x="62166" y="53937"/>
                          <a:pt x="44272" y="49695"/>
                        </a:cubicBezTo>
                        <a:lnTo>
                          <a:pt x="44272" y="24587"/>
                        </a:lnTo>
                        <a:cubicBezTo>
                          <a:pt x="50851" y="26391"/>
                          <a:pt x="54699" y="30899"/>
                          <a:pt x="58433" y="36309"/>
                        </a:cubicBezTo>
                        <a:lnTo>
                          <a:pt x="72339" y="26264"/>
                        </a:lnTo>
                        <a:cubicBezTo>
                          <a:pt x="66688" y="18148"/>
                          <a:pt x="58941" y="11201"/>
                          <a:pt x="44653" y="9271"/>
                        </a:cubicBezTo>
                        <a:lnTo>
                          <a:pt x="44653" y="0"/>
                        </a:lnTo>
                        <a:lnTo>
                          <a:pt x="32309" y="0"/>
                        </a:lnTo>
                        <a:lnTo>
                          <a:pt x="32309" y="8890"/>
                        </a:lnTo>
                        <a:cubicBezTo>
                          <a:pt x="14148" y="10300"/>
                          <a:pt x="2565" y="20726"/>
                          <a:pt x="2565" y="36944"/>
                        </a:cubicBezTo>
                        <a:cubicBezTo>
                          <a:pt x="2565" y="55232"/>
                          <a:pt x="17374" y="60884"/>
                          <a:pt x="32957" y="64757"/>
                        </a:cubicBezTo>
                        <a:lnTo>
                          <a:pt x="32957" y="92037"/>
                        </a:lnTo>
                        <a:cubicBezTo>
                          <a:pt x="24333" y="90373"/>
                          <a:pt x="19304" y="84442"/>
                          <a:pt x="14021" y="77114"/>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Freeform 3">
                    <a:extLst>
                      <a:ext uri="{FF2B5EF4-FFF2-40B4-BE49-F238E27FC236}">
                        <a16:creationId xmlns:a16="http://schemas.microsoft.com/office/drawing/2014/main" id="{F9EF97FF-169D-3449-A2A0-64F00E569EA1}"/>
                      </a:ext>
                    </a:extLst>
                  </p:cNvPr>
                  <p:cNvSpPr/>
                  <p:nvPr/>
                </p:nvSpPr>
                <p:spPr>
                  <a:xfrm>
                    <a:off x="12872164" y="6047833"/>
                    <a:ext cx="89726" cy="139154"/>
                  </a:xfrm>
                  <a:custGeom>
                    <a:avLst/>
                    <a:gdLst>
                      <a:gd name="connsiteX0" fmla="*/ 25641 w 89726"/>
                      <a:gd name="connsiteY0" fmla="*/ 41656 h 139154"/>
                      <a:gd name="connsiteX1" fmla="*/ 39078 w 89726"/>
                      <a:gd name="connsiteY1" fmla="*/ 28219 h 139154"/>
                      <a:gd name="connsiteX2" fmla="*/ 39078 w 89726"/>
                      <a:gd name="connsiteY2" fmla="*/ 55385 h 139154"/>
                      <a:gd name="connsiteX3" fmla="*/ 25641 w 89726"/>
                      <a:gd name="connsiteY3" fmla="*/ 41656 h 139154"/>
                      <a:gd name="connsiteX4" fmla="*/ 52502 w 89726"/>
                      <a:gd name="connsiteY4" fmla="*/ 80251 h 139154"/>
                      <a:gd name="connsiteX5" fmla="*/ 67158 w 89726"/>
                      <a:gd name="connsiteY5" fmla="*/ 95059 h 139154"/>
                      <a:gd name="connsiteX6" fmla="*/ 52502 w 89726"/>
                      <a:gd name="connsiteY6" fmla="*/ 109245 h 139154"/>
                      <a:gd name="connsiteX8" fmla="*/ 52946 w 89726"/>
                      <a:gd name="connsiteY8" fmla="*/ 139154 h 139154"/>
                      <a:gd name="connsiteX9" fmla="*/ 52946 w 89726"/>
                      <a:gd name="connsiteY9" fmla="*/ 126327 h 139154"/>
                      <a:gd name="connsiteX10" fmla="*/ 89726 w 89726"/>
                      <a:gd name="connsiteY10" fmla="*/ 92761 h 139154"/>
                      <a:gd name="connsiteX11" fmla="*/ 52502 w 89726"/>
                      <a:gd name="connsiteY11" fmla="*/ 58890 h 139154"/>
                      <a:gd name="connsiteX12" fmla="*/ 52502 w 89726"/>
                      <a:gd name="connsiteY12" fmla="*/ 29146 h 139154"/>
                      <a:gd name="connsiteX13" fmla="*/ 69291 w 89726"/>
                      <a:gd name="connsiteY13" fmla="*/ 43028 h 139154"/>
                      <a:gd name="connsiteX14" fmla="*/ 85750 w 89726"/>
                      <a:gd name="connsiteY14" fmla="*/ 31128 h 139154"/>
                      <a:gd name="connsiteX15" fmla="*/ 52946 w 89726"/>
                      <a:gd name="connsiteY15" fmla="*/ 10985 h 139154"/>
                      <a:gd name="connsiteX16" fmla="*/ 52946 w 89726"/>
                      <a:gd name="connsiteY16" fmla="*/ 0 h 139154"/>
                      <a:gd name="connsiteX17" fmla="*/ 38303 w 89726"/>
                      <a:gd name="connsiteY17" fmla="*/ 0 h 139154"/>
                      <a:gd name="connsiteX18" fmla="*/ 38303 w 89726"/>
                      <a:gd name="connsiteY18" fmla="*/ 10528 h 139154"/>
                      <a:gd name="connsiteX19" fmla="*/ 3061 w 89726"/>
                      <a:gd name="connsiteY19" fmla="*/ 43790 h 139154"/>
                      <a:gd name="connsiteX20" fmla="*/ 39078 w 89726"/>
                      <a:gd name="connsiteY20" fmla="*/ 76746 h 139154"/>
                      <a:gd name="connsiteX21" fmla="*/ 39078 w 89726"/>
                      <a:gd name="connsiteY21" fmla="*/ 109093 h 139154"/>
                      <a:gd name="connsiteX22" fmla="*/ 16637 w 89726"/>
                      <a:gd name="connsiteY22" fmla="*/ 91402 h 139154"/>
                      <a:gd name="connsiteX23" fmla="*/ 0 w 89726"/>
                      <a:gd name="connsiteY23" fmla="*/ 102070 h 139154"/>
                      <a:gd name="connsiteX24" fmla="*/ 38303 w 89726"/>
                      <a:gd name="connsiteY24" fmla="*/ 126327 h 139154"/>
                      <a:gd name="connsiteX25" fmla="*/ 38303 w 89726"/>
                      <a:gd name="connsiteY25" fmla="*/ 139154 h 139154"/>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 ang="17">
                        <a:pos x="connsiteX17" y="connsiteY17"/>
                      </a:cxn>
                      <a:cxn ang="18">
                        <a:pos x="connsiteX18" y="connsiteY18"/>
                      </a:cxn>
                      <a:cxn ang="19">
                        <a:pos x="connsiteX19" y="connsiteY19"/>
                      </a:cxn>
                      <a:cxn ang="20">
                        <a:pos x="connsiteX20" y="connsiteY20"/>
                      </a:cxn>
                      <a:cxn ang="21">
                        <a:pos x="connsiteX21" y="connsiteY21"/>
                      </a:cxn>
                      <a:cxn ang="22">
                        <a:pos x="connsiteX22" y="connsiteY22"/>
                      </a:cxn>
                      <a:cxn ang="23">
                        <a:pos x="connsiteX23" y="connsiteY23"/>
                      </a:cxn>
                      <a:cxn ang="24">
                        <a:pos x="connsiteX24" y="connsiteY24"/>
                      </a:cxn>
                      <a:cxn ang="25">
                        <a:pos x="connsiteX25" y="connsiteY25"/>
                      </a:cxn>
                    </a:cxnLst>
                    <a:rect l="l" t="t" r="r" b="b"/>
                    <a:pathLst>
                      <a:path w="89726" h="139154">
                        <a:moveTo>
                          <a:pt x="25641" y="41656"/>
                        </a:moveTo>
                        <a:cubicBezTo>
                          <a:pt x="25641" y="34785"/>
                          <a:pt x="29921" y="29451"/>
                          <a:pt x="39078" y="28219"/>
                        </a:cubicBezTo>
                        <a:lnTo>
                          <a:pt x="39078" y="55385"/>
                        </a:lnTo>
                        <a:cubicBezTo>
                          <a:pt x="30213" y="52641"/>
                          <a:pt x="25641" y="49124"/>
                          <a:pt x="25641" y="41656"/>
                        </a:cubicBezTo>
                        <a:moveTo>
                          <a:pt x="52502" y="80251"/>
                        </a:moveTo>
                        <a:cubicBezTo>
                          <a:pt x="62420" y="83312"/>
                          <a:pt x="67158" y="87427"/>
                          <a:pt x="67158" y="95059"/>
                        </a:cubicBezTo>
                        <a:cubicBezTo>
                          <a:pt x="67158" y="103454"/>
                          <a:pt x="62268" y="107874"/>
                          <a:pt x="52502" y="109245"/>
                        </a:cubicBezTo>
                        <a:moveTo>
                          <a:pt x="52946" y="139154"/>
                        </a:moveTo>
                        <a:lnTo>
                          <a:pt x="52946" y="126327"/>
                        </a:lnTo>
                        <a:cubicBezTo>
                          <a:pt x="78892" y="124041"/>
                          <a:pt x="89726" y="109550"/>
                          <a:pt x="89726" y="92761"/>
                        </a:cubicBezTo>
                        <a:cubicBezTo>
                          <a:pt x="89726" y="71260"/>
                          <a:pt x="73711" y="63932"/>
                          <a:pt x="52502" y="58890"/>
                        </a:cubicBezTo>
                        <a:lnTo>
                          <a:pt x="52502" y="29146"/>
                        </a:lnTo>
                        <a:cubicBezTo>
                          <a:pt x="60287" y="31280"/>
                          <a:pt x="64859" y="36614"/>
                          <a:pt x="69291" y="43028"/>
                        </a:cubicBezTo>
                        <a:lnTo>
                          <a:pt x="85750" y="31128"/>
                        </a:lnTo>
                        <a:cubicBezTo>
                          <a:pt x="79045" y="21514"/>
                          <a:pt x="69888" y="13271"/>
                          <a:pt x="52946" y="10985"/>
                        </a:cubicBezTo>
                        <a:lnTo>
                          <a:pt x="52946" y="0"/>
                        </a:lnTo>
                        <a:lnTo>
                          <a:pt x="38303" y="0"/>
                        </a:lnTo>
                        <a:lnTo>
                          <a:pt x="38303" y="10528"/>
                        </a:lnTo>
                        <a:cubicBezTo>
                          <a:pt x="16802" y="12205"/>
                          <a:pt x="3061" y="24562"/>
                          <a:pt x="3061" y="43790"/>
                        </a:cubicBezTo>
                        <a:cubicBezTo>
                          <a:pt x="3061" y="65456"/>
                          <a:pt x="20612" y="72161"/>
                          <a:pt x="39078" y="76746"/>
                        </a:cubicBezTo>
                        <a:lnTo>
                          <a:pt x="39078" y="109093"/>
                        </a:lnTo>
                        <a:cubicBezTo>
                          <a:pt x="28854" y="107112"/>
                          <a:pt x="22898" y="100089"/>
                          <a:pt x="16637" y="91402"/>
                        </a:cubicBezTo>
                        <a:lnTo>
                          <a:pt x="0" y="102070"/>
                        </a:lnTo>
                        <a:cubicBezTo>
                          <a:pt x="7480" y="114275"/>
                          <a:pt x="18618" y="124346"/>
                          <a:pt x="38303" y="126327"/>
                        </a:cubicBezTo>
                        <a:lnTo>
                          <a:pt x="38303" y="139154"/>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Freeform 3">
                    <a:extLst>
                      <a:ext uri="{FF2B5EF4-FFF2-40B4-BE49-F238E27FC236}">
                        <a16:creationId xmlns:a16="http://schemas.microsoft.com/office/drawing/2014/main" id="{DE633227-AED2-914D-82F5-72DB6F346256}"/>
                      </a:ext>
                    </a:extLst>
                  </p:cNvPr>
                  <p:cNvSpPr/>
                  <p:nvPr/>
                </p:nvSpPr>
                <p:spPr>
                  <a:xfrm>
                    <a:off x="12973768" y="6098286"/>
                    <a:ext cx="72453" cy="112370"/>
                  </a:xfrm>
                  <a:custGeom>
                    <a:avLst/>
                    <a:gdLst>
                      <a:gd name="connsiteX0" fmla="*/ 42393 w 72453"/>
                      <a:gd name="connsiteY0" fmla="*/ 88227 h 112370"/>
                      <a:gd name="connsiteX1" fmla="*/ 42393 w 72453"/>
                      <a:gd name="connsiteY1" fmla="*/ 64808 h 112370"/>
                      <a:gd name="connsiteX2" fmla="*/ 54229 w 72453"/>
                      <a:gd name="connsiteY2" fmla="*/ 76772 h 112370"/>
                      <a:gd name="connsiteX3" fmla="*/ 42393 w 72453"/>
                      <a:gd name="connsiteY3" fmla="*/ 88227 h 112370"/>
                      <a:gd name="connsiteX4" fmla="*/ 31547 w 72453"/>
                      <a:gd name="connsiteY4" fmla="*/ 44729 h 112370"/>
                      <a:gd name="connsiteX5" fmla="*/ 20701 w 72453"/>
                      <a:gd name="connsiteY5" fmla="*/ 33642 h 112370"/>
                      <a:gd name="connsiteX6" fmla="*/ 31547 w 72453"/>
                      <a:gd name="connsiteY6" fmla="*/ 22797 h 112370"/>
                      <a:gd name="connsiteX8" fmla="*/ 42393 w 72453"/>
                      <a:gd name="connsiteY8" fmla="*/ 47562 h 112370"/>
                      <a:gd name="connsiteX9" fmla="*/ 42393 w 72453"/>
                      <a:gd name="connsiteY9" fmla="*/ 23533 h 112370"/>
                      <a:gd name="connsiteX10" fmla="*/ 55943 w 72453"/>
                      <a:gd name="connsiteY10" fmla="*/ 34747 h 112370"/>
                      <a:gd name="connsiteX11" fmla="*/ 69253 w 72453"/>
                      <a:gd name="connsiteY11" fmla="*/ 25133 h 112370"/>
                      <a:gd name="connsiteX12" fmla="*/ 42761 w 72453"/>
                      <a:gd name="connsiteY12" fmla="*/ 8865 h 112370"/>
                      <a:gd name="connsiteX13" fmla="*/ 42761 w 72453"/>
                      <a:gd name="connsiteY13" fmla="*/ 0 h 112370"/>
                      <a:gd name="connsiteX14" fmla="*/ 30937 w 72453"/>
                      <a:gd name="connsiteY14" fmla="*/ 0 h 112370"/>
                      <a:gd name="connsiteX15" fmla="*/ 30937 w 72453"/>
                      <a:gd name="connsiteY15" fmla="*/ 8509 h 112370"/>
                      <a:gd name="connsiteX16" fmla="*/ 2464 w 72453"/>
                      <a:gd name="connsiteY16" fmla="*/ 35357 h 112370"/>
                      <a:gd name="connsiteX17" fmla="*/ 31547 w 72453"/>
                      <a:gd name="connsiteY17" fmla="*/ 61976 h 112370"/>
                      <a:gd name="connsiteX18" fmla="*/ 31547 w 72453"/>
                      <a:gd name="connsiteY18" fmla="*/ 88100 h 112370"/>
                      <a:gd name="connsiteX19" fmla="*/ 13437 w 72453"/>
                      <a:gd name="connsiteY19" fmla="*/ 73812 h 112370"/>
                      <a:gd name="connsiteX20" fmla="*/ 0 w 72453"/>
                      <a:gd name="connsiteY20" fmla="*/ 82423 h 112370"/>
                      <a:gd name="connsiteX21" fmla="*/ 30937 w 72453"/>
                      <a:gd name="connsiteY21" fmla="*/ 102019 h 112370"/>
                      <a:gd name="connsiteX22" fmla="*/ 30937 w 72453"/>
                      <a:gd name="connsiteY22" fmla="*/ 112370 h 112370"/>
                      <a:gd name="connsiteX23" fmla="*/ 42761 w 72453"/>
                      <a:gd name="connsiteY23" fmla="*/ 112370 h 112370"/>
                      <a:gd name="connsiteX24" fmla="*/ 42761 w 72453"/>
                      <a:gd name="connsiteY24" fmla="*/ 102019 h 112370"/>
                      <a:gd name="connsiteX25" fmla="*/ 72453 w 72453"/>
                      <a:gd name="connsiteY25" fmla="*/ 74917 h 112370"/>
                      <a:gd name="connsiteX26" fmla="*/ 42393 w 72453"/>
                      <a:gd name="connsiteY26" fmla="*/ 47562 h 11237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 ang="17">
                        <a:pos x="connsiteX17" y="connsiteY17"/>
                      </a:cxn>
                      <a:cxn ang="18">
                        <a:pos x="connsiteX18" y="connsiteY18"/>
                      </a:cxn>
                      <a:cxn ang="19">
                        <a:pos x="connsiteX19" y="connsiteY19"/>
                      </a:cxn>
                      <a:cxn ang="20">
                        <a:pos x="connsiteX20" y="connsiteY20"/>
                      </a:cxn>
                      <a:cxn ang="21">
                        <a:pos x="connsiteX21" y="connsiteY21"/>
                      </a:cxn>
                      <a:cxn ang="22">
                        <a:pos x="connsiteX22" y="connsiteY22"/>
                      </a:cxn>
                      <a:cxn ang="23">
                        <a:pos x="connsiteX23" y="connsiteY23"/>
                      </a:cxn>
                      <a:cxn ang="24">
                        <a:pos x="connsiteX24" y="connsiteY24"/>
                      </a:cxn>
                      <a:cxn ang="25">
                        <a:pos x="connsiteX25" y="connsiteY25"/>
                      </a:cxn>
                      <a:cxn ang="26">
                        <a:pos x="connsiteX26" y="connsiteY26"/>
                      </a:cxn>
                    </a:cxnLst>
                    <a:rect l="l" t="t" r="r" b="b"/>
                    <a:pathLst>
                      <a:path w="72453" h="112370">
                        <a:moveTo>
                          <a:pt x="42393" y="88227"/>
                        </a:moveTo>
                        <a:lnTo>
                          <a:pt x="42393" y="64808"/>
                        </a:lnTo>
                        <a:cubicBezTo>
                          <a:pt x="50406" y="67272"/>
                          <a:pt x="54229" y="70599"/>
                          <a:pt x="54229" y="76772"/>
                        </a:cubicBezTo>
                        <a:cubicBezTo>
                          <a:pt x="54229" y="83541"/>
                          <a:pt x="50279" y="87109"/>
                          <a:pt x="42393" y="88227"/>
                        </a:cubicBezTo>
                        <a:moveTo>
                          <a:pt x="31547" y="44729"/>
                        </a:moveTo>
                        <a:cubicBezTo>
                          <a:pt x="24409" y="42507"/>
                          <a:pt x="20701" y="39675"/>
                          <a:pt x="20701" y="33642"/>
                        </a:cubicBezTo>
                        <a:cubicBezTo>
                          <a:pt x="20701" y="28092"/>
                          <a:pt x="24143" y="23774"/>
                          <a:pt x="31547" y="22797"/>
                        </a:cubicBezTo>
                        <a:moveTo>
                          <a:pt x="42393" y="47562"/>
                        </a:moveTo>
                        <a:lnTo>
                          <a:pt x="42393" y="23533"/>
                        </a:lnTo>
                        <a:cubicBezTo>
                          <a:pt x="48679" y="25260"/>
                          <a:pt x="52375" y="29566"/>
                          <a:pt x="55943" y="34747"/>
                        </a:cubicBezTo>
                        <a:lnTo>
                          <a:pt x="69253" y="25133"/>
                        </a:lnTo>
                        <a:cubicBezTo>
                          <a:pt x="63830" y="17374"/>
                          <a:pt x="56439" y="10719"/>
                          <a:pt x="42761" y="8865"/>
                        </a:cubicBezTo>
                        <a:lnTo>
                          <a:pt x="42761" y="0"/>
                        </a:lnTo>
                        <a:lnTo>
                          <a:pt x="30937" y="0"/>
                        </a:lnTo>
                        <a:lnTo>
                          <a:pt x="30937" y="8509"/>
                        </a:lnTo>
                        <a:cubicBezTo>
                          <a:pt x="13551" y="9855"/>
                          <a:pt x="2464" y="19837"/>
                          <a:pt x="2464" y="35357"/>
                        </a:cubicBezTo>
                        <a:cubicBezTo>
                          <a:pt x="2464" y="52857"/>
                          <a:pt x="16650" y="58280"/>
                          <a:pt x="31547" y="61976"/>
                        </a:cubicBezTo>
                        <a:lnTo>
                          <a:pt x="31547" y="88100"/>
                        </a:lnTo>
                        <a:cubicBezTo>
                          <a:pt x="23292" y="86500"/>
                          <a:pt x="18478" y="80823"/>
                          <a:pt x="13437" y="73812"/>
                        </a:cubicBezTo>
                        <a:lnTo>
                          <a:pt x="0" y="82423"/>
                        </a:lnTo>
                        <a:cubicBezTo>
                          <a:pt x="6045" y="92291"/>
                          <a:pt x="15037" y="100419"/>
                          <a:pt x="30937" y="102019"/>
                        </a:cubicBezTo>
                        <a:lnTo>
                          <a:pt x="30937" y="112370"/>
                        </a:lnTo>
                        <a:lnTo>
                          <a:pt x="42761" y="112370"/>
                        </a:lnTo>
                        <a:lnTo>
                          <a:pt x="42761" y="102019"/>
                        </a:lnTo>
                        <a:cubicBezTo>
                          <a:pt x="63716" y="100178"/>
                          <a:pt x="72453" y="88468"/>
                          <a:pt x="72453" y="74917"/>
                        </a:cubicBezTo>
                        <a:cubicBezTo>
                          <a:pt x="72453" y="57544"/>
                          <a:pt x="59525" y="51625"/>
                          <a:pt x="42393" y="47562"/>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Freeform 3">
                    <a:extLst>
                      <a:ext uri="{FF2B5EF4-FFF2-40B4-BE49-F238E27FC236}">
                        <a16:creationId xmlns:a16="http://schemas.microsoft.com/office/drawing/2014/main" id="{5F6C332B-E105-0947-AF19-075836641CC8}"/>
                      </a:ext>
                    </a:extLst>
                  </p:cNvPr>
                  <p:cNvSpPr/>
                  <p:nvPr/>
                </p:nvSpPr>
                <p:spPr>
                  <a:xfrm>
                    <a:off x="12913239" y="6190962"/>
                    <a:ext cx="56617" cy="87808"/>
                  </a:xfrm>
                  <a:custGeom>
                    <a:avLst/>
                    <a:gdLst>
                      <a:gd name="connsiteX0" fmla="*/ 33109 w 56617"/>
                      <a:gd name="connsiteY0" fmla="*/ 68936 h 87808"/>
                      <a:gd name="connsiteX1" fmla="*/ 33109 w 56617"/>
                      <a:gd name="connsiteY1" fmla="*/ 50648 h 87808"/>
                      <a:gd name="connsiteX2" fmla="*/ 42367 w 56617"/>
                      <a:gd name="connsiteY2" fmla="*/ 59982 h 87808"/>
                      <a:gd name="connsiteX3" fmla="*/ 33109 w 56617"/>
                      <a:gd name="connsiteY3" fmla="*/ 68936 h 87808"/>
                      <a:gd name="connsiteX4" fmla="*/ 24638 w 56617"/>
                      <a:gd name="connsiteY4" fmla="*/ 34950 h 87808"/>
                      <a:gd name="connsiteX5" fmla="*/ 16167 w 56617"/>
                      <a:gd name="connsiteY5" fmla="*/ 26289 h 87808"/>
                      <a:gd name="connsiteX6" fmla="*/ 24638 w 56617"/>
                      <a:gd name="connsiteY6" fmla="*/ 17805 h 87808"/>
                      <a:gd name="connsiteX8" fmla="*/ 33109 w 56617"/>
                      <a:gd name="connsiteY8" fmla="*/ 37173 h 87808"/>
                      <a:gd name="connsiteX9" fmla="*/ 33109 w 56617"/>
                      <a:gd name="connsiteY9" fmla="*/ 18390 h 87808"/>
                      <a:gd name="connsiteX10" fmla="*/ 43701 w 56617"/>
                      <a:gd name="connsiteY10" fmla="*/ 27153 h 87808"/>
                      <a:gd name="connsiteX11" fmla="*/ 54102 w 56617"/>
                      <a:gd name="connsiteY11" fmla="*/ 19634 h 87808"/>
                      <a:gd name="connsiteX12" fmla="*/ 33401 w 56617"/>
                      <a:gd name="connsiteY12" fmla="*/ 6922 h 87808"/>
                      <a:gd name="connsiteX13" fmla="*/ 33401 w 56617"/>
                      <a:gd name="connsiteY13" fmla="*/ 0 h 87808"/>
                      <a:gd name="connsiteX14" fmla="*/ 24155 w 56617"/>
                      <a:gd name="connsiteY14" fmla="*/ 0 h 87808"/>
                      <a:gd name="connsiteX15" fmla="*/ 24155 w 56617"/>
                      <a:gd name="connsiteY15" fmla="*/ 6642 h 87808"/>
                      <a:gd name="connsiteX16" fmla="*/ 1918 w 56617"/>
                      <a:gd name="connsiteY16" fmla="*/ 27635 h 87808"/>
                      <a:gd name="connsiteX17" fmla="*/ 24638 w 56617"/>
                      <a:gd name="connsiteY17" fmla="*/ 48438 h 87808"/>
                      <a:gd name="connsiteX18" fmla="*/ 24638 w 56617"/>
                      <a:gd name="connsiteY18" fmla="*/ 68847 h 87808"/>
                      <a:gd name="connsiteX19" fmla="*/ 10490 w 56617"/>
                      <a:gd name="connsiteY19" fmla="*/ 57671 h 87808"/>
                      <a:gd name="connsiteX20" fmla="*/ 0 w 56617"/>
                      <a:gd name="connsiteY20" fmla="*/ 64414 h 87808"/>
                      <a:gd name="connsiteX21" fmla="*/ 24155 w 56617"/>
                      <a:gd name="connsiteY21" fmla="*/ 79731 h 87808"/>
                      <a:gd name="connsiteX22" fmla="*/ 24155 w 56617"/>
                      <a:gd name="connsiteY22" fmla="*/ 87808 h 87808"/>
                      <a:gd name="connsiteX23" fmla="*/ 33401 w 56617"/>
                      <a:gd name="connsiteY23" fmla="*/ 87808 h 87808"/>
                      <a:gd name="connsiteX24" fmla="*/ 33401 w 56617"/>
                      <a:gd name="connsiteY24" fmla="*/ 79731 h 87808"/>
                      <a:gd name="connsiteX25" fmla="*/ 56617 w 56617"/>
                      <a:gd name="connsiteY25" fmla="*/ 58547 h 87808"/>
                      <a:gd name="connsiteX26" fmla="*/ 33109 w 56617"/>
                      <a:gd name="connsiteY26" fmla="*/ 37173 h 87808"/>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 ang="17">
                        <a:pos x="connsiteX17" y="connsiteY17"/>
                      </a:cxn>
                      <a:cxn ang="18">
                        <a:pos x="connsiteX18" y="connsiteY18"/>
                      </a:cxn>
                      <a:cxn ang="19">
                        <a:pos x="connsiteX19" y="connsiteY19"/>
                      </a:cxn>
                      <a:cxn ang="20">
                        <a:pos x="connsiteX20" y="connsiteY20"/>
                      </a:cxn>
                      <a:cxn ang="21">
                        <a:pos x="connsiteX21" y="connsiteY21"/>
                      </a:cxn>
                      <a:cxn ang="22">
                        <a:pos x="connsiteX22" y="connsiteY22"/>
                      </a:cxn>
                      <a:cxn ang="23">
                        <a:pos x="connsiteX23" y="connsiteY23"/>
                      </a:cxn>
                      <a:cxn ang="24">
                        <a:pos x="connsiteX24" y="connsiteY24"/>
                      </a:cxn>
                      <a:cxn ang="25">
                        <a:pos x="connsiteX25" y="connsiteY25"/>
                      </a:cxn>
                      <a:cxn ang="26">
                        <a:pos x="connsiteX26" y="connsiteY26"/>
                      </a:cxn>
                    </a:cxnLst>
                    <a:rect l="l" t="t" r="r" b="b"/>
                    <a:pathLst>
                      <a:path w="56617" h="87808">
                        <a:moveTo>
                          <a:pt x="33109" y="68936"/>
                        </a:moveTo>
                        <a:lnTo>
                          <a:pt x="33109" y="50648"/>
                        </a:lnTo>
                        <a:cubicBezTo>
                          <a:pt x="39370" y="52578"/>
                          <a:pt x="42367" y="55169"/>
                          <a:pt x="42367" y="59982"/>
                        </a:cubicBezTo>
                        <a:cubicBezTo>
                          <a:pt x="42367" y="65278"/>
                          <a:pt x="39268" y="68085"/>
                          <a:pt x="33109" y="68936"/>
                        </a:cubicBezTo>
                        <a:moveTo>
                          <a:pt x="24638" y="34950"/>
                        </a:moveTo>
                        <a:cubicBezTo>
                          <a:pt x="19063" y="33211"/>
                          <a:pt x="16167" y="31001"/>
                          <a:pt x="16167" y="26289"/>
                        </a:cubicBezTo>
                        <a:cubicBezTo>
                          <a:pt x="16167" y="21946"/>
                          <a:pt x="18860" y="18580"/>
                          <a:pt x="24638" y="17805"/>
                        </a:cubicBezTo>
                        <a:moveTo>
                          <a:pt x="33109" y="37173"/>
                        </a:moveTo>
                        <a:lnTo>
                          <a:pt x="33109" y="18390"/>
                        </a:lnTo>
                        <a:cubicBezTo>
                          <a:pt x="38024" y="19736"/>
                          <a:pt x="40907" y="23114"/>
                          <a:pt x="43701" y="27153"/>
                        </a:cubicBezTo>
                        <a:lnTo>
                          <a:pt x="54102" y="19634"/>
                        </a:lnTo>
                        <a:cubicBezTo>
                          <a:pt x="49860" y="13576"/>
                          <a:pt x="44094" y="8369"/>
                          <a:pt x="33401" y="6922"/>
                        </a:cubicBezTo>
                        <a:lnTo>
                          <a:pt x="33401" y="0"/>
                        </a:lnTo>
                        <a:lnTo>
                          <a:pt x="24155" y="0"/>
                        </a:lnTo>
                        <a:lnTo>
                          <a:pt x="24155" y="6642"/>
                        </a:lnTo>
                        <a:cubicBezTo>
                          <a:pt x="10592" y="7696"/>
                          <a:pt x="1918" y="15494"/>
                          <a:pt x="1918" y="27635"/>
                        </a:cubicBezTo>
                        <a:cubicBezTo>
                          <a:pt x="1918" y="41313"/>
                          <a:pt x="12992" y="45542"/>
                          <a:pt x="24638" y="48438"/>
                        </a:cubicBezTo>
                        <a:lnTo>
                          <a:pt x="24638" y="68847"/>
                        </a:lnTo>
                        <a:cubicBezTo>
                          <a:pt x="18186" y="67589"/>
                          <a:pt x="14427" y="63157"/>
                          <a:pt x="10490" y="57671"/>
                        </a:cubicBezTo>
                        <a:lnTo>
                          <a:pt x="0" y="64414"/>
                        </a:lnTo>
                        <a:cubicBezTo>
                          <a:pt x="4712" y="72123"/>
                          <a:pt x="11735" y="78473"/>
                          <a:pt x="24155" y="79731"/>
                        </a:cubicBezTo>
                        <a:lnTo>
                          <a:pt x="24155" y="87808"/>
                        </a:lnTo>
                        <a:lnTo>
                          <a:pt x="33401" y="87808"/>
                        </a:lnTo>
                        <a:lnTo>
                          <a:pt x="33401" y="79731"/>
                        </a:lnTo>
                        <a:cubicBezTo>
                          <a:pt x="49771" y="78283"/>
                          <a:pt x="56617" y="69139"/>
                          <a:pt x="56617" y="58547"/>
                        </a:cubicBezTo>
                        <a:cubicBezTo>
                          <a:pt x="56617" y="44958"/>
                          <a:pt x="46507" y="40348"/>
                          <a:pt x="33109" y="37173"/>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Freeform 3">
                    <a:extLst>
                      <a:ext uri="{FF2B5EF4-FFF2-40B4-BE49-F238E27FC236}">
                        <a16:creationId xmlns:a16="http://schemas.microsoft.com/office/drawing/2014/main" id="{BFF4A402-570B-8246-9529-B3741BC64211}"/>
                      </a:ext>
                    </a:extLst>
                  </p:cNvPr>
                  <p:cNvSpPr/>
                  <p:nvPr/>
                </p:nvSpPr>
                <p:spPr>
                  <a:xfrm>
                    <a:off x="13503562" y="6110158"/>
                    <a:ext cx="75692" cy="117399"/>
                  </a:xfrm>
                  <a:custGeom>
                    <a:avLst/>
                    <a:gdLst>
                      <a:gd name="connsiteX0" fmla="*/ 21615 w 75692"/>
                      <a:gd name="connsiteY0" fmla="*/ 35141 h 117399"/>
                      <a:gd name="connsiteX1" fmla="*/ 32957 w 75692"/>
                      <a:gd name="connsiteY1" fmla="*/ 23812 h 117399"/>
                      <a:gd name="connsiteX2" fmla="*/ 32957 w 75692"/>
                      <a:gd name="connsiteY2" fmla="*/ 46736 h 117399"/>
                      <a:gd name="connsiteX3" fmla="*/ 21615 w 75692"/>
                      <a:gd name="connsiteY3" fmla="*/ 35141 h 117399"/>
                      <a:gd name="connsiteX4" fmla="*/ 44272 w 75692"/>
                      <a:gd name="connsiteY4" fmla="*/ 67704 h 117399"/>
                      <a:gd name="connsiteX5" fmla="*/ 56642 w 75692"/>
                      <a:gd name="connsiteY5" fmla="*/ 80200 h 117399"/>
                      <a:gd name="connsiteX6" fmla="*/ 44272 w 75692"/>
                      <a:gd name="connsiteY6" fmla="*/ 92164 h 117399"/>
                      <a:gd name="connsiteX8" fmla="*/ 14021 w 75692"/>
                      <a:gd name="connsiteY8" fmla="*/ 77114 h 117399"/>
                      <a:gd name="connsiteX9" fmla="*/ 0 w 75692"/>
                      <a:gd name="connsiteY9" fmla="*/ 86119 h 117399"/>
                      <a:gd name="connsiteX10" fmla="*/ 32309 w 75692"/>
                      <a:gd name="connsiteY10" fmla="*/ 106578 h 117399"/>
                      <a:gd name="connsiteX11" fmla="*/ 32309 w 75692"/>
                      <a:gd name="connsiteY11" fmla="*/ 117399 h 117399"/>
                      <a:gd name="connsiteX12" fmla="*/ 44653 w 75692"/>
                      <a:gd name="connsiteY12" fmla="*/ 117399 h 117399"/>
                      <a:gd name="connsiteX13" fmla="*/ 44653 w 75692"/>
                      <a:gd name="connsiteY13" fmla="*/ 106578 h 117399"/>
                      <a:gd name="connsiteX14" fmla="*/ 75692 w 75692"/>
                      <a:gd name="connsiteY14" fmla="*/ 78270 h 117399"/>
                      <a:gd name="connsiteX15" fmla="*/ 44272 w 75692"/>
                      <a:gd name="connsiteY15" fmla="*/ 49695 h 117399"/>
                      <a:gd name="connsiteX16" fmla="*/ 44272 w 75692"/>
                      <a:gd name="connsiteY16" fmla="*/ 24587 h 117399"/>
                      <a:gd name="connsiteX17" fmla="*/ 58433 w 75692"/>
                      <a:gd name="connsiteY17" fmla="*/ 36297 h 117399"/>
                      <a:gd name="connsiteX18" fmla="*/ 72339 w 75692"/>
                      <a:gd name="connsiteY18" fmla="*/ 26264 h 117399"/>
                      <a:gd name="connsiteX19" fmla="*/ 44653 w 75692"/>
                      <a:gd name="connsiteY19" fmla="*/ 9271 h 117399"/>
                      <a:gd name="connsiteX20" fmla="*/ 44653 w 75692"/>
                      <a:gd name="connsiteY20" fmla="*/ 0 h 117399"/>
                      <a:gd name="connsiteX21" fmla="*/ 32309 w 75692"/>
                      <a:gd name="connsiteY21" fmla="*/ 0 h 117399"/>
                      <a:gd name="connsiteX22" fmla="*/ 32309 w 75692"/>
                      <a:gd name="connsiteY22" fmla="*/ 8890 h 117399"/>
                      <a:gd name="connsiteX23" fmla="*/ 2565 w 75692"/>
                      <a:gd name="connsiteY23" fmla="*/ 36944 h 117399"/>
                      <a:gd name="connsiteX24" fmla="*/ 32957 w 75692"/>
                      <a:gd name="connsiteY24" fmla="*/ 64757 h 117399"/>
                      <a:gd name="connsiteX25" fmla="*/ 32957 w 75692"/>
                      <a:gd name="connsiteY25" fmla="*/ 92037 h 117399"/>
                      <a:gd name="connsiteX26" fmla="*/ 14021 w 75692"/>
                      <a:gd name="connsiteY26" fmla="*/ 77114 h 117399"/>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 ang="17">
                        <a:pos x="connsiteX17" y="connsiteY17"/>
                      </a:cxn>
                      <a:cxn ang="18">
                        <a:pos x="connsiteX18" y="connsiteY18"/>
                      </a:cxn>
                      <a:cxn ang="19">
                        <a:pos x="connsiteX19" y="connsiteY19"/>
                      </a:cxn>
                      <a:cxn ang="20">
                        <a:pos x="connsiteX20" y="connsiteY20"/>
                      </a:cxn>
                      <a:cxn ang="21">
                        <a:pos x="connsiteX21" y="connsiteY21"/>
                      </a:cxn>
                      <a:cxn ang="22">
                        <a:pos x="connsiteX22" y="connsiteY22"/>
                      </a:cxn>
                      <a:cxn ang="23">
                        <a:pos x="connsiteX23" y="connsiteY23"/>
                      </a:cxn>
                      <a:cxn ang="24">
                        <a:pos x="connsiteX24" y="connsiteY24"/>
                      </a:cxn>
                      <a:cxn ang="25">
                        <a:pos x="connsiteX25" y="connsiteY25"/>
                      </a:cxn>
                      <a:cxn ang="26">
                        <a:pos x="connsiteX26" y="connsiteY26"/>
                      </a:cxn>
                    </a:cxnLst>
                    <a:rect l="l" t="t" r="r" b="b"/>
                    <a:pathLst>
                      <a:path w="75692" h="117399">
                        <a:moveTo>
                          <a:pt x="21615" y="35141"/>
                        </a:moveTo>
                        <a:cubicBezTo>
                          <a:pt x="21615" y="29350"/>
                          <a:pt x="25222" y="24841"/>
                          <a:pt x="32957" y="23812"/>
                        </a:cubicBezTo>
                        <a:lnTo>
                          <a:pt x="32957" y="46736"/>
                        </a:lnTo>
                        <a:cubicBezTo>
                          <a:pt x="25489" y="44412"/>
                          <a:pt x="21615" y="41453"/>
                          <a:pt x="21615" y="35141"/>
                        </a:cubicBezTo>
                        <a:moveTo>
                          <a:pt x="44272" y="67704"/>
                        </a:moveTo>
                        <a:cubicBezTo>
                          <a:pt x="52641" y="70294"/>
                          <a:pt x="56642" y="73762"/>
                          <a:pt x="56642" y="80200"/>
                        </a:cubicBezTo>
                        <a:cubicBezTo>
                          <a:pt x="56642" y="87274"/>
                          <a:pt x="52527" y="91008"/>
                          <a:pt x="44272" y="92164"/>
                        </a:cubicBezTo>
                        <a:moveTo>
                          <a:pt x="14021" y="77114"/>
                        </a:moveTo>
                        <a:lnTo>
                          <a:pt x="0" y="86119"/>
                        </a:lnTo>
                        <a:cubicBezTo>
                          <a:pt x="6299" y="96418"/>
                          <a:pt x="15697" y="104915"/>
                          <a:pt x="32309" y="106578"/>
                        </a:cubicBezTo>
                        <a:lnTo>
                          <a:pt x="32309" y="117399"/>
                        </a:lnTo>
                        <a:lnTo>
                          <a:pt x="44653" y="117399"/>
                        </a:lnTo>
                        <a:lnTo>
                          <a:pt x="44653" y="106578"/>
                        </a:lnTo>
                        <a:cubicBezTo>
                          <a:pt x="66548" y="104661"/>
                          <a:pt x="75692" y="92431"/>
                          <a:pt x="75692" y="78270"/>
                        </a:cubicBezTo>
                        <a:cubicBezTo>
                          <a:pt x="75692" y="60109"/>
                          <a:pt x="62166" y="53937"/>
                          <a:pt x="44272" y="49695"/>
                        </a:cubicBezTo>
                        <a:lnTo>
                          <a:pt x="44272" y="24587"/>
                        </a:lnTo>
                        <a:cubicBezTo>
                          <a:pt x="50851" y="26391"/>
                          <a:pt x="54699" y="30899"/>
                          <a:pt x="58433" y="36297"/>
                        </a:cubicBezTo>
                        <a:lnTo>
                          <a:pt x="72339" y="26264"/>
                        </a:lnTo>
                        <a:cubicBezTo>
                          <a:pt x="66688" y="18148"/>
                          <a:pt x="58941" y="11201"/>
                          <a:pt x="44653" y="9271"/>
                        </a:cubicBezTo>
                        <a:lnTo>
                          <a:pt x="44653" y="0"/>
                        </a:lnTo>
                        <a:lnTo>
                          <a:pt x="32309" y="0"/>
                        </a:lnTo>
                        <a:lnTo>
                          <a:pt x="32309" y="8890"/>
                        </a:lnTo>
                        <a:cubicBezTo>
                          <a:pt x="14148" y="10300"/>
                          <a:pt x="2565" y="20726"/>
                          <a:pt x="2565" y="36944"/>
                        </a:cubicBezTo>
                        <a:cubicBezTo>
                          <a:pt x="2565" y="55232"/>
                          <a:pt x="17374" y="60884"/>
                          <a:pt x="32957" y="64757"/>
                        </a:cubicBezTo>
                        <a:lnTo>
                          <a:pt x="32957" y="92037"/>
                        </a:lnTo>
                        <a:cubicBezTo>
                          <a:pt x="24333" y="90373"/>
                          <a:pt x="19304" y="84442"/>
                          <a:pt x="14021" y="77114"/>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Freeform 3">
                    <a:extLst>
                      <a:ext uri="{FF2B5EF4-FFF2-40B4-BE49-F238E27FC236}">
                        <a16:creationId xmlns:a16="http://schemas.microsoft.com/office/drawing/2014/main" id="{548B3518-370A-F44F-B27A-1D49B2234886}"/>
                      </a:ext>
                    </a:extLst>
                  </p:cNvPr>
                  <p:cNvSpPr/>
                  <p:nvPr/>
                </p:nvSpPr>
                <p:spPr>
                  <a:xfrm>
                    <a:off x="13503562" y="6336086"/>
                    <a:ext cx="75692" cy="117411"/>
                  </a:xfrm>
                  <a:custGeom>
                    <a:avLst/>
                    <a:gdLst>
                      <a:gd name="connsiteX0" fmla="*/ 21615 w 75692"/>
                      <a:gd name="connsiteY0" fmla="*/ 35154 h 117411"/>
                      <a:gd name="connsiteX1" fmla="*/ 32957 w 75692"/>
                      <a:gd name="connsiteY1" fmla="*/ 23812 h 117411"/>
                      <a:gd name="connsiteX2" fmla="*/ 32957 w 75692"/>
                      <a:gd name="connsiteY2" fmla="*/ 46736 h 117411"/>
                      <a:gd name="connsiteX3" fmla="*/ 21615 w 75692"/>
                      <a:gd name="connsiteY3" fmla="*/ 35154 h 117411"/>
                      <a:gd name="connsiteX4" fmla="*/ 44272 w 75692"/>
                      <a:gd name="connsiteY4" fmla="*/ 67716 h 117411"/>
                      <a:gd name="connsiteX5" fmla="*/ 56642 w 75692"/>
                      <a:gd name="connsiteY5" fmla="*/ 80200 h 117411"/>
                      <a:gd name="connsiteX6" fmla="*/ 44272 w 75692"/>
                      <a:gd name="connsiteY6" fmla="*/ 92177 h 117411"/>
                      <a:gd name="connsiteX8" fmla="*/ 14021 w 75692"/>
                      <a:gd name="connsiteY8" fmla="*/ 77114 h 117411"/>
                      <a:gd name="connsiteX9" fmla="*/ 0 w 75692"/>
                      <a:gd name="connsiteY9" fmla="*/ 86131 h 117411"/>
                      <a:gd name="connsiteX10" fmla="*/ 32309 w 75692"/>
                      <a:gd name="connsiteY10" fmla="*/ 106591 h 117411"/>
                      <a:gd name="connsiteX11" fmla="*/ 32309 w 75692"/>
                      <a:gd name="connsiteY11" fmla="*/ 117411 h 117411"/>
                      <a:gd name="connsiteX12" fmla="*/ 44653 w 75692"/>
                      <a:gd name="connsiteY12" fmla="*/ 117411 h 117411"/>
                      <a:gd name="connsiteX13" fmla="*/ 44653 w 75692"/>
                      <a:gd name="connsiteY13" fmla="*/ 106591 h 117411"/>
                      <a:gd name="connsiteX14" fmla="*/ 75692 w 75692"/>
                      <a:gd name="connsiteY14" fmla="*/ 78283 h 117411"/>
                      <a:gd name="connsiteX15" fmla="*/ 44272 w 75692"/>
                      <a:gd name="connsiteY15" fmla="*/ 49695 h 117411"/>
                      <a:gd name="connsiteX16" fmla="*/ 44272 w 75692"/>
                      <a:gd name="connsiteY16" fmla="*/ 24587 h 117411"/>
                      <a:gd name="connsiteX17" fmla="*/ 58433 w 75692"/>
                      <a:gd name="connsiteY17" fmla="*/ 36309 h 117411"/>
                      <a:gd name="connsiteX18" fmla="*/ 72339 w 75692"/>
                      <a:gd name="connsiteY18" fmla="*/ 26264 h 117411"/>
                      <a:gd name="connsiteX19" fmla="*/ 44653 w 75692"/>
                      <a:gd name="connsiteY19" fmla="*/ 9271 h 117411"/>
                      <a:gd name="connsiteX20" fmla="*/ 44653 w 75692"/>
                      <a:gd name="connsiteY20" fmla="*/ 0 h 117411"/>
                      <a:gd name="connsiteX21" fmla="*/ 32309 w 75692"/>
                      <a:gd name="connsiteY21" fmla="*/ 0 h 117411"/>
                      <a:gd name="connsiteX22" fmla="*/ 32309 w 75692"/>
                      <a:gd name="connsiteY22" fmla="*/ 8890 h 117411"/>
                      <a:gd name="connsiteX23" fmla="*/ 2565 w 75692"/>
                      <a:gd name="connsiteY23" fmla="*/ 36957 h 117411"/>
                      <a:gd name="connsiteX24" fmla="*/ 32957 w 75692"/>
                      <a:gd name="connsiteY24" fmla="*/ 64757 h 117411"/>
                      <a:gd name="connsiteX25" fmla="*/ 32957 w 75692"/>
                      <a:gd name="connsiteY25" fmla="*/ 92050 h 117411"/>
                      <a:gd name="connsiteX26" fmla="*/ 14021 w 75692"/>
                      <a:gd name="connsiteY26" fmla="*/ 77114 h 117411"/>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 ang="17">
                        <a:pos x="connsiteX17" y="connsiteY17"/>
                      </a:cxn>
                      <a:cxn ang="18">
                        <a:pos x="connsiteX18" y="connsiteY18"/>
                      </a:cxn>
                      <a:cxn ang="19">
                        <a:pos x="connsiteX19" y="connsiteY19"/>
                      </a:cxn>
                      <a:cxn ang="20">
                        <a:pos x="connsiteX20" y="connsiteY20"/>
                      </a:cxn>
                      <a:cxn ang="21">
                        <a:pos x="connsiteX21" y="connsiteY21"/>
                      </a:cxn>
                      <a:cxn ang="22">
                        <a:pos x="connsiteX22" y="connsiteY22"/>
                      </a:cxn>
                      <a:cxn ang="23">
                        <a:pos x="connsiteX23" y="connsiteY23"/>
                      </a:cxn>
                      <a:cxn ang="24">
                        <a:pos x="connsiteX24" y="connsiteY24"/>
                      </a:cxn>
                      <a:cxn ang="25">
                        <a:pos x="connsiteX25" y="connsiteY25"/>
                      </a:cxn>
                      <a:cxn ang="26">
                        <a:pos x="connsiteX26" y="connsiteY26"/>
                      </a:cxn>
                    </a:cxnLst>
                    <a:rect l="l" t="t" r="r" b="b"/>
                    <a:pathLst>
                      <a:path w="75692" h="117411">
                        <a:moveTo>
                          <a:pt x="21615" y="35154"/>
                        </a:moveTo>
                        <a:cubicBezTo>
                          <a:pt x="21615" y="29362"/>
                          <a:pt x="25222" y="24854"/>
                          <a:pt x="32957" y="23812"/>
                        </a:cubicBezTo>
                        <a:lnTo>
                          <a:pt x="32957" y="46736"/>
                        </a:lnTo>
                        <a:cubicBezTo>
                          <a:pt x="25489" y="44412"/>
                          <a:pt x="21615" y="41453"/>
                          <a:pt x="21615" y="35154"/>
                        </a:cubicBezTo>
                        <a:moveTo>
                          <a:pt x="44272" y="67716"/>
                        </a:moveTo>
                        <a:cubicBezTo>
                          <a:pt x="52641" y="70294"/>
                          <a:pt x="56642" y="73774"/>
                          <a:pt x="56642" y="80200"/>
                        </a:cubicBezTo>
                        <a:cubicBezTo>
                          <a:pt x="56642" y="87287"/>
                          <a:pt x="52527" y="91021"/>
                          <a:pt x="44272" y="92177"/>
                        </a:cubicBezTo>
                        <a:moveTo>
                          <a:pt x="14021" y="77114"/>
                        </a:moveTo>
                        <a:lnTo>
                          <a:pt x="0" y="86131"/>
                        </a:lnTo>
                        <a:cubicBezTo>
                          <a:pt x="6299" y="96431"/>
                          <a:pt x="15697" y="104927"/>
                          <a:pt x="32309" y="106591"/>
                        </a:cubicBezTo>
                        <a:lnTo>
                          <a:pt x="32309" y="117411"/>
                        </a:lnTo>
                        <a:lnTo>
                          <a:pt x="44653" y="117411"/>
                        </a:lnTo>
                        <a:lnTo>
                          <a:pt x="44653" y="106591"/>
                        </a:lnTo>
                        <a:cubicBezTo>
                          <a:pt x="66548" y="104673"/>
                          <a:pt x="75692" y="92443"/>
                          <a:pt x="75692" y="78283"/>
                        </a:cubicBezTo>
                        <a:cubicBezTo>
                          <a:pt x="75692" y="60122"/>
                          <a:pt x="62166" y="53937"/>
                          <a:pt x="44272" y="49695"/>
                        </a:cubicBezTo>
                        <a:lnTo>
                          <a:pt x="44272" y="24587"/>
                        </a:lnTo>
                        <a:cubicBezTo>
                          <a:pt x="50851" y="26403"/>
                          <a:pt x="54699" y="30899"/>
                          <a:pt x="58433" y="36309"/>
                        </a:cubicBezTo>
                        <a:lnTo>
                          <a:pt x="72339" y="26264"/>
                        </a:lnTo>
                        <a:cubicBezTo>
                          <a:pt x="66688" y="18161"/>
                          <a:pt x="58941" y="11214"/>
                          <a:pt x="44653" y="9271"/>
                        </a:cubicBezTo>
                        <a:lnTo>
                          <a:pt x="44653" y="0"/>
                        </a:lnTo>
                        <a:lnTo>
                          <a:pt x="32309" y="0"/>
                        </a:lnTo>
                        <a:lnTo>
                          <a:pt x="32309" y="8890"/>
                        </a:lnTo>
                        <a:cubicBezTo>
                          <a:pt x="14148" y="10300"/>
                          <a:pt x="2565" y="20739"/>
                          <a:pt x="2565" y="36957"/>
                        </a:cubicBezTo>
                        <a:cubicBezTo>
                          <a:pt x="2565" y="55232"/>
                          <a:pt x="17374" y="60896"/>
                          <a:pt x="32957" y="64757"/>
                        </a:cubicBezTo>
                        <a:lnTo>
                          <a:pt x="32957" y="92050"/>
                        </a:lnTo>
                        <a:cubicBezTo>
                          <a:pt x="24333" y="90386"/>
                          <a:pt x="19304" y="84455"/>
                          <a:pt x="14021" y="77114"/>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Group 48">
                  <a:extLst>
                    <a:ext uri="{FF2B5EF4-FFF2-40B4-BE49-F238E27FC236}">
                      <a16:creationId xmlns:a16="http://schemas.microsoft.com/office/drawing/2014/main" id="{5BD3CB1D-3649-9543-B0B6-27C4D2E6E4A5}"/>
                    </a:ext>
                  </a:extLst>
                </p:cNvPr>
                <p:cNvGrpSpPr/>
                <p:nvPr/>
              </p:nvGrpSpPr>
              <p:grpSpPr>
                <a:xfrm>
                  <a:off x="11773694" y="5839863"/>
                  <a:ext cx="1039835" cy="667180"/>
                  <a:chOff x="11773694" y="5839863"/>
                  <a:chExt cx="1039835" cy="667180"/>
                </a:xfrm>
                <a:grpFill/>
              </p:grpSpPr>
              <p:sp>
                <p:nvSpPr>
                  <p:cNvPr id="50" name="Freeform 3">
                    <a:extLst>
                      <a:ext uri="{FF2B5EF4-FFF2-40B4-BE49-F238E27FC236}">
                        <a16:creationId xmlns:a16="http://schemas.microsoft.com/office/drawing/2014/main" id="{50A99ACA-A54B-D545-8FCD-C7CEC5392440}"/>
                      </a:ext>
                    </a:extLst>
                  </p:cNvPr>
                  <p:cNvSpPr/>
                  <p:nvPr/>
                </p:nvSpPr>
                <p:spPr>
                  <a:xfrm>
                    <a:off x="12261850" y="6161088"/>
                    <a:ext cx="271462" cy="22225"/>
                  </a:xfrm>
                  <a:custGeom>
                    <a:avLst/>
                    <a:gdLst>
                      <a:gd name="connsiteX0" fmla="*/ 0 w 271462"/>
                      <a:gd name="connsiteY0" fmla="*/ 22225 h 22225"/>
                      <a:gd name="connsiteX1" fmla="*/ 271462 w 271462"/>
                      <a:gd name="connsiteY1" fmla="*/ 22225 h 22225"/>
                      <a:gd name="connsiteX2" fmla="*/ 271462 w 271462"/>
                      <a:gd name="connsiteY2" fmla="*/ 0 h 22225"/>
                      <a:gd name="connsiteX3" fmla="*/ 0 w 271462"/>
                      <a:gd name="connsiteY3" fmla="*/ 0 h 22225"/>
                    </a:gdLst>
                    <a:ahLst/>
                    <a:cxnLst>
                      <a:cxn ang="0">
                        <a:pos x="connsiteX0" y="connsiteY0"/>
                      </a:cxn>
                      <a:cxn ang="1">
                        <a:pos x="connsiteX1" y="connsiteY1"/>
                      </a:cxn>
                      <a:cxn ang="2">
                        <a:pos x="connsiteX2" y="connsiteY2"/>
                      </a:cxn>
                      <a:cxn ang="3">
                        <a:pos x="connsiteX3" y="connsiteY3"/>
                      </a:cxn>
                    </a:cxnLst>
                    <a:rect l="l" t="t" r="r" b="b"/>
                    <a:pathLst>
                      <a:path w="271462" h="22225">
                        <a:moveTo>
                          <a:pt x="0" y="22225"/>
                        </a:moveTo>
                        <a:lnTo>
                          <a:pt x="271462" y="22225"/>
                        </a:lnTo>
                        <a:lnTo>
                          <a:pt x="271462" y="0"/>
                        </a:lnTo>
                        <a:lnTo>
                          <a:pt x="0" y="0"/>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Freeform 3">
                    <a:extLst>
                      <a:ext uri="{FF2B5EF4-FFF2-40B4-BE49-F238E27FC236}">
                        <a16:creationId xmlns:a16="http://schemas.microsoft.com/office/drawing/2014/main" id="{9F017A06-DFFC-2645-86E0-A5B9E76EFFB0}"/>
                      </a:ext>
                    </a:extLst>
                  </p:cNvPr>
                  <p:cNvSpPr/>
                  <p:nvPr/>
                </p:nvSpPr>
                <p:spPr>
                  <a:xfrm>
                    <a:off x="12526051" y="6125341"/>
                    <a:ext cx="74384" cy="92913"/>
                  </a:xfrm>
                  <a:custGeom>
                    <a:avLst/>
                    <a:gdLst>
                      <a:gd name="connsiteX0" fmla="*/ 74384 w 74384"/>
                      <a:gd name="connsiteY0" fmla="*/ 46457 h 92913"/>
                      <a:gd name="connsiteX1" fmla="*/ 0 w 74384"/>
                      <a:gd name="connsiteY1" fmla="*/ 0 h 92913"/>
                      <a:gd name="connsiteX2" fmla="*/ 0 w 74384"/>
                      <a:gd name="connsiteY2" fmla="*/ 92913 h 92913"/>
                    </a:gdLst>
                    <a:ahLst/>
                    <a:cxnLst>
                      <a:cxn ang="0">
                        <a:pos x="connsiteX0" y="connsiteY0"/>
                      </a:cxn>
                      <a:cxn ang="1">
                        <a:pos x="connsiteX1" y="connsiteY1"/>
                      </a:cxn>
                      <a:cxn ang="2">
                        <a:pos x="connsiteX2" y="connsiteY2"/>
                      </a:cxn>
                    </a:cxnLst>
                    <a:rect l="l" t="t" r="r" b="b"/>
                    <a:pathLst>
                      <a:path w="74384" h="92913">
                        <a:moveTo>
                          <a:pt x="74384" y="46457"/>
                        </a:moveTo>
                        <a:lnTo>
                          <a:pt x="0" y="0"/>
                        </a:lnTo>
                        <a:lnTo>
                          <a:pt x="0" y="92913"/>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Freeform 3">
                    <a:extLst>
                      <a:ext uri="{FF2B5EF4-FFF2-40B4-BE49-F238E27FC236}">
                        <a16:creationId xmlns:a16="http://schemas.microsoft.com/office/drawing/2014/main" id="{ECB12235-34F9-7446-8784-01A64873C0DE}"/>
                      </a:ext>
                    </a:extLst>
                  </p:cNvPr>
                  <p:cNvSpPr/>
                  <p:nvPr/>
                </p:nvSpPr>
                <p:spPr>
                  <a:xfrm>
                    <a:off x="12224577" y="5967386"/>
                    <a:ext cx="300228" cy="123952"/>
                  </a:xfrm>
                  <a:custGeom>
                    <a:avLst/>
                    <a:gdLst>
                      <a:gd name="connsiteX0" fmla="*/ 300228 w 300228"/>
                      <a:gd name="connsiteY0" fmla="*/ 20968 h 123952"/>
                      <a:gd name="connsiteX1" fmla="*/ 7379 w 300228"/>
                      <a:gd name="connsiteY1" fmla="*/ 123952 h 123952"/>
                      <a:gd name="connsiteX2" fmla="*/ 0 w 300228"/>
                      <a:gd name="connsiteY2" fmla="*/ 102984 h 123952"/>
                      <a:gd name="connsiteX3" fmla="*/ 292849 w 300228"/>
                      <a:gd name="connsiteY3" fmla="*/ 0 h 123952"/>
                    </a:gdLst>
                    <a:ahLst/>
                    <a:cxnLst>
                      <a:cxn ang="0">
                        <a:pos x="connsiteX0" y="connsiteY0"/>
                      </a:cxn>
                      <a:cxn ang="1">
                        <a:pos x="connsiteX1" y="connsiteY1"/>
                      </a:cxn>
                      <a:cxn ang="2">
                        <a:pos x="connsiteX2" y="connsiteY2"/>
                      </a:cxn>
                      <a:cxn ang="3">
                        <a:pos x="connsiteX3" y="connsiteY3"/>
                      </a:cxn>
                    </a:cxnLst>
                    <a:rect l="l" t="t" r="r" b="b"/>
                    <a:pathLst>
                      <a:path w="300228" h="123952">
                        <a:moveTo>
                          <a:pt x="300228" y="20968"/>
                        </a:moveTo>
                        <a:lnTo>
                          <a:pt x="7379" y="123952"/>
                        </a:lnTo>
                        <a:lnTo>
                          <a:pt x="0" y="102984"/>
                        </a:lnTo>
                        <a:lnTo>
                          <a:pt x="292849" y="0"/>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Freeform 3">
                    <a:extLst>
                      <a:ext uri="{FF2B5EF4-FFF2-40B4-BE49-F238E27FC236}">
                        <a16:creationId xmlns:a16="http://schemas.microsoft.com/office/drawing/2014/main" id="{6AD5DBE4-E1DB-7946-8825-674B5A051AE6}"/>
                      </a:ext>
                    </a:extLst>
                  </p:cNvPr>
                  <p:cNvSpPr/>
                  <p:nvPr/>
                </p:nvSpPr>
                <p:spPr>
                  <a:xfrm>
                    <a:off x="12500950" y="5929756"/>
                    <a:ext cx="96482" cy="98793"/>
                  </a:xfrm>
                  <a:custGeom>
                    <a:avLst/>
                    <a:gdLst>
                      <a:gd name="connsiteX0" fmla="*/ 96482 w 96482"/>
                      <a:gd name="connsiteY0" fmla="*/ 21577 h 98793"/>
                      <a:gd name="connsiteX1" fmla="*/ 0 w 96482"/>
                      <a:gd name="connsiteY1" fmla="*/ 0 h 98793"/>
                      <a:gd name="connsiteX2" fmla="*/ 34747 w 96482"/>
                      <a:gd name="connsiteY2" fmla="*/ 98793 h 98793"/>
                    </a:gdLst>
                    <a:ahLst/>
                    <a:cxnLst>
                      <a:cxn ang="0">
                        <a:pos x="connsiteX0" y="connsiteY0"/>
                      </a:cxn>
                      <a:cxn ang="1">
                        <a:pos x="connsiteX1" y="connsiteY1"/>
                      </a:cxn>
                      <a:cxn ang="2">
                        <a:pos x="connsiteX2" y="connsiteY2"/>
                      </a:cxn>
                    </a:cxnLst>
                    <a:rect l="l" t="t" r="r" b="b"/>
                    <a:pathLst>
                      <a:path w="96482" h="98793">
                        <a:moveTo>
                          <a:pt x="96482" y="21577"/>
                        </a:moveTo>
                        <a:lnTo>
                          <a:pt x="0" y="0"/>
                        </a:lnTo>
                        <a:lnTo>
                          <a:pt x="34747" y="98793"/>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Freeform 3">
                    <a:extLst>
                      <a:ext uri="{FF2B5EF4-FFF2-40B4-BE49-F238E27FC236}">
                        <a16:creationId xmlns:a16="http://schemas.microsoft.com/office/drawing/2014/main" id="{38B436EC-494F-F149-9EC9-828AA02F981F}"/>
                      </a:ext>
                    </a:extLst>
                  </p:cNvPr>
                  <p:cNvSpPr/>
                  <p:nvPr/>
                </p:nvSpPr>
                <p:spPr>
                  <a:xfrm>
                    <a:off x="12224577" y="6240907"/>
                    <a:ext cx="300228" cy="123952"/>
                  </a:xfrm>
                  <a:custGeom>
                    <a:avLst/>
                    <a:gdLst>
                      <a:gd name="connsiteX0" fmla="*/ 300228 w 300228"/>
                      <a:gd name="connsiteY0" fmla="*/ 102984 h 123952"/>
                      <a:gd name="connsiteX1" fmla="*/ 7379 w 300228"/>
                      <a:gd name="connsiteY1" fmla="*/ 0 h 123952"/>
                      <a:gd name="connsiteX2" fmla="*/ 0 w 300228"/>
                      <a:gd name="connsiteY2" fmla="*/ 20968 h 123952"/>
                      <a:gd name="connsiteX3" fmla="*/ 292849 w 300228"/>
                      <a:gd name="connsiteY3" fmla="*/ 123952 h 123952"/>
                    </a:gdLst>
                    <a:ahLst/>
                    <a:cxnLst>
                      <a:cxn ang="0">
                        <a:pos x="connsiteX0" y="connsiteY0"/>
                      </a:cxn>
                      <a:cxn ang="1">
                        <a:pos x="connsiteX1" y="connsiteY1"/>
                      </a:cxn>
                      <a:cxn ang="2">
                        <a:pos x="connsiteX2" y="connsiteY2"/>
                      </a:cxn>
                      <a:cxn ang="3">
                        <a:pos x="connsiteX3" y="connsiteY3"/>
                      </a:cxn>
                    </a:cxnLst>
                    <a:rect l="l" t="t" r="r" b="b"/>
                    <a:pathLst>
                      <a:path w="300228" h="123952">
                        <a:moveTo>
                          <a:pt x="300228" y="102984"/>
                        </a:moveTo>
                        <a:lnTo>
                          <a:pt x="7379" y="0"/>
                        </a:lnTo>
                        <a:lnTo>
                          <a:pt x="0" y="20968"/>
                        </a:lnTo>
                        <a:lnTo>
                          <a:pt x="292849" y="123952"/>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Freeform 3">
                    <a:extLst>
                      <a:ext uri="{FF2B5EF4-FFF2-40B4-BE49-F238E27FC236}">
                        <a16:creationId xmlns:a16="http://schemas.microsoft.com/office/drawing/2014/main" id="{9388F6A5-49D7-A549-9B03-462FF7A69EC1}"/>
                      </a:ext>
                    </a:extLst>
                  </p:cNvPr>
                  <p:cNvSpPr/>
                  <p:nvPr/>
                </p:nvSpPr>
                <p:spPr>
                  <a:xfrm>
                    <a:off x="12500950" y="6303691"/>
                    <a:ext cx="96482" cy="98793"/>
                  </a:xfrm>
                  <a:custGeom>
                    <a:avLst/>
                    <a:gdLst>
                      <a:gd name="connsiteX0" fmla="*/ 96482 w 96482"/>
                      <a:gd name="connsiteY0" fmla="*/ 77216 h 98793"/>
                      <a:gd name="connsiteX1" fmla="*/ 0 w 96482"/>
                      <a:gd name="connsiteY1" fmla="*/ 98793 h 98793"/>
                      <a:gd name="connsiteX2" fmla="*/ 34747 w 96482"/>
                      <a:gd name="connsiteY2" fmla="*/ 0 h 98793"/>
                    </a:gdLst>
                    <a:ahLst/>
                    <a:cxnLst>
                      <a:cxn ang="0">
                        <a:pos x="connsiteX0" y="connsiteY0"/>
                      </a:cxn>
                      <a:cxn ang="1">
                        <a:pos x="connsiteX1" y="connsiteY1"/>
                      </a:cxn>
                      <a:cxn ang="2">
                        <a:pos x="connsiteX2" y="connsiteY2"/>
                      </a:cxn>
                    </a:cxnLst>
                    <a:rect l="l" t="t" r="r" b="b"/>
                    <a:pathLst>
                      <a:path w="96482" h="98793">
                        <a:moveTo>
                          <a:pt x="96482" y="77216"/>
                        </a:moveTo>
                        <a:lnTo>
                          <a:pt x="0" y="98793"/>
                        </a:lnTo>
                        <a:lnTo>
                          <a:pt x="34747" y="0"/>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Freeform 3">
                    <a:extLst>
                      <a:ext uri="{FF2B5EF4-FFF2-40B4-BE49-F238E27FC236}">
                        <a16:creationId xmlns:a16="http://schemas.microsoft.com/office/drawing/2014/main" id="{F0883DEB-AE83-7144-BC40-77F5D5AF54FD}"/>
                      </a:ext>
                    </a:extLst>
                  </p:cNvPr>
                  <p:cNvSpPr/>
                  <p:nvPr/>
                </p:nvSpPr>
                <p:spPr>
                  <a:xfrm>
                    <a:off x="11953246" y="6002494"/>
                    <a:ext cx="317170" cy="317183"/>
                  </a:xfrm>
                  <a:custGeom>
                    <a:avLst/>
                    <a:gdLst>
                      <a:gd name="connsiteX0" fmla="*/ 158585 w 317170"/>
                      <a:gd name="connsiteY0" fmla="*/ 292849 h 317183"/>
                      <a:gd name="connsiteX1" fmla="*/ 24333 w 317170"/>
                      <a:gd name="connsiteY1" fmla="*/ 158598 h 317183"/>
                      <a:gd name="connsiteX2" fmla="*/ 158585 w 317170"/>
                      <a:gd name="connsiteY2" fmla="*/ 24333 h 317183"/>
                      <a:gd name="connsiteX3" fmla="*/ 292837 w 317170"/>
                      <a:gd name="connsiteY3" fmla="*/ 158598 h 317183"/>
                      <a:gd name="connsiteX4" fmla="*/ 158585 w 317170"/>
                      <a:gd name="connsiteY4" fmla="*/ 292849 h 317183"/>
                      <a:gd name="connsiteX5" fmla="*/ 158585 w 317170"/>
                      <a:gd name="connsiteY5" fmla="*/ 0 h 317183"/>
                      <a:gd name="connsiteX6" fmla="*/ 0 w 317170"/>
                      <a:gd name="connsiteY6" fmla="*/ 158598 h 317183"/>
                      <a:gd name="connsiteX7" fmla="*/ 158585 w 317170"/>
                      <a:gd name="connsiteY7" fmla="*/ 317183 h 317183"/>
                      <a:gd name="connsiteX8" fmla="*/ 317170 w 317170"/>
                      <a:gd name="connsiteY8" fmla="*/ 158598 h 317183"/>
                      <a:gd name="connsiteX9" fmla="*/ 158585 w 317170"/>
                      <a:gd name="connsiteY9" fmla="*/ 0 h 317183"/>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Lst>
                    <a:rect l="l" t="t" r="r" b="b"/>
                    <a:pathLst>
                      <a:path w="317170" h="317183">
                        <a:moveTo>
                          <a:pt x="158585" y="292849"/>
                        </a:moveTo>
                        <a:cubicBezTo>
                          <a:pt x="84442" y="292849"/>
                          <a:pt x="24333" y="232740"/>
                          <a:pt x="24333" y="158598"/>
                        </a:cubicBezTo>
                        <a:cubicBezTo>
                          <a:pt x="24333" y="84442"/>
                          <a:pt x="84442" y="24333"/>
                          <a:pt x="158585" y="24333"/>
                        </a:cubicBezTo>
                        <a:cubicBezTo>
                          <a:pt x="232727" y="24333"/>
                          <a:pt x="292837" y="84442"/>
                          <a:pt x="292837" y="158598"/>
                        </a:cubicBezTo>
                        <a:cubicBezTo>
                          <a:pt x="292837" y="232740"/>
                          <a:pt x="232727" y="292849"/>
                          <a:pt x="158585" y="292849"/>
                        </a:cubicBezTo>
                        <a:moveTo>
                          <a:pt x="158585" y="0"/>
                        </a:moveTo>
                        <a:cubicBezTo>
                          <a:pt x="71006" y="0"/>
                          <a:pt x="0" y="71006"/>
                          <a:pt x="0" y="158598"/>
                        </a:cubicBezTo>
                        <a:cubicBezTo>
                          <a:pt x="0" y="246177"/>
                          <a:pt x="71006" y="317183"/>
                          <a:pt x="158585" y="317183"/>
                        </a:cubicBezTo>
                        <a:cubicBezTo>
                          <a:pt x="246164" y="317183"/>
                          <a:pt x="317170" y="246177"/>
                          <a:pt x="317170" y="158598"/>
                        </a:cubicBezTo>
                        <a:cubicBezTo>
                          <a:pt x="317170" y="71006"/>
                          <a:pt x="246164" y="0"/>
                          <a:pt x="158585" y="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Freeform 3">
                    <a:extLst>
                      <a:ext uri="{FF2B5EF4-FFF2-40B4-BE49-F238E27FC236}">
                        <a16:creationId xmlns:a16="http://schemas.microsoft.com/office/drawing/2014/main" id="{9D74064F-82F7-C643-890E-CB1D50C947BE}"/>
                      </a:ext>
                    </a:extLst>
                  </p:cNvPr>
                  <p:cNvSpPr/>
                  <p:nvPr/>
                </p:nvSpPr>
                <p:spPr>
                  <a:xfrm>
                    <a:off x="12595673" y="5839863"/>
                    <a:ext cx="217856" cy="217856"/>
                  </a:xfrm>
                  <a:custGeom>
                    <a:avLst/>
                    <a:gdLst>
                      <a:gd name="connsiteX0" fmla="*/ 108928 w 217856"/>
                      <a:gd name="connsiteY0" fmla="*/ 193332 h 217856"/>
                      <a:gd name="connsiteX1" fmla="*/ 24524 w 217856"/>
                      <a:gd name="connsiteY1" fmla="*/ 108928 h 217856"/>
                      <a:gd name="connsiteX2" fmla="*/ 108928 w 217856"/>
                      <a:gd name="connsiteY2" fmla="*/ 24524 h 217856"/>
                      <a:gd name="connsiteX3" fmla="*/ 193332 w 217856"/>
                      <a:gd name="connsiteY3" fmla="*/ 108928 h 217856"/>
                      <a:gd name="connsiteX4" fmla="*/ 108928 w 217856"/>
                      <a:gd name="connsiteY4" fmla="*/ 193332 h 217856"/>
                      <a:gd name="connsiteX5" fmla="*/ 108928 w 217856"/>
                      <a:gd name="connsiteY5" fmla="*/ 0 h 217856"/>
                      <a:gd name="connsiteX6" fmla="*/ 0 w 217856"/>
                      <a:gd name="connsiteY6" fmla="*/ 108928 h 217856"/>
                      <a:gd name="connsiteX7" fmla="*/ 108928 w 217856"/>
                      <a:gd name="connsiteY7" fmla="*/ 217856 h 217856"/>
                      <a:gd name="connsiteX8" fmla="*/ 217856 w 217856"/>
                      <a:gd name="connsiteY8" fmla="*/ 108928 h 217856"/>
                      <a:gd name="connsiteX9" fmla="*/ 108928 w 217856"/>
                      <a:gd name="connsiteY9" fmla="*/ 0 h 217856"/>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Lst>
                    <a:rect l="l" t="t" r="r" b="b"/>
                    <a:pathLst>
                      <a:path w="217856" h="217856">
                        <a:moveTo>
                          <a:pt x="108928" y="193332"/>
                        </a:moveTo>
                        <a:cubicBezTo>
                          <a:pt x="62306" y="193332"/>
                          <a:pt x="24524" y="155537"/>
                          <a:pt x="24524" y="108928"/>
                        </a:cubicBezTo>
                        <a:cubicBezTo>
                          <a:pt x="24524" y="62319"/>
                          <a:pt x="62306" y="24524"/>
                          <a:pt x="108928" y="24524"/>
                        </a:cubicBezTo>
                        <a:cubicBezTo>
                          <a:pt x="155537" y="24524"/>
                          <a:pt x="193332" y="62319"/>
                          <a:pt x="193332" y="108928"/>
                        </a:cubicBezTo>
                        <a:cubicBezTo>
                          <a:pt x="193332" y="155537"/>
                          <a:pt x="155537" y="193332"/>
                          <a:pt x="108928" y="193332"/>
                        </a:cubicBezTo>
                        <a:moveTo>
                          <a:pt x="108928" y="0"/>
                        </a:moveTo>
                        <a:cubicBezTo>
                          <a:pt x="48768" y="0"/>
                          <a:pt x="0" y="48768"/>
                          <a:pt x="0" y="108928"/>
                        </a:cubicBezTo>
                        <a:cubicBezTo>
                          <a:pt x="0" y="169088"/>
                          <a:pt x="48768" y="217856"/>
                          <a:pt x="108928" y="217856"/>
                        </a:cubicBezTo>
                        <a:cubicBezTo>
                          <a:pt x="169088" y="217856"/>
                          <a:pt x="217856" y="169088"/>
                          <a:pt x="217856" y="108928"/>
                        </a:cubicBezTo>
                        <a:cubicBezTo>
                          <a:pt x="217856" y="48768"/>
                          <a:pt x="169088" y="0"/>
                          <a:pt x="108928" y="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Freeform 3">
                    <a:extLst>
                      <a:ext uri="{FF2B5EF4-FFF2-40B4-BE49-F238E27FC236}">
                        <a16:creationId xmlns:a16="http://schemas.microsoft.com/office/drawing/2014/main" id="{CEB78202-E388-204C-B454-E0D99DDEE887}"/>
                      </a:ext>
                    </a:extLst>
                  </p:cNvPr>
                  <p:cNvSpPr/>
                  <p:nvPr/>
                </p:nvSpPr>
                <p:spPr>
                  <a:xfrm>
                    <a:off x="12595673" y="6064785"/>
                    <a:ext cx="217856" cy="217856"/>
                  </a:xfrm>
                  <a:custGeom>
                    <a:avLst/>
                    <a:gdLst>
                      <a:gd name="connsiteX0" fmla="*/ 108928 w 217856"/>
                      <a:gd name="connsiteY0" fmla="*/ 193332 h 217856"/>
                      <a:gd name="connsiteX1" fmla="*/ 24524 w 217856"/>
                      <a:gd name="connsiteY1" fmla="*/ 108928 h 217856"/>
                      <a:gd name="connsiteX2" fmla="*/ 108928 w 217856"/>
                      <a:gd name="connsiteY2" fmla="*/ 24524 h 217856"/>
                      <a:gd name="connsiteX3" fmla="*/ 193332 w 217856"/>
                      <a:gd name="connsiteY3" fmla="*/ 108928 h 217856"/>
                      <a:gd name="connsiteX4" fmla="*/ 108928 w 217856"/>
                      <a:gd name="connsiteY4" fmla="*/ 193332 h 217856"/>
                      <a:gd name="connsiteX5" fmla="*/ 108928 w 217856"/>
                      <a:gd name="connsiteY5" fmla="*/ 0 h 217856"/>
                      <a:gd name="connsiteX6" fmla="*/ 0 w 217856"/>
                      <a:gd name="connsiteY6" fmla="*/ 108928 h 217856"/>
                      <a:gd name="connsiteX7" fmla="*/ 108928 w 217856"/>
                      <a:gd name="connsiteY7" fmla="*/ 217856 h 217856"/>
                      <a:gd name="connsiteX8" fmla="*/ 217856 w 217856"/>
                      <a:gd name="connsiteY8" fmla="*/ 108928 h 217856"/>
                      <a:gd name="connsiteX9" fmla="*/ 108928 w 217856"/>
                      <a:gd name="connsiteY9" fmla="*/ 0 h 217856"/>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Lst>
                    <a:rect l="l" t="t" r="r" b="b"/>
                    <a:pathLst>
                      <a:path w="217856" h="217856">
                        <a:moveTo>
                          <a:pt x="108928" y="193332"/>
                        </a:moveTo>
                        <a:cubicBezTo>
                          <a:pt x="62306" y="193332"/>
                          <a:pt x="24524" y="155537"/>
                          <a:pt x="24524" y="108928"/>
                        </a:cubicBezTo>
                        <a:cubicBezTo>
                          <a:pt x="24524" y="62319"/>
                          <a:pt x="62306" y="24524"/>
                          <a:pt x="108928" y="24524"/>
                        </a:cubicBezTo>
                        <a:cubicBezTo>
                          <a:pt x="155537" y="24524"/>
                          <a:pt x="193332" y="62319"/>
                          <a:pt x="193332" y="108928"/>
                        </a:cubicBezTo>
                        <a:cubicBezTo>
                          <a:pt x="193332" y="155537"/>
                          <a:pt x="155537" y="193332"/>
                          <a:pt x="108928" y="193332"/>
                        </a:cubicBezTo>
                        <a:moveTo>
                          <a:pt x="108928" y="0"/>
                        </a:moveTo>
                        <a:cubicBezTo>
                          <a:pt x="48768" y="0"/>
                          <a:pt x="0" y="48768"/>
                          <a:pt x="0" y="108928"/>
                        </a:cubicBezTo>
                        <a:cubicBezTo>
                          <a:pt x="0" y="169088"/>
                          <a:pt x="48768" y="217856"/>
                          <a:pt x="108928" y="217856"/>
                        </a:cubicBezTo>
                        <a:cubicBezTo>
                          <a:pt x="169088" y="217856"/>
                          <a:pt x="217856" y="169088"/>
                          <a:pt x="217856" y="108928"/>
                        </a:cubicBezTo>
                        <a:cubicBezTo>
                          <a:pt x="217856" y="48768"/>
                          <a:pt x="169088" y="0"/>
                          <a:pt x="108928" y="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Freeform 3">
                    <a:extLst>
                      <a:ext uri="{FF2B5EF4-FFF2-40B4-BE49-F238E27FC236}">
                        <a16:creationId xmlns:a16="http://schemas.microsoft.com/office/drawing/2014/main" id="{C6307325-3FF1-AE4A-8DD5-04C5729D1CE4}"/>
                      </a:ext>
                    </a:extLst>
                  </p:cNvPr>
                  <p:cNvSpPr/>
                  <p:nvPr/>
                </p:nvSpPr>
                <p:spPr>
                  <a:xfrm>
                    <a:off x="12595673" y="6289187"/>
                    <a:ext cx="217856" cy="217856"/>
                  </a:xfrm>
                  <a:custGeom>
                    <a:avLst/>
                    <a:gdLst>
                      <a:gd name="connsiteX0" fmla="*/ 108928 w 217856"/>
                      <a:gd name="connsiteY0" fmla="*/ 193332 h 217856"/>
                      <a:gd name="connsiteX1" fmla="*/ 24524 w 217856"/>
                      <a:gd name="connsiteY1" fmla="*/ 108928 h 217856"/>
                      <a:gd name="connsiteX2" fmla="*/ 108928 w 217856"/>
                      <a:gd name="connsiteY2" fmla="*/ 24524 h 217856"/>
                      <a:gd name="connsiteX3" fmla="*/ 193332 w 217856"/>
                      <a:gd name="connsiteY3" fmla="*/ 108928 h 217856"/>
                      <a:gd name="connsiteX4" fmla="*/ 108928 w 217856"/>
                      <a:gd name="connsiteY4" fmla="*/ 193332 h 217856"/>
                      <a:gd name="connsiteX5" fmla="*/ 108928 w 217856"/>
                      <a:gd name="connsiteY5" fmla="*/ 0 h 217856"/>
                      <a:gd name="connsiteX6" fmla="*/ 0 w 217856"/>
                      <a:gd name="connsiteY6" fmla="*/ 108928 h 217856"/>
                      <a:gd name="connsiteX7" fmla="*/ 108928 w 217856"/>
                      <a:gd name="connsiteY7" fmla="*/ 217856 h 217856"/>
                      <a:gd name="connsiteX8" fmla="*/ 217856 w 217856"/>
                      <a:gd name="connsiteY8" fmla="*/ 108928 h 217856"/>
                      <a:gd name="connsiteX9" fmla="*/ 108928 w 217856"/>
                      <a:gd name="connsiteY9" fmla="*/ 0 h 217856"/>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Lst>
                    <a:rect l="l" t="t" r="r" b="b"/>
                    <a:pathLst>
                      <a:path w="217856" h="217856">
                        <a:moveTo>
                          <a:pt x="108928" y="193332"/>
                        </a:moveTo>
                        <a:cubicBezTo>
                          <a:pt x="62306" y="193332"/>
                          <a:pt x="24524" y="155537"/>
                          <a:pt x="24524" y="108928"/>
                        </a:cubicBezTo>
                        <a:cubicBezTo>
                          <a:pt x="24524" y="62319"/>
                          <a:pt x="62306" y="24524"/>
                          <a:pt x="108928" y="24524"/>
                        </a:cubicBezTo>
                        <a:cubicBezTo>
                          <a:pt x="155537" y="24524"/>
                          <a:pt x="193332" y="62319"/>
                          <a:pt x="193332" y="108928"/>
                        </a:cubicBezTo>
                        <a:cubicBezTo>
                          <a:pt x="193332" y="155537"/>
                          <a:pt x="155537" y="193332"/>
                          <a:pt x="108928" y="193332"/>
                        </a:cubicBezTo>
                        <a:moveTo>
                          <a:pt x="108928" y="0"/>
                        </a:moveTo>
                        <a:cubicBezTo>
                          <a:pt x="48768" y="0"/>
                          <a:pt x="0" y="48768"/>
                          <a:pt x="0" y="108928"/>
                        </a:cubicBezTo>
                        <a:cubicBezTo>
                          <a:pt x="0" y="169088"/>
                          <a:pt x="48768" y="217856"/>
                          <a:pt x="108928" y="217856"/>
                        </a:cubicBezTo>
                        <a:cubicBezTo>
                          <a:pt x="169088" y="217856"/>
                          <a:pt x="217856" y="169088"/>
                          <a:pt x="217856" y="108928"/>
                        </a:cubicBezTo>
                        <a:cubicBezTo>
                          <a:pt x="217856" y="48768"/>
                          <a:pt x="169088" y="0"/>
                          <a:pt x="108928" y="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Freeform 3">
                    <a:extLst>
                      <a:ext uri="{FF2B5EF4-FFF2-40B4-BE49-F238E27FC236}">
                        <a16:creationId xmlns:a16="http://schemas.microsoft.com/office/drawing/2014/main" id="{BF41982C-5B2B-B34D-8846-DF9E5F625F93}"/>
                      </a:ext>
                    </a:extLst>
                  </p:cNvPr>
                  <p:cNvSpPr/>
                  <p:nvPr/>
                </p:nvSpPr>
                <p:spPr>
                  <a:xfrm>
                    <a:off x="11916527" y="6420730"/>
                    <a:ext cx="405689" cy="83261"/>
                  </a:xfrm>
                  <a:custGeom>
                    <a:avLst/>
                    <a:gdLst>
                      <a:gd name="connsiteX0" fmla="*/ 296024 w 405689"/>
                      <a:gd name="connsiteY0" fmla="*/ 0 h 83261"/>
                      <a:gd name="connsiteX1" fmla="*/ 109664 w 405689"/>
                      <a:gd name="connsiteY1" fmla="*/ 0 h 83261"/>
                      <a:gd name="connsiteX2" fmla="*/ 109664 w 405689"/>
                      <a:gd name="connsiteY2" fmla="*/ 48768 h 83261"/>
                      <a:gd name="connsiteX3" fmla="*/ 0 w 405689"/>
                      <a:gd name="connsiteY3" fmla="*/ 48768 h 83261"/>
                      <a:gd name="connsiteX4" fmla="*/ 0 w 405689"/>
                      <a:gd name="connsiteY4" fmla="*/ 83261 h 83261"/>
                      <a:gd name="connsiteX5" fmla="*/ 405689 w 405689"/>
                      <a:gd name="connsiteY5" fmla="*/ 83261 h 83261"/>
                      <a:gd name="connsiteX6" fmla="*/ 405689 w 405689"/>
                      <a:gd name="connsiteY6" fmla="*/ 48768 h 83261"/>
                      <a:gd name="connsiteX7" fmla="*/ 296024 w 405689"/>
                      <a:gd name="connsiteY7" fmla="*/ 48768 h 83261"/>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Lst>
                    <a:rect l="l" t="t" r="r" b="b"/>
                    <a:pathLst>
                      <a:path w="405689" h="83261">
                        <a:moveTo>
                          <a:pt x="296024" y="0"/>
                        </a:moveTo>
                        <a:lnTo>
                          <a:pt x="109664" y="0"/>
                        </a:lnTo>
                        <a:lnTo>
                          <a:pt x="109664" y="48768"/>
                        </a:lnTo>
                        <a:lnTo>
                          <a:pt x="0" y="48768"/>
                        </a:lnTo>
                        <a:lnTo>
                          <a:pt x="0" y="83261"/>
                        </a:lnTo>
                        <a:lnTo>
                          <a:pt x="405689" y="83261"/>
                        </a:lnTo>
                        <a:lnTo>
                          <a:pt x="405689" y="48768"/>
                        </a:lnTo>
                        <a:lnTo>
                          <a:pt x="296024" y="48768"/>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Freeform 3">
                    <a:extLst>
                      <a:ext uri="{FF2B5EF4-FFF2-40B4-BE49-F238E27FC236}">
                        <a16:creationId xmlns:a16="http://schemas.microsoft.com/office/drawing/2014/main" id="{A9184370-BFC1-E145-AD54-639B9224EBEE}"/>
                      </a:ext>
                    </a:extLst>
                  </p:cNvPr>
                  <p:cNvSpPr/>
                  <p:nvPr/>
                </p:nvSpPr>
                <p:spPr>
                  <a:xfrm>
                    <a:off x="11773694" y="5899156"/>
                    <a:ext cx="691350" cy="497815"/>
                  </a:xfrm>
                  <a:custGeom>
                    <a:avLst/>
                    <a:gdLst>
                      <a:gd name="connsiteX0" fmla="*/ 658800 w 691350"/>
                      <a:gd name="connsiteY0" fmla="*/ 432067 h 497815"/>
                      <a:gd name="connsiteX1" fmla="*/ 638112 w 691350"/>
                      <a:gd name="connsiteY1" fmla="*/ 453073 h 497815"/>
                      <a:gd name="connsiteX2" fmla="*/ 53251 w 691350"/>
                      <a:gd name="connsiteY2" fmla="*/ 453073 h 497815"/>
                      <a:gd name="connsiteX3" fmla="*/ 32550 w 691350"/>
                      <a:gd name="connsiteY3" fmla="*/ 432067 h 497815"/>
                      <a:gd name="connsiteX4" fmla="*/ 32550 w 691350"/>
                      <a:gd name="connsiteY4" fmla="*/ 65748 h 497815"/>
                      <a:gd name="connsiteX5" fmla="*/ 53251 w 691350"/>
                      <a:gd name="connsiteY5" fmla="*/ 44729 h 497815"/>
                      <a:gd name="connsiteX6" fmla="*/ 638112 w 691350"/>
                      <a:gd name="connsiteY6" fmla="*/ 44729 h 497815"/>
                      <a:gd name="connsiteX7" fmla="*/ 658800 w 691350"/>
                      <a:gd name="connsiteY7" fmla="*/ 65748 h 497815"/>
                      <a:gd name="connsiteX9" fmla="*/ 641934 w 691350"/>
                      <a:gd name="connsiteY9" fmla="*/ 0 h 497815"/>
                      <a:gd name="connsiteX10" fmla="*/ 49428 w 691350"/>
                      <a:gd name="connsiteY10" fmla="*/ 0 h 497815"/>
                      <a:gd name="connsiteX11" fmla="*/ 0 w 691350"/>
                      <a:gd name="connsiteY11" fmla="*/ 51727 h 497815"/>
                      <a:gd name="connsiteX12" fmla="*/ 0 w 691350"/>
                      <a:gd name="connsiteY12" fmla="*/ 446088 h 497815"/>
                      <a:gd name="connsiteX13" fmla="*/ 49428 w 691350"/>
                      <a:gd name="connsiteY13" fmla="*/ 497815 h 497815"/>
                      <a:gd name="connsiteX14" fmla="*/ 641934 w 691350"/>
                      <a:gd name="connsiteY14" fmla="*/ 497815 h 497815"/>
                      <a:gd name="connsiteX15" fmla="*/ 691350 w 691350"/>
                      <a:gd name="connsiteY15" fmla="*/ 446088 h 497815"/>
                      <a:gd name="connsiteX16" fmla="*/ 691350 w 691350"/>
                      <a:gd name="connsiteY16" fmla="*/ 51727 h 497815"/>
                      <a:gd name="connsiteX17" fmla="*/ 641934 w 691350"/>
                      <a:gd name="connsiteY17" fmla="*/ 0 h 497815"/>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 ang="17">
                        <a:pos x="connsiteX17" y="connsiteY17"/>
                      </a:cxn>
                    </a:cxnLst>
                    <a:rect l="l" t="t" r="r" b="b"/>
                    <a:pathLst>
                      <a:path w="691350" h="497815">
                        <a:moveTo>
                          <a:pt x="658800" y="432067"/>
                        </a:moveTo>
                        <a:cubicBezTo>
                          <a:pt x="658800" y="443649"/>
                          <a:pt x="649529" y="453073"/>
                          <a:pt x="638112" y="453073"/>
                        </a:cubicBezTo>
                        <a:lnTo>
                          <a:pt x="53251" y="453073"/>
                        </a:lnTo>
                        <a:cubicBezTo>
                          <a:pt x="41834" y="453073"/>
                          <a:pt x="32550" y="443649"/>
                          <a:pt x="32550" y="432067"/>
                        </a:cubicBezTo>
                        <a:lnTo>
                          <a:pt x="32550" y="65748"/>
                        </a:lnTo>
                        <a:cubicBezTo>
                          <a:pt x="32550" y="54153"/>
                          <a:pt x="41834" y="44729"/>
                          <a:pt x="53251" y="44729"/>
                        </a:cubicBezTo>
                        <a:lnTo>
                          <a:pt x="638112" y="44729"/>
                        </a:lnTo>
                        <a:cubicBezTo>
                          <a:pt x="649529" y="44729"/>
                          <a:pt x="658800" y="54153"/>
                          <a:pt x="658800" y="65748"/>
                        </a:cubicBezTo>
                        <a:moveTo>
                          <a:pt x="641934" y="0"/>
                        </a:moveTo>
                        <a:lnTo>
                          <a:pt x="49428" y="0"/>
                        </a:lnTo>
                        <a:cubicBezTo>
                          <a:pt x="22174" y="0"/>
                          <a:pt x="0" y="23203"/>
                          <a:pt x="0" y="51727"/>
                        </a:cubicBezTo>
                        <a:lnTo>
                          <a:pt x="0" y="446088"/>
                        </a:lnTo>
                        <a:cubicBezTo>
                          <a:pt x="0" y="474612"/>
                          <a:pt x="22174" y="497815"/>
                          <a:pt x="49428" y="497815"/>
                        </a:cubicBezTo>
                        <a:lnTo>
                          <a:pt x="641934" y="497815"/>
                        </a:lnTo>
                        <a:cubicBezTo>
                          <a:pt x="669176" y="497815"/>
                          <a:pt x="691350" y="474612"/>
                          <a:pt x="691350" y="446088"/>
                        </a:cubicBezTo>
                        <a:lnTo>
                          <a:pt x="691350" y="51727"/>
                        </a:lnTo>
                        <a:cubicBezTo>
                          <a:pt x="691350" y="23203"/>
                          <a:pt x="669176" y="0"/>
                          <a:pt x="641934" y="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grpSp>
        <p:nvGrpSpPr>
          <p:cNvPr id="99" name="Group 98">
            <a:extLst>
              <a:ext uri="{FF2B5EF4-FFF2-40B4-BE49-F238E27FC236}">
                <a16:creationId xmlns:a16="http://schemas.microsoft.com/office/drawing/2014/main" id="{596706EB-02D1-EF4B-9CC5-208CBF58C6C9}"/>
              </a:ext>
            </a:extLst>
          </p:cNvPr>
          <p:cNvGrpSpPr/>
          <p:nvPr/>
        </p:nvGrpSpPr>
        <p:grpSpPr>
          <a:xfrm>
            <a:off x="4924872" y="2000089"/>
            <a:ext cx="2286741" cy="3024985"/>
            <a:chOff x="4924872" y="2000089"/>
            <a:chExt cx="2286741" cy="3024985"/>
          </a:xfrm>
        </p:grpSpPr>
        <p:sp>
          <p:nvSpPr>
            <p:cNvPr id="100" name="TextBox 99">
              <a:extLst>
                <a:ext uri="{FF2B5EF4-FFF2-40B4-BE49-F238E27FC236}">
                  <a16:creationId xmlns:a16="http://schemas.microsoft.com/office/drawing/2014/main" id="{554485AF-3E27-B043-BAA0-0F072A5E97A6}"/>
                </a:ext>
              </a:extLst>
            </p:cNvPr>
            <p:cNvSpPr txBox="1"/>
            <p:nvPr/>
          </p:nvSpPr>
          <p:spPr>
            <a:xfrm>
              <a:off x="4924872" y="3602120"/>
              <a:ext cx="2286741" cy="1422954"/>
            </a:xfrm>
            <a:prstGeom prst="rect">
              <a:avLst/>
            </a:prstGeom>
            <a:noFill/>
          </p:spPr>
          <p:txBody>
            <a:bodyPr wrap="square" lIns="0" tIns="0" rIns="0" bIns="0" rtlCol="0">
              <a:spAutoFit/>
            </a:bodyPr>
            <a:lstStyle/>
            <a:p>
              <a:pPr algn="ctr">
                <a:lnSpc>
                  <a:spcPct val="90000"/>
                </a:lnSpc>
                <a:spcAft>
                  <a:spcPts val="800"/>
                </a:spcAft>
                <a:buSzPct val="120000"/>
              </a:pPr>
              <a:r>
                <a:rPr lang="en-US" sz="2100" dirty="0" err="1">
                  <a:solidFill>
                    <a:schemeClr val="bg2"/>
                  </a:solidFill>
                  <a:latin typeface="+mj-lt"/>
                </a:rPr>
                <a:t>Cuenta</a:t>
              </a:r>
              <a:r>
                <a:rPr lang="en-US" sz="2100" dirty="0">
                  <a:solidFill>
                    <a:schemeClr val="bg2"/>
                  </a:solidFill>
                  <a:latin typeface="+mj-lt"/>
                </a:rPr>
                <a:t> </a:t>
              </a:r>
              <a:br>
                <a:rPr lang="en-US" sz="2100" dirty="0">
                  <a:solidFill>
                    <a:schemeClr val="bg2"/>
                  </a:solidFill>
                  <a:latin typeface="+mj-lt"/>
                </a:rPr>
              </a:br>
              <a:r>
                <a:rPr lang="en-US" sz="2100" dirty="0">
                  <a:solidFill>
                    <a:schemeClr val="bg2"/>
                  </a:solidFill>
                  <a:latin typeface="+mj-lt"/>
                </a:rPr>
                <a:t>Virtual*</a:t>
              </a:r>
            </a:p>
            <a:p>
              <a:pPr algn="ctr">
                <a:buSzPct val="120000"/>
              </a:pPr>
              <a:r>
                <a:rPr lang="en-US" sz="1600" dirty="0" err="1"/>
                <a:t>Números</a:t>
              </a:r>
              <a:r>
                <a:rPr lang="en-US" sz="1600" dirty="0"/>
                <a:t> para </a:t>
              </a:r>
              <a:r>
                <a:rPr lang="en-US" sz="1600" dirty="0" err="1"/>
                <a:t>cuentas</a:t>
              </a:r>
              <a:r>
                <a:rPr lang="en-US" sz="1600" dirty="0"/>
                <a:t> </a:t>
              </a:r>
              <a:r>
                <a:rPr lang="en-US" sz="1600" dirty="0" err="1"/>
                <a:t>virtuales</a:t>
              </a:r>
              <a:r>
                <a:rPr lang="en-US" sz="1600" dirty="0"/>
                <a:t> de </a:t>
              </a:r>
              <a:r>
                <a:rPr lang="en-US" sz="1600" dirty="0" err="1"/>
                <a:t>uso</a:t>
              </a:r>
              <a:r>
                <a:rPr lang="en-US" sz="1600" dirty="0"/>
                <a:t> </a:t>
              </a:r>
              <a:r>
                <a:rPr lang="en-US" sz="1600" dirty="0" err="1"/>
                <a:t>único</a:t>
              </a:r>
              <a:r>
                <a:rPr lang="en-US" sz="1600" dirty="0"/>
                <a:t> </a:t>
              </a:r>
            </a:p>
            <a:p>
              <a:pPr algn="ctr">
                <a:buSzPct val="120000"/>
              </a:pPr>
              <a:r>
                <a:rPr lang="en-US" sz="1600" dirty="0">
                  <a:latin typeface="Benton Sans Medium" panose="02000504020000020004" pitchFamily="2" charset="77"/>
                </a:rPr>
                <a:t>USD/EURO</a:t>
              </a:r>
            </a:p>
          </p:txBody>
        </p:sp>
        <p:grpSp>
          <p:nvGrpSpPr>
            <p:cNvPr id="101" name="Group 100">
              <a:extLst>
                <a:ext uri="{FF2B5EF4-FFF2-40B4-BE49-F238E27FC236}">
                  <a16:creationId xmlns:a16="http://schemas.microsoft.com/office/drawing/2014/main" id="{DEC29A3E-D5E2-BF42-8C2F-356285C6C303}"/>
                </a:ext>
              </a:extLst>
            </p:cNvPr>
            <p:cNvGrpSpPr/>
            <p:nvPr/>
          </p:nvGrpSpPr>
          <p:grpSpPr>
            <a:xfrm>
              <a:off x="5423035" y="2000089"/>
              <a:ext cx="1290414" cy="1290414"/>
              <a:chOff x="5423035" y="2000089"/>
              <a:chExt cx="1290414" cy="1290414"/>
            </a:xfrm>
          </p:grpSpPr>
          <p:sp>
            <p:nvSpPr>
              <p:cNvPr id="102" name="Oval 101">
                <a:extLst>
                  <a:ext uri="{FF2B5EF4-FFF2-40B4-BE49-F238E27FC236}">
                    <a16:creationId xmlns:a16="http://schemas.microsoft.com/office/drawing/2014/main" id="{71E488EF-C49C-2348-A3B8-3C71E1ECD7AC}"/>
                  </a:ext>
                </a:extLst>
              </p:cNvPr>
              <p:cNvSpPr/>
              <p:nvPr/>
            </p:nvSpPr>
            <p:spPr>
              <a:xfrm>
                <a:off x="5423035" y="2000089"/>
                <a:ext cx="1290414" cy="1290414"/>
              </a:xfrm>
              <a:prstGeom prst="ellipse">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103" name="Group 102">
                <a:extLst>
                  <a:ext uri="{FF2B5EF4-FFF2-40B4-BE49-F238E27FC236}">
                    <a16:creationId xmlns:a16="http://schemas.microsoft.com/office/drawing/2014/main" id="{A6BC81A6-7781-F945-A309-71B71FE11E45}"/>
                  </a:ext>
                </a:extLst>
              </p:cNvPr>
              <p:cNvGrpSpPr/>
              <p:nvPr/>
            </p:nvGrpSpPr>
            <p:grpSpPr>
              <a:xfrm>
                <a:off x="5727549" y="2360523"/>
                <a:ext cx="681387" cy="569546"/>
                <a:chOff x="9929773" y="11832303"/>
                <a:chExt cx="1542212" cy="1289078"/>
              </a:xfrm>
              <a:solidFill>
                <a:schemeClr val="bg1"/>
              </a:solidFill>
            </p:grpSpPr>
            <p:sp>
              <p:nvSpPr>
                <p:cNvPr id="104" name="Freeform 3">
                  <a:extLst>
                    <a:ext uri="{FF2B5EF4-FFF2-40B4-BE49-F238E27FC236}">
                      <a16:creationId xmlns:a16="http://schemas.microsoft.com/office/drawing/2014/main" id="{F493CE9B-C982-5F4B-8667-BB5DD382809E}"/>
                    </a:ext>
                  </a:extLst>
                </p:cNvPr>
                <p:cNvSpPr/>
                <p:nvPr/>
              </p:nvSpPr>
              <p:spPr>
                <a:xfrm>
                  <a:off x="10248398" y="12943937"/>
                  <a:ext cx="904964" cy="177444"/>
                </a:xfrm>
                <a:custGeom>
                  <a:avLst/>
                  <a:gdLst>
                    <a:gd name="connsiteX0" fmla="*/ 660349 w 904964"/>
                    <a:gd name="connsiteY0" fmla="*/ 0 h 177444"/>
                    <a:gd name="connsiteX1" fmla="*/ 244627 w 904964"/>
                    <a:gd name="connsiteY1" fmla="*/ 0 h 177444"/>
                    <a:gd name="connsiteX2" fmla="*/ 244627 w 904964"/>
                    <a:gd name="connsiteY2" fmla="*/ 103937 h 177444"/>
                    <a:gd name="connsiteX3" fmla="*/ 0 w 904964"/>
                    <a:gd name="connsiteY3" fmla="*/ 103937 h 177444"/>
                    <a:gd name="connsiteX4" fmla="*/ 0 w 904964"/>
                    <a:gd name="connsiteY4" fmla="*/ 177444 h 177444"/>
                    <a:gd name="connsiteX5" fmla="*/ 904964 w 904964"/>
                    <a:gd name="connsiteY5" fmla="*/ 177444 h 177444"/>
                    <a:gd name="connsiteX6" fmla="*/ 904964 w 904964"/>
                    <a:gd name="connsiteY6" fmla="*/ 103937 h 177444"/>
                    <a:gd name="connsiteX7" fmla="*/ 660349 w 904964"/>
                    <a:gd name="connsiteY7" fmla="*/ 103937 h 177444"/>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Lst>
                  <a:rect l="l" t="t" r="r" b="b"/>
                  <a:pathLst>
                    <a:path w="904964" h="177444">
                      <a:moveTo>
                        <a:pt x="660349" y="0"/>
                      </a:moveTo>
                      <a:lnTo>
                        <a:pt x="244627" y="0"/>
                      </a:lnTo>
                      <a:lnTo>
                        <a:pt x="244627" y="103937"/>
                      </a:lnTo>
                      <a:lnTo>
                        <a:pt x="0" y="103937"/>
                      </a:lnTo>
                      <a:lnTo>
                        <a:pt x="0" y="177444"/>
                      </a:lnTo>
                      <a:lnTo>
                        <a:pt x="904964" y="177444"/>
                      </a:lnTo>
                      <a:lnTo>
                        <a:pt x="904964" y="103937"/>
                      </a:lnTo>
                      <a:lnTo>
                        <a:pt x="660349" y="103937"/>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105" name="Freeform 3">
                  <a:extLst>
                    <a:ext uri="{FF2B5EF4-FFF2-40B4-BE49-F238E27FC236}">
                      <a16:creationId xmlns:a16="http://schemas.microsoft.com/office/drawing/2014/main" id="{D9200A99-E7A5-9349-9D7A-B1ACEC8C0E56}"/>
                    </a:ext>
                  </a:extLst>
                </p:cNvPr>
                <p:cNvSpPr/>
                <p:nvPr/>
              </p:nvSpPr>
              <p:spPr>
                <a:xfrm>
                  <a:off x="9929773" y="11832303"/>
                  <a:ext cx="1542212" cy="1060996"/>
                </a:xfrm>
                <a:custGeom>
                  <a:avLst/>
                  <a:gdLst>
                    <a:gd name="connsiteX0" fmla="*/ 1469593 w 1542212"/>
                    <a:gd name="connsiteY0" fmla="*/ 920864 h 1060996"/>
                    <a:gd name="connsiteX1" fmla="*/ 1423441 w 1542212"/>
                    <a:gd name="connsiteY1" fmla="*/ 965657 h 1060996"/>
                    <a:gd name="connsiteX2" fmla="*/ 118783 w 1542212"/>
                    <a:gd name="connsiteY2" fmla="*/ 965657 h 1060996"/>
                    <a:gd name="connsiteX3" fmla="*/ 72631 w 1542212"/>
                    <a:gd name="connsiteY3" fmla="*/ 920864 h 1060996"/>
                    <a:gd name="connsiteX4" fmla="*/ 72631 w 1542212"/>
                    <a:gd name="connsiteY4" fmla="*/ 140132 h 1060996"/>
                    <a:gd name="connsiteX5" fmla="*/ 118783 w 1542212"/>
                    <a:gd name="connsiteY5" fmla="*/ 95352 h 1060996"/>
                    <a:gd name="connsiteX6" fmla="*/ 1423441 w 1542212"/>
                    <a:gd name="connsiteY6" fmla="*/ 95352 h 1060996"/>
                    <a:gd name="connsiteX7" fmla="*/ 1469593 w 1542212"/>
                    <a:gd name="connsiteY7" fmla="*/ 140132 h 1060996"/>
                    <a:gd name="connsiteX9" fmla="*/ 1431963 w 1542212"/>
                    <a:gd name="connsiteY9" fmla="*/ 0 h 1060996"/>
                    <a:gd name="connsiteX10" fmla="*/ 110261 w 1542212"/>
                    <a:gd name="connsiteY10" fmla="*/ 0 h 1060996"/>
                    <a:gd name="connsiteX11" fmla="*/ 0 w 1542212"/>
                    <a:gd name="connsiteY11" fmla="*/ 110261 h 1060996"/>
                    <a:gd name="connsiteX12" fmla="*/ 0 w 1542212"/>
                    <a:gd name="connsiteY12" fmla="*/ 950747 h 1060996"/>
                    <a:gd name="connsiteX13" fmla="*/ 110261 w 1542212"/>
                    <a:gd name="connsiteY13" fmla="*/ 1060996 h 1060996"/>
                    <a:gd name="connsiteX14" fmla="*/ 1431963 w 1542212"/>
                    <a:gd name="connsiteY14" fmla="*/ 1060996 h 1060996"/>
                    <a:gd name="connsiteX15" fmla="*/ 1542212 w 1542212"/>
                    <a:gd name="connsiteY15" fmla="*/ 950747 h 1060996"/>
                    <a:gd name="connsiteX16" fmla="*/ 1542212 w 1542212"/>
                    <a:gd name="connsiteY16" fmla="*/ 110261 h 1060996"/>
                    <a:gd name="connsiteX17" fmla="*/ 1431963 w 1542212"/>
                    <a:gd name="connsiteY17" fmla="*/ 0 h 1060996"/>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 ang="17">
                      <a:pos x="connsiteX17" y="connsiteY17"/>
                    </a:cxn>
                  </a:cxnLst>
                  <a:rect l="l" t="t" r="r" b="b"/>
                  <a:pathLst>
                    <a:path w="1542212" h="1060996">
                      <a:moveTo>
                        <a:pt x="1469593" y="920864"/>
                      </a:moveTo>
                      <a:cubicBezTo>
                        <a:pt x="1469593" y="945566"/>
                        <a:pt x="1448892" y="965657"/>
                        <a:pt x="1423441" y="965657"/>
                      </a:cubicBezTo>
                      <a:lnTo>
                        <a:pt x="118783" y="965657"/>
                      </a:lnTo>
                      <a:cubicBezTo>
                        <a:pt x="93332" y="965657"/>
                        <a:pt x="72631" y="945566"/>
                        <a:pt x="72631" y="920864"/>
                      </a:cubicBezTo>
                      <a:lnTo>
                        <a:pt x="72631" y="140132"/>
                      </a:lnTo>
                      <a:cubicBezTo>
                        <a:pt x="72631" y="115443"/>
                        <a:pt x="93332" y="95352"/>
                        <a:pt x="118783" y="95352"/>
                      </a:cubicBezTo>
                      <a:lnTo>
                        <a:pt x="1423441" y="95352"/>
                      </a:lnTo>
                      <a:cubicBezTo>
                        <a:pt x="1448892" y="95352"/>
                        <a:pt x="1469593" y="115443"/>
                        <a:pt x="1469593" y="140132"/>
                      </a:cubicBezTo>
                      <a:moveTo>
                        <a:pt x="1431963" y="0"/>
                      </a:moveTo>
                      <a:lnTo>
                        <a:pt x="110261" y="0"/>
                      </a:lnTo>
                      <a:cubicBezTo>
                        <a:pt x="49466" y="0"/>
                        <a:pt x="0" y="49466"/>
                        <a:pt x="0" y="110261"/>
                      </a:cubicBezTo>
                      <a:lnTo>
                        <a:pt x="0" y="950747"/>
                      </a:lnTo>
                      <a:cubicBezTo>
                        <a:pt x="0" y="1011542"/>
                        <a:pt x="49466" y="1060996"/>
                        <a:pt x="110261" y="1060996"/>
                      </a:cubicBezTo>
                      <a:lnTo>
                        <a:pt x="1431963" y="1060996"/>
                      </a:lnTo>
                      <a:cubicBezTo>
                        <a:pt x="1492758" y="1060996"/>
                        <a:pt x="1542212" y="1011542"/>
                        <a:pt x="1542212" y="950747"/>
                      </a:cubicBezTo>
                      <a:lnTo>
                        <a:pt x="1542212" y="110261"/>
                      </a:lnTo>
                      <a:cubicBezTo>
                        <a:pt x="1542212" y="49466"/>
                        <a:pt x="1492758" y="0"/>
                        <a:pt x="1431963" y="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106" name="Freeform 3">
                  <a:extLst>
                    <a:ext uri="{FF2B5EF4-FFF2-40B4-BE49-F238E27FC236}">
                      <a16:creationId xmlns:a16="http://schemas.microsoft.com/office/drawing/2014/main" id="{4317E846-CD4F-4245-BBD3-F3D1B4CB3906}"/>
                    </a:ext>
                  </a:extLst>
                </p:cNvPr>
                <p:cNvSpPr/>
                <p:nvPr/>
              </p:nvSpPr>
              <p:spPr>
                <a:xfrm>
                  <a:off x="10295296" y="12116283"/>
                  <a:ext cx="432206" cy="604584"/>
                </a:xfrm>
                <a:custGeom>
                  <a:avLst/>
                  <a:gdLst>
                    <a:gd name="connsiteX0" fmla="*/ 329540 w 432206"/>
                    <a:gd name="connsiteY0" fmla="*/ 0 h 604584"/>
                    <a:gd name="connsiteX1" fmla="*/ 102667 w 432206"/>
                    <a:gd name="connsiteY1" fmla="*/ 0 h 604584"/>
                    <a:gd name="connsiteX2" fmla="*/ 102667 w 432206"/>
                    <a:gd name="connsiteY2" fmla="*/ 299720 h 604584"/>
                    <a:gd name="connsiteX3" fmla="*/ 0 w 432206"/>
                    <a:gd name="connsiteY3" fmla="*/ 299123 h 604584"/>
                    <a:gd name="connsiteX4" fmla="*/ 217373 w 432206"/>
                    <a:gd name="connsiteY4" fmla="*/ 604584 h 604584"/>
                    <a:gd name="connsiteX5" fmla="*/ 432206 w 432206"/>
                    <a:gd name="connsiteY5" fmla="*/ 301650 h 604584"/>
                    <a:gd name="connsiteX6" fmla="*/ 329540 w 432206"/>
                    <a:gd name="connsiteY6" fmla="*/ 301054 h 604584"/>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432206" h="604584">
                      <a:moveTo>
                        <a:pt x="329540" y="0"/>
                      </a:moveTo>
                      <a:lnTo>
                        <a:pt x="102667" y="0"/>
                      </a:lnTo>
                      <a:lnTo>
                        <a:pt x="102667" y="299720"/>
                      </a:lnTo>
                      <a:lnTo>
                        <a:pt x="0" y="299123"/>
                      </a:lnTo>
                      <a:lnTo>
                        <a:pt x="217373" y="604584"/>
                      </a:lnTo>
                      <a:lnTo>
                        <a:pt x="432206" y="301650"/>
                      </a:lnTo>
                      <a:lnTo>
                        <a:pt x="329540" y="301054"/>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107" name="Freeform 3">
                  <a:extLst>
                    <a:ext uri="{FF2B5EF4-FFF2-40B4-BE49-F238E27FC236}">
                      <a16:creationId xmlns:a16="http://schemas.microsoft.com/office/drawing/2014/main" id="{4C93C9C1-6EC6-7842-9B82-2323521CF9DA}"/>
                    </a:ext>
                  </a:extLst>
                </p:cNvPr>
                <p:cNvSpPr/>
                <p:nvPr/>
              </p:nvSpPr>
              <p:spPr>
                <a:xfrm>
                  <a:off x="10674267" y="11999680"/>
                  <a:ext cx="432206" cy="604571"/>
                </a:xfrm>
                <a:custGeom>
                  <a:avLst/>
                  <a:gdLst>
                    <a:gd name="connsiteX0" fmla="*/ 0 w 432206"/>
                    <a:gd name="connsiteY0" fmla="*/ 302920 h 604571"/>
                    <a:gd name="connsiteX1" fmla="*/ 102667 w 432206"/>
                    <a:gd name="connsiteY1" fmla="*/ 303517 h 604571"/>
                    <a:gd name="connsiteX2" fmla="*/ 102667 w 432206"/>
                    <a:gd name="connsiteY2" fmla="*/ 604571 h 604571"/>
                    <a:gd name="connsiteX3" fmla="*/ 329540 w 432206"/>
                    <a:gd name="connsiteY3" fmla="*/ 604571 h 604571"/>
                    <a:gd name="connsiteX4" fmla="*/ 329540 w 432206"/>
                    <a:gd name="connsiteY4" fmla="*/ 304851 h 604571"/>
                    <a:gd name="connsiteX5" fmla="*/ 432206 w 432206"/>
                    <a:gd name="connsiteY5" fmla="*/ 305460 h 604571"/>
                    <a:gd name="connsiteX6" fmla="*/ 214833 w 432206"/>
                    <a:gd name="connsiteY6" fmla="*/ 0 h 604571"/>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432206" h="604571">
                      <a:moveTo>
                        <a:pt x="0" y="302920"/>
                      </a:moveTo>
                      <a:lnTo>
                        <a:pt x="102667" y="303517"/>
                      </a:lnTo>
                      <a:lnTo>
                        <a:pt x="102667" y="604571"/>
                      </a:lnTo>
                      <a:lnTo>
                        <a:pt x="329540" y="604571"/>
                      </a:lnTo>
                      <a:lnTo>
                        <a:pt x="329540" y="304851"/>
                      </a:lnTo>
                      <a:lnTo>
                        <a:pt x="432206" y="305460"/>
                      </a:lnTo>
                      <a:lnTo>
                        <a:pt x="214833" y="0"/>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grpSp>
        </p:grpSp>
      </p:grpSp>
      <p:grpSp>
        <p:nvGrpSpPr>
          <p:cNvPr id="108" name="Group 107">
            <a:extLst>
              <a:ext uri="{FF2B5EF4-FFF2-40B4-BE49-F238E27FC236}">
                <a16:creationId xmlns:a16="http://schemas.microsoft.com/office/drawing/2014/main" id="{CFF6EE4D-FE88-4D4D-ADB9-0E4CF37BCFDD}"/>
              </a:ext>
            </a:extLst>
          </p:cNvPr>
          <p:cNvGrpSpPr/>
          <p:nvPr/>
        </p:nvGrpSpPr>
        <p:grpSpPr>
          <a:xfrm>
            <a:off x="1401886" y="2000089"/>
            <a:ext cx="2286740" cy="2804400"/>
            <a:chOff x="1401886" y="2000089"/>
            <a:chExt cx="2286740" cy="2804400"/>
          </a:xfrm>
        </p:grpSpPr>
        <p:sp>
          <p:nvSpPr>
            <p:cNvPr id="109" name="TextBox 108">
              <a:extLst>
                <a:ext uri="{FF2B5EF4-FFF2-40B4-BE49-F238E27FC236}">
                  <a16:creationId xmlns:a16="http://schemas.microsoft.com/office/drawing/2014/main" id="{A7226B57-AE72-EB4C-9FAC-444D39D3CC2F}"/>
                </a:ext>
              </a:extLst>
            </p:cNvPr>
            <p:cNvSpPr txBox="1"/>
            <p:nvPr/>
          </p:nvSpPr>
          <p:spPr>
            <a:xfrm>
              <a:off x="1401886" y="3627757"/>
              <a:ext cx="2286740" cy="1176732"/>
            </a:xfrm>
            <a:prstGeom prst="rect">
              <a:avLst/>
            </a:prstGeom>
            <a:noFill/>
          </p:spPr>
          <p:txBody>
            <a:bodyPr wrap="square" lIns="0" tIns="0" rIns="0" bIns="0" rtlCol="0">
              <a:spAutoFit/>
            </a:bodyPr>
            <a:lstStyle/>
            <a:p>
              <a:pPr algn="ctr">
                <a:lnSpc>
                  <a:spcPct val="90000"/>
                </a:lnSpc>
                <a:spcAft>
                  <a:spcPts val="800"/>
                </a:spcAft>
                <a:buSzPct val="120000"/>
              </a:pPr>
              <a:r>
                <a:rPr lang="en-US" sz="2100" dirty="0">
                  <a:solidFill>
                    <a:schemeClr val="bg2"/>
                  </a:solidFill>
                  <a:latin typeface="+mj-lt"/>
                </a:rPr>
                <a:t>Corporate </a:t>
              </a:r>
              <a:br>
                <a:rPr lang="en-US" sz="2100" dirty="0">
                  <a:solidFill>
                    <a:schemeClr val="bg2"/>
                  </a:solidFill>
                  <a:latin typeface="+mj-lt"/>
                </a:rPr>
              </a:br>
              <a:r>
                <a:rPr lang="en-US" sz="2100" dirty="0">
                  <a:solidFill>
                    <a:schemeClr val="bg2"/>
                  </a:solidFill>
                  <a:latin typeface="+mj-lt"/>
                </a:rPr>
                <a:t>Purchasing Card</a:t>
              </a:r>
            </a:p>
            <a:p>
              <a:pPr algn="ctr">
                <a:buSzPct val="120000"/>
              </a:pPr>
              <a:r>
                <a:rPr lang="en-US" sz="1600" dirty="0" err="1"/>
                <a:t>Simplifique</a:t>
              </a:r>
              <a:r>
                <a:rPr lang="en-US" sz="1600" dirty="0"/>
                <a:t> </a:t>
              </a:r>
              <a:r>
                <a:rPr lang="en-US" sz="1600" dirty="0" err="1"/>
                <a:t>los</a:t>
              </a:r>
              <a:r>
                <a:rPr lang="en-US" sz="1600" dirty="0"/>
                <a:t> </a:t>
              </a:r>
              <a:r>
                <a:rPr lang="en-US" sz="1600" dirty="0" err="1"/>
                <a:t>pagos</a:t>
              </a:r>
              <a:endParaRPr lang="en-US" sz="1600" dirty="0"/>
            </a:p>
            <a:p>
              <a:pPr algn="ctr">
                <a:buSzPct val="120000"/>
              </a:pPr>
              <a:r>
                <a:rPr lang="en-US" sz="1600" dirty="0">
                  <a:latin typeface="Benton Sans Medium" panose="02000504020000020004" pitchFamily="2" charset="77"/>
                </a:rPr>
                <a:t>USD/EURO</a:t>
              </a:r>
            </a:p>
          </p:txBody>
        </p:sp>
        <p:grpSp>
          <p:nvGrpSpPr>
            <p:cNvPr id="110" name="Group 109">
              <a:extLst>
                <a:ext uri="{FF2B5EF4-FFF2-40B4-BE49-F238E27FC236}">
                  <a16:creationId xmlns:a16="http://schemas.microsoft.com/office/drawing/2014/main" id="{77E7857B-8B9E-0A4F-AF74-758EFB92D894}"/>
                </a:ext>
              </a:extLst>
            </p:cNvPr>
            <p:cNvGrpSpPr/>
            <p:nvPr/>
          </p:nvGrpSpPr>
          <p:grpSpPr>
            <a:xfrm>
              <a:off x="1900049" y="2000089"/>
              <a:ext cx="1290414" cy="1290414"/>
              <a:chOff x="1900049" y="2000089"/>
              <a:chExt cx="1290414" cy="1290414"/>
            </a:xfrm>
          </p:grpSpPr>
          <p:sp>
            <p:nvSpPr>
              <p:cNvPr id="111" name="Oval 110">
                <a:extLst>
                  <a:ext uri="{FF2B5EF4-FFF2-40B4-BE49-F238E27FC236}">
                    <a16:creationId xmlns:a16="http://schemas.microsoft.com/office/drawing/2014/main" id="{FE391E16-D014-A246-9C71-C4E084783CCE}"/>
                  </a:ext>
                </a:extLst>
              </p:cNvPr>
              <p:cNvSpPr/>
              <p:nvPr/>
            </p:nvSpPr>
            <p:spPr>
              <a:xfrm>
                <a:off x="1900049" y="2000089"/>
                <a:ext cx="1290414" cy="1290414"/>
              </a:xfrm>
              <a:prstGeom prst="ellipse">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112" name="Group 111">
                <a:extLst>
                  <a:ext uri="{FF2B5EF4-FFF2-40B4-BE49-F238E27FC236}">
                    <a16:creationId xmlns:a16="http://schemas.microsoft.com/office/drawing/2014/main" id="{4275A3ED-7DA8-164D-BC62-BD65B291F81C}"/>
                  </a:ext>
                </a:extLst>
              </p:cNvPr>
              <p:cNvGrpSpPr/>
              <p:nvPr/>
            </p:nvGrpSpPr>
            <p:grpSpPr>
              <a:xfrm>
                <a:off x="2212407" y="2421718"/>
                <a:ext cx="665699" cy="447156"/>
                <a:chOff x="19173240" y="3759216"/>
                <a:chExt cx="1563372" cy="1050132"/>
              </a:xfrm>
              <a:solidFill>
                <a:schemeClr val="bg1"/>
              </a:solidFill>
            </p:grpSpPr>
            <p:sp>
              <p:nvSpPr>
                <p:cNvPr id="113" name="Freeform 3">
                  <a:extLst>
                    <a:ext uri="{FF2B5EF4-FFF2-40B4-BE49-F238E27FC236}">
                      <a16:creationId xmlns:a16="http://schemas.microsoft.com/office/drawing/2014/main" id="{33F99058-0E83-A64B-8680-54F545C01B3A}"/>
                    </a:ext>
                  </a:extLst>
                </p:cNvPr>
                <p:cNvSpPr/>
                <p:nvPr/>
              </p:nvSpPr>
              <p:spPr>
                <a:xfrm>
                  <a:off x="19174525" y="3759216"/>
                  <a:ext cx="1562087" cy="204776"/>
                </a:xfrm>
                <a:custGeom>
                  <a:avLst/>
                  <a:gdLst>
                    <a:gd name="connsiteX0" fmla="*/ 1561935 w 1562087"/>
                    <a:gd name="connsiteY0" fmla="*/ 204776 h 204776"/>
                    <a:gd name="connsiteX1" fmla="*/ 1562087 w 1562087"/>
                    <a:gd name="connsiteY1" fmla="*/ 128462 h 204776"/>
                    <a:gd name="connsiteX2" fmla="*/ 1434389 w 1562087"/>
                    <a:gd name="connsiteY2" fmla="*/ 255 h 204776"/>
                    <a:gd name="connsiteX3" fmla="*/ 128219 w 1562087"/>
                    <a:gd name="connsiteY3" fmla="*/ 1 h 204776"/>
                    <a:gd name="connsiteX4" fmla="*/ 127 w 1562087"/>
                    <a:gd name="connsiteY4" fmla="*/ 127497 h 204776"/>
                    <a:gd name="connsiteX5" fmla="*/ 0 w 1562087"/>
                    <a:gd name="connsiteY5" fmla="*/ 204675 h 204776"/>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Lst>
                  <a:rect l="l" t="t" r="r" b="b"/>
                  <a:pathLst>
                    <a:path w="1562087" h="204776">
                      <a:moveTo>
                        <a:pt x="1561935" y="204776"/>
                      </a:moveTo>
                      <a:lnTo>
                        <a:pt x="1562087" y="128462"/>
                      </a:lnTo>
                      <a:cubicBezTo>
                        <a:pt x="1562087" y="57799"/>
                        <a:pt x="1505115" y="446"/>
                        <a:pt x="1434389" y="255"/>
                      </a:cubicBezTo>
                      <a:lnTo>
                        <a:pt x="128219" y="1"/>
                      </a:lnTo>
                      <a:cubicBezTo>
                        <a:pt x="57620" y="-329"/>
                        <a:pt x="267" y="56961"/>
                        <a:pt x="127" y="127497"/>
                      </a:cubicBezTo>
                      <a:lnTo>
                        <a:pt x="0" y="204675"/>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114" name="Freeform 3">
                  <a:extLst>
                    <a:ext uri="{FF2B5EF4-FFF2-40B4-BE49-F238E27FC236}">
                      <a16:creationId xmlns:a16="http://schemas.microsoft.com/office/drawing/2014/main" id="{F0B95971-AD8C-8E43-9BF9-9185A2DBAEC1}"/>
                    </a:ext>
                  </a:extLst>
                </p:cNvPr>
                <p:cNvSpPr/>
                <p:nvPr/>
              </p:nvSpPr>
              <p:spPr>
                <a:xfrm>
                  <a:off x="19173240" y="4057178"/>
                  <a:ext cx="1562926" cy="752170"/>
                </a:xfrm>
                <a:custGeom>
                  <a:avLst/>
                  <a:gdLst>
                    <a:gd name="connsiteX0" fmla="*/ 528155 w 1562926"/>
                    <a:gd name="connsiteY0" fmla="*/ 122364 h 752170"/>
                    <a:gd name="connsiteX1" fmla="*/ 995362 w 1562926"/>
                    <a:gd name="connsiteY1" fmla="*/ 122364 h 752170"/>
                    <a:gd name="connsiteX2" fmla="*/ 1044130 w 1562926"/>
                    <a:gd name="connsiteY2" fmla="*/ 95669 h 752170"/>
                    <a:gd name="connsiteX3" fmla="*/ 1048156 w 1562926"/>
                    <a:gd name="connsiteY3" fmla="*/ 93891 h 752170"/>
                    <a:gd name="connsiteX4" fmla="*/ 1074864 w 1562926"/>
                    <a:gd name="connsiteY4" fmla="*/ 137020 h 752170"/>
                    <a:gd name="connsiteX5" fmla="*/ 1044219 w 1562926"/>
                    <a:gd name="connsiteY5" fmla="*/ 153099 h 752170"/>
                    <a:gd name="connsiteX6" fmla="*/ 1044219 w 1562926"/>
                    <a:gd name="connsiteY6" fmla="*/ 638378 h 752170"/>
                    <a:gd name="connsiteX7" fmla="*/ 528155 w 1562926"/>
                    <a:gd name="connsiteY7" fmla="*/ 638378 h 752170"/>
                    <a:gd name="connsiteX9" fmla="*/ 579107 w 1562926"/>
                    <a:gd name="connsiteY9" fmla="*/ 587400 h 752170"/>
                    <a:gd name="connsiteX10" fmla="*/ 993254 w 1562926"/>
                    <a:gd name="connsiteY10" fmla="*/ 587400 h 752170"/>
                    <a:gd name="connsiteX11" fmla="*/ 993254 w 1562926"/>
                    <a:gd name="connsiteY11" fmla="*/ 190157 h 752170"/>
                    <a:gd name="connsiteX12" fmla="*/ 781113 w 1562926"/>
                    <a:gd name="connsiteY12" fmla="*/ 511150 h 752170"/>
                    <a:gd name="connsiteX13" fmla="*/ 716585 w 1562926"/>
                    <a:gd name="connsiteY13" fmla="*/ 522237 h 752170"/>
                    <a:gd name="connsiteX14" fmla="*/ 651396 w 1562926"/>
                    <a:gd name="connsiteY14" fmla="*/ 397332 h 752170"/>
                    <a:gd name="connsiteX15" fmla="*/ 720280 w 1562926"/>
                    <a:gd name="connsiteY15" fmla="*/ 378866 h 752170"/>
                    <a:gd name="connsiteX16" fmla="*/ 747992 w 1562926"/>
                    <a:gd name="connsiteY16" fmla="*/ 434823 h 752170"/>
                    <a:gd name="connsiteX17" fmla="*/ 930694 w 1562926"/>
                    <a:gd name="connsiteY17" fmla="*/ 173330 h 752170"/>
                    <a:gd name="connsiteX18" fmla="*/ 579107 w 1562926"/>
                    <a:gd name="connsiteY18" fmla="*/ 173330 h 752170"/>
                    <a:gd name="connsiteX20" fmla="*/ 1016 w 1562926"/>
                    <a:gd name="connsiteY20" fmla="*/ 0 h 752170"/>
                    <a:gd name="connsiteX21" fmla="*/ 0 w 1562926"/>
                    <a:gd name="connsiteY21" fmla="*/ 623316 h 752170"/>
                    <a:gd name="connsiteX22" fmla="*/ 127572 w 1562926"/>
                    <a:gd name="connsiteY22" fmla="*/ 751650 h 752170"/>
                    <a:gd name="connsiteX23" fmla="*/ 1433614 w 1562926"/>
                    <a:gd name="connsiteY23" fmla="*/ 752170 h 752170"/>
                    <a:gd name="connsiteX24" fmla="*/ 1561821 w 1562926"/>
                    <a:gd name="connsiteY24" fmla="*/ 624408 h 752170"/>
                    <a:gd name="connsiteX25" fmla="*/ 1562926 w 1562926"/>
                    <a:gd name="connsiteY25" fmla="*/ 51 h 75217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 ang="17">
                      <a:pos x="connsiteX17" y="connsiteY17"/>
                    </a:cxn>
                    <a:cxn ang="18">
                      <a:pos x="connsiteX18" y="connsiteY18"/>
                    </a:cxn>
                    <a:cxn ang="20">
                      <a:pos x="connsiteX20" y="connsiteY20"/>
                    </a:cxn>
                    <a:cxn ang="21">
                      <a:pos x="connsiteX21" y="connsiteY21"/>
                    </a:cxn>
                    <a:cxn ang="22">
                      <a:pos x="connsiteX22" y="connsiteY22"/>
                    </a:cxn>
                    <a:cxn ang="23">
                      <a:pos x="connsiteX23" y="connsiteY23"/>
                    </a:cxn>
                    <a:cxn ang="24">
                      <a:pos x="connsiteX24" y="connsiteY24"/>
                    </a:cxn>
                    <a:cxn ang="25">
                      <a:pos x="connsiteX25" y="connsiteY25"/>
                    </a:cxn>
                  </a:cxnLst>
                  <a:rect l="l" t="t" r="r" b="b"/>
                  <a:pathLst>
                    <a:path w="1562926" h="752170">
                      <a:moveTo>
                        <a:pt x="528155" y="122364"/>
                      </a:moveTo>
                      <a:lnTo>
                        <a:pt x="995362" y="122364"/>
                      </a:lnTo>
                      <a:cubicBezTo>
                        <a:pt x="1011034" y="112255"/>
                        <a:pt x="1027265" y="103213"/>
                        <a:pt x="1044130" y="95669"/>
                      </a:cubicBezTo>
                      <a:lnTo>
                        <a:pt x="1048156" y="93891"/>
                      </a:lnTo>
                      <a:cubicBezTo>
                        <a:pt x="1078662" y="79362"/>
                        <a:pt x="1117879" y="117691"/>
                        <a:pt x="1074864" y="137020"/>
                      </a:cubicBezTo>
                      <a:cubicBezTo>
                        <a:pt x="1064362" y="141732"/>
                        <a:pt x="1054189" y="147168"/>
                        <a:pt x="1044219" y="153099"/>
                      </a:cubicBezTo>
                      <a:lnTo>
                        <a:pt x="1044219" y="638378"/>
                      </a:lnTo>
                      <a:lnTo>
                        <a:pt x="528155" y="638378"/>
                      </a:lnTo>
                      <a:moveTo>
                        <a:pt x="579107" y="587400"/>
                      </a:moveTo>
                      <a:lnTo>
                        <a:pt x="993254" y="587400"/>
                      </a:lnTo>
                      <a:lnTo>
                        <a:pt x="993254" y="190157"/>
                      </a:lnTo>
                      <a:cubicBezTo>
                        <a:pt x="897674" y="272593"/>
                        <a:pt x="829577" y="406349"/>
                        <a:pt x="781113" y="511150"/>
                      </a:cubicBezTo>
                      <a:cubicBezTo>
                        <a:pt x="772668" y="529374"/>
                        <a:pt x="728866" y="545338"/>
                        <a:pt x="716585" y="522237"/>
                      </a:cubicBezTo>
                      <a:cubicBezTo>
                        <a:pt x="694474" y="480555"/>
                        <a:pt x="669531" y="441058"/>
                        <a:pt x="651396" y="397332"/>
                      </a:cubicBezTo>
                      <a:cubicBezTo>
                        <a:pt x="638899" y="367220"/>
                        <a:pt x="707314" y="347612"/>
                        <a:pt x="720280" y="378866"/>
                      </a:cubicBezTo>
                      <a:cubicBezTo>
                        <a:pt x="728320" y="398209"/>
                        <a:pt x="737946" y="416636"/>
                        <a:pt x="747992" y="434823"/>
                      </a:cubicBezTo>
                      <a:cubicBezTo>
                        <a:pt x="794715" y="342570"/>
                        <a:pt x="854380" y="244805"/>
                        <a:pt x="930694" y="173330"/>
                      </a:cubicBezTo>
                      <a:lnTo>
                        <a:pt x="579107" y="173330"/>
                      </a:lnTo>
                      <a:moveTo>
                        <a:pt x="1016" y="0"/>
                      </a:moveTo>
                      <a:lnTo>
                        <a:pt x="0" y="623316"/>
                      </a:lnTo>
                      <a:cubicBezTo>
                        <a:pt x="0" y="694042"/>
                        <a:pt x="56972" y="751395"/>
                        <a:pt x="127572" y="751650"/>
                      </a:cubicBezTo>
                      <a:lnTo>
                        <a:pt x="1433614" y="752170"/>
                      </a:lnTo>
                      <a:cubicBezTo>
                        <a:pt x="1504213" y="752170"/>
                        <a:pt x="1561694" y="694880"/>
                        <a:pt x="1561821" y="624408"/>
                      </a:cubicBezTo>
                      <a:lnTo>
                        <a:pt x="1562926" y="51"/>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grpSp>
        </p:grpSp>
      </p:grpSp>
      <p:cxnSp>
        <p:nvCxnSpPr>
          <p:cNvPr id="115" name="Straight Connector 114">
            <a:extLst>
              <a:ext uri="{FF2B5EF4-FFF2-40B4-BE49-F238E27FC236}">
                <a16:creationId xmlns:a16="http://schemas.microsoft.com/office/drawing/2014/main" id="{731FFA1E-A109-724D-A227-15F0CCF1B8E4}"/>
              </a:ext>
            </a:extLst>
          </p:cNvPr>
          <p:cNvCxnSpPr>
            <a:cxnSpLocks/>
          </p:cNvCxnSpPr>
          <p:nvPr/>
        </p:nvCxnSpPr>
        <p:spPr>
          <a:xfrm flipV="1">
            <a:off x="4306749" y="2188107"/>
            <a:ext cx="0" cy="2836967"/>
          </a:xfrm>
          <a:prstGeom prst="line">
            <a:avLst/>
          </a:prstGeom>
          <a:ln w="6350" cap="sq">
            <a:solidFill>
              <a:schemeClr val="accent3"/>
            </a:solidFill>
          </a:ln>
        </p:spPr>
        <p:style>
          <a:lnRef idx="1">
            <a:schemeClr val="accent1"/>
          </a:lnRef>
          <a:fillRef idx="0">
            <a:schemeClr val="accent1"/>
          </a:fillRef>
          <a:effectRef idx="0">
            <a:schemeClr val="dk1"/>
          </a:effectRef>
          <a:fontRef idx="minor">
            <a:schemeClr val="lt1"/>
          </a:fontRef>
        </p:style>
      </p:cxnSp>
      <p:cxnSp>
        <p:nvCxnSpPr>
          <p:cNvPr id="116" name="Straight Connector 115">
            <a:extLst>
              <a:ext uri="{FF2B5EF4-FFF2-40B4-BE49-F238E27FC236}">
                <a16:creationId xmlns:a16="http://schemas.microsoft.com/office/drawing/2014/main" id="{A6DC2D10-A3E5-AD45-8603-9B80EAB516AC}"/>
              </a:ext>
            </a:extLst>
          </p:cNvPr>
          <p:cNvCxnSpPr>
            <a:cxnSpLocks/>
          </p:cNvCxnSpPr>
          <p:nvPr/>
        </p:nvCxnSpPr>
        <p:spPr>
          <a:xfrm flipV="1">
            <a:off x="7829737" y="2188107"/>
            <a:ext cx="0" cy="2859387"/>
          </a:xfrm>
          <a:prstGeom prst="line">
            <a:avLst/>
          </a:prstGeom>
          <a:ln w="6350" cap="sq">
            <a:solidFill>
              <a:schemeClr val="accent3"/>
            </a:solidFill>
          </a:ln>
        </p:spPr>
        <p:style>
          <a:lnRef idx="1">
            <a:schemeClr val="accent1"/>
          </a:lnRef>
          <a:fillRef idx="0">
            <a:schemeClr val="accent1"/>
          </a:fillRef>
          <a:effectRef idx="0">
            <a:schemeClr val="dk1"/>
          </a:effectRef>
          <a:fontRef idx="minor">
            <a:schemeClr val="lt1"/>
          </a:fontRef>
        </p:style>
      </p:cxnSp>
    </p:spTree>
    <p:extLst>
      <p:ext uri="{BB962C8B-B14F-4D97-AF65-F5344CB8AC3E}">
        <p14:creationId xmlns:p14="http://schemas.microsoft.com/office/powerpoint/2010/main" val="3508743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3" name="Picture 312" descr="map.png">
            <a:extLst>
              <a:ext uri="{FF2B5EF4-FFF2-40B4-BE49-F238E27FC236}">
                <a16:creationId xmlns:a16="http://schemas.microsoft.com/office/drawing/2014/main" id="{72A00EB0-F5AF-694A-9DCB-E14F386566F7}"/>
              </a:ext>
            </a:extLst>
          </p:cNvPr>
          <p:cNvPicPr>
            <a:picLocks noChangeAspect="1"/>
          </p:cNvPicPr>
          <p:nvPr/>
        </p:nvPicPr>
        <p:blipFill rotWithShape="1">
          <a:blip r:embed="rId3">
            <a:duotone>
              <a:schemeClr val="accent5">
                <a:shade val="45000"/>
                <a:satMod val="135000"/>
              </a:schemeClr>
              <a:prstClr val="white"/>
            </a:duotone>
            <a:extLst>
              <a:ext uri="{28A0092B-C50C-407E-A947-70E740481C1C}">
                <a14:useLocalDpi xmlns:a14="http://schemas.microsoft.com/office/drawing/2010/main" val="0"/>
              </a:ext>
            </a:extLst>
          </a:blip>
          <a:srcRect l="-63" t="-383" r="129" b="12213"/>
          <a:stretch/>
        </p:blipFill>
        <p:spPr>
          <a:xfrm>
            <a:off x="79836" y="1632312"/>
            <a:ext cx="11893671" cy="4371955"/>
          </a:xfrm>
          <a:prstGeom prst="rect">
            <a:avLst/>
          </a:prstGeom>
        </p:spPr>
      </p:pic>
      <p:sp>
        <p:nvSpPr>
          <p:cNvPr id="3" name="Slide Number Placeholder 2">
            <a:extLst>
              <a:ext uri="{FF2B5EF4-FFF2-40B4-BE49-F238E27FC236}">
                <a16:creationId xmlns:a16="http://schemas.microsoft.com/office/drawing/2014/main" id="{88E3ABDB-6AF5-1343-A846-3C8D84AFE2CD}"/>
              </a:ext>
            </a:extLst>
          </p:cNvPr>
          <p:cNvSpPr>
            <a:spLocks noGrp="1"/>
          </p:cNvSpPr>
          <p:nvPr>
            <p:ph type="sldNum" sz="quarter" idx="10"/>
          </p:nvPr>
        </p:nvSpPr>
        <p:spPr/>
        <p:txBody>
          <a:bodyPr/>
          <a:lstStyle/>
          <a:p>
            <a:fld id="{E59C716A-E560-2D44-8739-72D446B232A5}" type="slidenum">
              <a:rPr lang="en-US" smtClean="0">
                <a:solidFill>
                  <a:srgbClr val="006FCF"/>
                </a:solidFill>
              </a:rPr>
              <a:pPr/>
              <a:t>8</a:t>
            </a:fld>
            <a:endParaRPr lang="en-US">
              <a:solidFill>
                <a:srgbClr val="006FCF"/>
              </a:solidFill>
            </a:endParaRPr>
          </a:p>
        </p:txBody>
      </p:sp>
      <p:sp>
        <p:nvSpPr>
          <p:cNvPr id="4" name="Title 3">
            <a:extLst>
              <a:ext uri="{FF2B5EF4-FFF2-40B4-BE49-F238E27FC236}">
                <a16:creationId xmlns:a16="http://schemas.microsoft.com/office/drawing/2014/main" id="{2F6830A1-C16E-BD4E-B53D-A2B4224BEA49}"/>
              </a:ext>
            </a:extLst>
          </p:cNvPr>
          <p:cNvSpPr>
            <a:spLocks noGrp="1"/>
          </p:cNvSpPr>
          <p:nvPr>
            <p:ph type="title"/>
          </p:nvPr>
        </p:nvSpPr>
        <p:spPr>
          <a:xfrm>
            <a:off x="478972" y="548641"/>
            <a:ext cx="10972800" cy="443198"/>
          </a:xfrm>
        </p:spPr>
        <p:txBody>
          <a:bodyPr>
            <a:spAutoFit/>
          </a:bodyPr>
          <a:lstStyle/>
          <a:p>
            <a:r>
              <a:rPr lang="en-US" dirty="0"/>
              <a:t>Una </a:t>
            </a:r>
            <a:r>
              <a:rPr lang="en-US" dirty="0" err="1"/>
              <a:t>Ú</a:t>
            </a:r>
            <a:r>
              <a:rPr lang="en-US" dirty="0"/>
              <a:t> </a:t>
            </a:r>
            <a:r>
              <a:rPr lang="en-US" dirty="0" err="1"/>
              <a:t>nica</a:t>
            </a:r>
            <a:r>
              <a:rPr lang="en-US" dirty="0"/>
              <a:t> </a:t>
            </a:r>
            <a:r>
              <a:rPr lang="en-US" dirty="0" err="1"/>
              <a:t>Solución</a:t>
            </a:r>
            <a:endParaRPr lang="en-US" dirty="0"/>
          </a:p>
        </p:txBody>
      </p:sp>
      <p:sp>
        <p:nvSpPr>
          <p:cNvPr id="10" name="TextBox 9">
            <a:extLst>
              <a:ext uri="{FF2B5EF4-FFF2-40B4-BE49-F238E27FC236}">
                <a16:creationId xmlns:a16="http://schemas.microsoft.com/office/drawing/2014/main" id="{CDA528BE-ADF9-3141-A970-17687FD7BADA}"/>
              </a:ext>
            </a:extLst>
          </p:cNvPr>
          <p:cNvSpPr txBox="1"/>
          <p:nvPr/>
        </p:nvSpPr>
        <p:spPr>
          <a:xfrm>
            <a:off x="6478440" y="2330114"/>
            <a:ext cx="4235569" cy="2698103"/>
          </a:xfrm>
          <a:prstGeom prst="rect">
            <a:avLst/>
          </a:prstGeom>
          <a:solidFill>
            <a:schemeClr val="bg2">
              <a:alpha val="84000"/>
            </a:schemeClr>
          </a:solidFill>
          <a:ln>
            <a:noFill/>
          </a:ln>
        </p:spPr>
        <p:txBody>
          <a:bodyPr wrap="square" lIns="182880" tIns="182880" rIns="182880" bIns="182880" rtlCol="0" anchor="ctr" anchorCtr="0">
            <a:noAutofit/>
          </a:bodyPr>
          <a:lstStyle/>
          <a:p>
            <a:pPr marL="228600" indent="-228600">
              <a:spcBef>
                <a:spcPts val="1800"/>
              </a:spcBef>
              <a:buSzPct val="120000"/>
              <a:buFont typeface="Arial" panose="020B0604020202020204" pitchFamily="34" charset="0"/>
              <a:buChar char="•"/>
            </a:pPr>
            <a:r>
              <a:rPr lang="en-US" sz="1400" dirty="0" err="1">
                <a:solidFill>
                  <a:schemeClr val="bg1"/>
                </a:solidFill>
              </a:rPr>
              <a:t>Optimice</a:t>
            </a:r>
            <a:r>
              <a:rPr lang="en-US" sz="1400" dirty="0">
                <a:solidFill>
                  <a:schemeClr val="bg1"/>
                </a:solidFill>
              </a:rPr>
              <a:t> el capital de </a:t>
            </a:r>
            <a:r>
              <a:rPr lang="en-US" sz="1400" dirty="0" err="1">
                <a:solidFill>
                  <a:schemeClr val="bg1"/>
                </a:solidFill>
              </a:rPr>
              <a:t>giro</a:t>
            </a:r>
            <a:endParaRPr lang="en-US" sz="1400" dirty="0">
              <a:solidFill>
                <a:schemeClr val="bg1"/>
              </a:solidFill>
            </a:endParaRPr>
          </a:p>
          <a:p>
            <a:pPr marL="228600" indent="-228600">
              <a:spcBef>
                <a:spcPts val="1800"/>
              </a:spcBef>
              <a:buSzPct val="120000"/>
              <a:buFont typeface="Arial" panose="020B0604020202020204" pitchFamily="34" charset="0"/>
              <a:buChar char="•"/>
            </a:pPr>
            <a:r>
              <a:rPr lang="en-US" sz="1400" dirty="0" err="1">
                <a:solidFill>
                  <a:schemeClr val="bg1"/>
                </a:solidFill>
              </a:rPr>
              <a:t>Minimice</a:t>
            </a:r>
            <a:r>
              <a:rPr lang="en-US" sz="1400" dirty="0">
                <a:solidFill>
                  <a:schemeClr val="bg1"/>
                </a:solidFill>
              </a:rPr>
              <a:t> el </a:t>
            </a:r>
            <a:r>
              <a:rPr lang="en-US" sz="1400" dirty="0" err="1">
                <a:solidFill>
                  <a:schemeClr val="bg1"/>
                </a:solidFill>
              </a:rPr>
              <a:t>tiempo</a:t>
            </a:r>
            <a:r>
              <a:rPr lang="en-US" sz="1400" dirty="0">
                <a:solidFill>
                  <a:schemeClr val="bg1"/>
                </a:solidFill>
              </a:rPr>
              <a:t> de </a:t>
            </a:r>
            <a:r>
              <a:rPr lang="en-US" sz="1400" dirty="0" err="1">
                <a:solidFill>
                  <a:schemeClr val="bg1"/>
                </a:solidFill>
              </a:rPr>
              <a:t>comercialización</a:t>
            </a:r>
            <a:endParaRPr lang="en-US" sz="1400" dirty="0">
              <a:solidFill>
                <a:schemeClr val="bg1"/>
              </a:solidFill>
            </a:endParaRPr>
          </a:p>
          <a:p>
            <a:pPr marL="228600" indent="-228600">
              <a:spcBef>
                <a:spcPts val="1800"/>
              </a:spcBef>
              <a:buSzPct val="120000"/>
              <a:buFont typeface="Arial" panose="020B0604020202020204" pitchFamily="34" charset="0"/>
              <a:buChar char="•"/>
            </a:pPr>
            <a:r>
              <a:rPr lang="en-US" sz="1400" dirty="0" err="1">
                <a:solidFill>
                  <a:schemeClr val="bg1"/>
                </a:solidFill>
              </a:rPr>
              <a:t>Reduzca</a:t>
            </a:r>
            <a:r>
              <a:rPr lang="en-US" sz="1400" dirty="0">
                <a:solidFill>
                  <a:schemeClr val="bg1"/>
                </a:solidFill>
              </a:rPr>
              <a:t> el </a:t>
            </a:r>
            <a:r>
              <a:rPr lang="en-US" sz="1400" dirty="0" err="1">
                <a:solidFill>
                  <a:schemeClr val="bg1"/>
                </a:solidFill>
              </a:rPr>
              <a:t>impacto</a:t>
            </a:r>
            <a:r>
              <a:rPr lang="en-US" sz="1400" dirty="0">
                <a:solidFill>
                  <a:schemeClr val="bg1"/>
                </a:solidFill>
              </a:rPr>
              <a:t> de FX y </a:t>
            </a:r>
            <a:r>
              <a:rPr lang="en-US" sz="1400" dirty="0" err="1">
                <a:solidFill>
                  <a:schemeClr val="bg1"/>
                </a:solidFill>
              </a:rPr>
              <a:t>los</a:t>
            </a:r>
            <a:r>
              <a:rPr lang="en-US" sz="1400" dirty="0">
                <a:solidFill>
                  <a:schemeClr val="bg1"/>
                </a:solidFill>
              </a:rPr>
              <a:t> </a:t>
            </a:r>
            <a:r>
              <a:rPr lang="en-US" sz="1400" dirty="0" err="1">
                <a:solidFill>
                  <a:schemeClr val="bg1"/>
                </a:solidFill>
              </a:rPr>
              <a:t>costos</a:t>
            </a:r>
            <a:r>
              <a:rPr lang="en-US" sz="1400" dirty="0">
                <a:solidFill>
                  <a:schemeClr val="bg1"/>
                </a:solidFill>
              </a:rPr>
              <a:t> </a:t>
            </a:r>
            <a:r>
              <a:rPr lang="en-US" sz="1400" dirty="0" err="1">
                <a:solidFill>
                  <a:schemeClr val="bg1"/>
                </a:solidFill>
              </a:rPr>
              <a:t>por</a:t>
            </a:r>
            <a:r>
              <a:rPr lang="en-US" sz="1400" dirty="0">
                <a:solidFill>
                  <a:schemeClr val="bg1"/>
                </a:solidFill>
              </a:rPr>
              <a:t> </a:t>
            </a:r>
            <a:r>
              <a:rPr lang="en-US" sz="1400" dirty="0" err="1">
                <a:solidFill>
                  <a:schemeClr val="bg1"/>
                </a:solidFill>
              </a:rPr>
              <a:t>transacción</a:t>
            </a:r>
            <a:endParaRPr lang="en-US" sz="1400" dirty="0">
              <a:solidFill>
                <a:schemeClr val="bg1"/>
              </a:solidFill>
            </a:endParaRPr>
          </a:p>
          <a:p>
            <a:pPr marL="228600" indent="-228600">
              <a:spcBef>
                <a:spcPts val="1800"/>
              </a:spcBef>
              <a:buSzPct val="120000"/>
              <a:buFont typeface="Arial" panose="020B0604020202020204" pitchFamily="34" charset="0"/>
              <a:buChar char="•"/>
            </a:pPr>
            <a:r>
              <a:rPr lang="en-US" sz="1400" dirty="0" err="1">
                <a:solidFill>
                  <a:schemeClr val="bg1"/>
                </a:solidFill>
              </a:rPr>
              <a:t>Obtenga</a:t>
            </a:r>
            <a:r>
              <a:rPr lang="en-US" sz="1400" dirty="0">
                <a:solidFill>
                  <a:schemeClr val="bg1"/>
                </a:solidFill>
              </a:rPr>
              <a:t> total </a:t>
            </a:r>
            <a:r>
              <a:rPr lang="en-US" sz="1400" dirty="0" err="1">
                <a:solidFill>
                  <a:schemeClr val="bg1"/>
                </a:solidFill>
              </a:rPr>
              <a:t>visibilidad</a:t>
            </a:r>
            <a:r>
              <a:rPr lang="en-US" sz="1400" dirty="0">
                <a:solidFill>
                  <a:schemeClr val="bg1"/>
                </a:solidFill>
              </a:rPr>
              <a:t> del </a:t>
            </a:r>
            <a:r>
              <a:rPr lang="en-US" sz="1400" dirty="0" err="1">
                <a:solidFill>
                  <a:schemeClr val="bg1"/>
                </a:solidFill>
              </a:rPr>
              <a:t>gasto</a:t>
            </a:r>
            <a:endParaRPr lang="en-US" sz="1400" dirty="0">
              <a:solidFill>
                <a:schemeClr val="bg1"/>
              </a:solidFill>
            </a:endParaRPr>
          </a:p>
          <a:p>
            <a:pPr marL="228600" indent="-228600">
              <a:spcBef>
                <a:spcPts val="1800"/>
              </a:spcBef>
              <a:buSzPct val="120000"/>
              <a:buFont typeface="Arial" panose="020B0604020202020204" pitchFamily="34" charset="0"/>
              <a:buChar char="•"/>
            </a:pPr>
            <a:r>
              <a:rPr lang="en-US" sz="1400" dirty="0" err="1">
                <a:solidFill>
                  <a:schemeClr val="bg1"/>
                </a:solidFill>
              </a:rPr>
              <a:t>Reduzca</a:t>
            </a:r>
            <a:r>
              <a:rPr lang="en-US" sz="1400" dirty="0">
                <a:solidFill>
                  <a:schemeClr val="bg1"/>
                </a:solidFill>
              </a:rPr>
              <a:t> </a:t>
            </a:r>
            <a:r>
              <a:rPr lang="en-US" sz="1400" dirty="0" err="1">
                <a:solidFill>
                  <a:schemeClr val="bg1"/>
                </a:solidFill>
              </a:rPr>
              <a:t>los</a:t>
            </a:r>
            <a:r>
              <a:rPr lang="en-US" sz="1400" dirty="0">
                <a:solidFill>
                  <a:schemeClr val="bg1"/>
                </a:solidFill>
              </a:rPr>
              <a:t> </a:t>
            </a:r>
            <a:r>
              <a:rPr lang="en-US" sz="1400" dirty="0" err="1">
                <a:solidFill>
                  <a:schemeClr val="bg1"/>
                </a:solidFill>
              </a:rPr>
              <a:t>procesos</a:t>
            </a:r>
            <a:r>
              <a:rPr lang="en-US" sz="1400" dirty="0">
                <a:solidFill>
                  <a:schemeClr val="bg1"/>
                </a:solidFill>
              </a:rPr>
              <a:t> </a:t>
            </a:r>
            <a:r>
              <a:rPr lang="en-US" sz="1400" dirty="0" err="1">
                <a:solidFill>
                  <a:schemeClr val="bg1"/>
                </a:solidFill>
              </a:rPr>
              <a:t>manuales</a:t>
            </a:r>
            <a:r>
              <a:rPr lang="en-US" sz="1400" dirty="0">
                <a:solidFill>
                  <a:schemeClr val="bg1"/>
                </a:solidFill>
              </a:rPr>
              <a:t> y de </a:t>
            </a:r>
            <a:r>
              <a:rPr lang="en-US" sz="1400" dirty="0" err="1">
                <a:solidFill>
                  <a:schemeClr val="bg1"/>
                </a:solidFill>
              </a:rPr>
              <a:t>múltiples</a:t>
            </a:r>
            <a:r>
              <a:rPr lang="en-US" sz="1400" dirty="0">
                <a:solidFill>
                  <a:schemeClr val="bg1"/>
                </a:solidFill>
              </a:rPr>
              <a:t> </a:t>
            </a:r>
            <a:r>
              <a:rPr lang="en-US" sz="1400" dirty="0" err="1">
                <a:solidFill>
                  <a:schemeClr val="bg1"/>
                </a:solidFill>
              </a:rPr>
              <a:t>pasos</a:t>
            </a:r>
            <a:endParaRPr lang="en-US" sz="1400" dirty="0">
              <a:solidFill>
                <a:schemeClr val="bg1"/>
              </a:solidFill>
            </a:endParaRPr>
          </a:p>
        </p:txBody>
      </p:sp>
      <p:sp>
        <p:nvSpPr>
          <p:cNvPr id="8" name="TextBox 7">
            <a:extLst>
              <a:ext uri="{FF2B5EF4-FFF2-40B4-BE49-F238E27FC236}">
                <a16:creationId xmlns:a16="http://schemas.microsoft.com/office/drawing/2014/main" id="{BF4F0AE1-D863-844E-8168-72045BDB985C}"/>
              </a:ext>
            </a:extLst>
          </p:cNvPr>
          <p:cNvSpPr txBox="1"/>
          <p:nvPr/>
        </p:nvSpPr>
        <p:spPr>
          <a:xfrm>
            <a:off x="478972" y="1173576"/>
            <a:ext cx="10243662" cy="276999"/>
          </a:xfrm>
          <a:prstGeom prst="rect">
            <a:avLst/>
          </a:prstGeom>
          <a:noFill/>
        </p:spPr>
        <p:txBody>
          <a:bodyPr wrap="square" lIns="0" tIns="0" rIns="0" bIns="0" rtlCol="0">
            <a:spAutoFit/>
          </a:bodyPr>
          <a:lstStyle/>
          <a:p>
            <a:pPr>
              <a:spcBef>
                <a:spcPts val="900"/>
              </a:spcBef>
              <a:buSzPct val="120000"/>
            </a:pPr>
            <a:r>
              <a:rPr lang="en-US" dirty="0">
                <a:solidFill>
                  <a:schemeClr val="tx2"/>
                </a:solidFill>
              </a:rPr>
              <a:t>Una </a:t>
            </a:r>
            <a:r>
              <a:rPr lang="en-US" dirty="0" err="1">
                <a:solidFill>
                  <a:schemeClr val="tx2"/>
                </a:solidFill>
              </a:rPr>
              <a:t>solución</a:t>
            </a:r>
            <a:r>
              <a:rPr lang="en-US" dirty="0">
                <a:solidFill>
                  <a:schemeClr val="tx2"/>
                </a:solidFill>
              </a:rPr>
              <a:t> para </a:t>
            </a:r>
            <a:r>
              <a:rPr lang="en-US" dirty="0" err="1">
                <a:solidFill>
                  <a:schemeClr val="tx2"/>
                </a:solidFill>
              </a:rPr>
              <a:t>todos</a:t>
            </a:r>
            <a:r>
              <a:rPr lang="en-US" dirty="0">
                <a:solidFill>
                  <a:schemeClr val="tx2"/>
                </a:solidFill>
              </a:rPr>
              <a:t> </a:t>
            </a:r>
            <a:r>
              <a:rPr lang="en-US" dirty="0" err="1">
                <a:solidFill>
                  <a:schemeClr val="tx2"/>
                </a:solidFill>
              </a:rPr>
              <a:t>sus</a:t>
            </a:r>
            <a:r>
              <a:rPr lang="en-US" dirty="0">
                <a:solidFill>
                  <a:schemeClr val="tx2"/>
                </a:solidFill>
              </a:rPr>
              <a:t> </a:t>
            </a:r>
            <a:r>
              <a:rPr lang="en-US" dirty="0" err="1">
                <a:solidFill>
                  <a:schemeClr val="tx2"/>
                </a:solidFill>
              </a:rPr>
              <a:t>pagos</a:t>
            </a:r>
            <a:r>
              <a:rPr lang="en-US" dirty="0">
                <a:solidFill>
                  <a:schemeClr val="tx2"/>
                </a:solidFill>
              </a:rPr>
              <a:t> </a:t>
            </a:r>
            <a:r>
              <a:rPr lang="en-US" dirty="0" err="1">
                <a:solidFill>
                  <a:schemeClr val="tx2"/>
                </a:solidFill>
              </a:rPr>
              <a:t>internacionales</a:t>
            </a:r>
            <a:r>
              <a:rPr lang="en-US" dirty="0">
                <a:solidFill>
                  <a:schemeClr val="tx2"/>
                </a:solidFill>
              </a:rPr>
              <a:t> </a:t>
            </a:r>
            <a:r>
              <a:rPr lang="en-US" dirty="0" err="1">
                <a:solidFill>
                  <a:schemeClr val="tx2"/>
                </a:solidFill>
              </a:rPr>
              <a:t>proporciona</a:t>
            </a:r>
            <a:r>
              <a:rPr lang="en-US" dirty="0">
                <a:solidFill>
                  <a:schemeClr val="tx2"/>
                </a:solidFill>
              </a:rPr>
              <a:t> </a:t>
            </a:r>
            <a:r>
              <a:rPr lang="en-US" dirty="0" err="1">
                <a:solidFill>
                  <a:schemeClr val="tx2"/>
                </a:solidFill>
              </a:rPr>
              <a:t>múltiples</a:t>
            </a:r>
            <a:r>
              <a:rPr lang="en-US" dirty="0">
                <a:solidFill>
                  <a:schemeClr val="tx2"/>
                </a:solidFill>
              </a:rPr>
              <a:t> </a:t>
            </a:r>
            <a:r>
              <a:rPr lang="en-US" dirty="0" err="1">
                <a:solidFill>
                  <a:schemeClr val="tx2"/>
                </a:solidFill>
              </a:rPr>
              <a:t>beneficios</a:t>
            </a:r>
            <a:r>
              <a:rPr lang="en-US" dirty="0">
                <a:solidFill>
                  <a:schemeClr val="tx2"/>
                </a:solidFill>
              </a:rPr>
              <a:t>.</a:t>
            </a:r>
          </a:p>
        </p:txBody>
      </p:sp>
      <p:pic>
        <p:nvPicPr>
          <p:cNvPr id="6" name="Picture 5">
            <a:extLst>
              <a:ext uri="{FF2B5EF4-FFF2-40B4-BE49-F238E27FC236}">
                <a16:creationId xmlns:a16="http://schemas.microsoft.com/office/drawing/2014/main" id="{F1F4C3D1-8EF2-6343-95A9-8EC81816E8B0}"/>
              </a:ext>
            </a:extLst>
          </p:cNvPr>
          <p:cNvPicPr>
            <a:picLocks noChangeAspect="1"/>
          </p:cNvPicPr>
          <p:nvPr/>
        </p:nvPicPr>
        <p:blipFill rotWithShape="1">
          <a:blip r:embed="rId4">
            <a:alphaModFix amt="61000"/>
          </a:blip>
          <a:srcRect l="18691" t="24686" r="18691" b="9616"/>
          <a:stretch/>
        </p:blipFill>
        <p:spPr>
          <a:xfrm>
            <a:off x="2006741" y="2406769"/>
            <a:ext cx="2544794" cy="2544794"/>
          </a:xfrm>
          <a:prstGeom prst="ellipse">
            <a:avLst/>
          </a:prstGeom>
          <a:solidFill>
            <a:schemeClr val="bg2">
              <a:alpha val="94000"/>
            </a:schemeClr>
          </a:solidFill>
          <a:ln w="31750">
            <a:solidFill>
              <a:schemeClr val="bg2"/>
            </a:solidFill>
          </a:ln>
        </p:spPr>
      </p:pic>
      <p:cxnSp>
        <p:nvCxnSpPr>
          <p:cNvPr id="13" name="Straight Arrow Connector 12">
            <a:extLst>
              <a:ext uri="{FF2B5EF4-FFF2-40B4-BE49-F238E27FC236}">
                <a16:creationId xmlns:a16="http://schemas.microsoft.com/office/drawing/2014/main" id="{D4742889-A2E4-8F44-819E-4A655B3BD4E3}"/>
              </a:ext>
            </a:extLst>
          </p:cNvPr>
          <p:cNvCxnSpPr>
            <a:cxnSpLocks/>
            <a:stCxn id="6" idx="6"/>
          </p:cNvCxnSpPr>
          <p:nvPr/>
        </p:nvCxnSpPr>
        <p:spPr>
          <a:xfrm>
            <a:off x="4551535" y="3679166"/>
            <a:ext cx="1475136" cy="0"/>
          </a:xfrm>
          <a:prstGeom prst="straightConnector1">
            <a:avLst/>
          </a:prstGeom>
          <a:ln w="19050" cap="sq">
            <a:tailEnd type="triangle"/>
          </a:ln>
        </p:spPr>
        <p:style>
          <a:lnRef idx="1">
            <a:schemeClr val="accent1"/>
          </a:lnRef>
          <a:fillRef idx="0">
            <a:schemeClr val="accent1"/>
          </a:fillRef>
          <a:effectRef idx="0">
            <a:schemeClr val="dk1"/>
          </a:effectRef>
          <a:fontRef idx="minor">
            <a:schemeClr val="lt1"/>
          </a:fontRef>
        </p:style>
      </p:cxnSp>
      <p:sp>
        <p:nvSpPr>
          <p:cNvPr id="15" name="Triangle 14">
            <a:extLst>
              <a:ext uri="{FF2B5EF4-FFF2-40B4-BE49-F238E27FC236}">
                <a16:creationId xmlns:a16="http://schemas.microsoft.com/office/drawing/2014/main" id="{F0C6C5FA-5922-6C45-820F-8C78248EBA5C}"/>
              </a:ext>
            </a:extLst>
          </p:cNvPr>
          <p:cNvSpPr/>
          <p:nvPr/>
        </p:nvSpPr>
        <p:spPr>
          <a:xfrm rot="16200000">
            <a:off x="4907292" y="3457065"/>
            <a:ext cx="2690534" cy="451769"/>
          </a:xfrm>
          <a:prstGeom prst="triangle">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2" name="Rectangle 1">
            <a:extLst>
              <a:ext uri="{FF2B5EF4-FFF2-40B4-BE49-F238E27FC236}">
                <a16:creationId xmlns:a16="http://schemas.microsoft.com/office/drawing/2014/main" id="{6B9452DA-EDB3-1D43-A464-28409A60ABC7}"/>
              </a:ext>
            </a:extLst>
          </p:cNvPr>
          <p:cNvSpPr/>
          <p:nvPr/>
        </p:nvSpPr>
        <p:spPr>
          <a:xfrm>
            <a:off x="1857816" y="5133300"/>
            <a:ext cx="3198311" cy="369332"/>
          </a:xfrm>
          <a:prstGeom prst="rect">
            <a:avLst/>
          </a:prstGeom>
          <a:noFill/>
        </p:spPr>
        <p:txBody>
          <a:bodyPr wrap="none">
            <a:spAutoFit/>
          </a:bodyPr>
          <a:lstStyle/>
          <a:p>
            <a:pPr algn="ctr"/>
            <a:r>
              <a:rPr lang="es-ES_tradnl" dirty="0">
                <a:solidFill>
                  <a:schemeClr val="bg2"/>
                </a:solidFill>
                <a:latin typeface="+mj-lt"/>
              </a:rPr>
              <a:t>Solución De Pagos Simplificada</a:t>
            </a:r>
          </a:p>
        </p:txBody>
      </p:sp>
    </p:spTree>
    <p:extLst>
      <p:ext uri="{BB962C8B-B14F-4D97-AF65-F5344CB8AC3E}">
        <p14:creationId xmlns:p14="http://schemas.microsoft.com/office/powerpoint/2010/main" val="3672939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5703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1_Amex">
  <a:themeElements>
    <a:clrScheme name="Amex">
      <a:dk1>
        <a:srgbClr val="53565A"/>
      </a:dk1>
      <a:lt1>
        <a:srgbClr val="FFFFFF"/>
      </a:lt1>
      <a:dk2>
        <a:srgbClr val="00175A"/>
      </a:dk2>
      <a:lt2>
        <a:srgbClr val="006FCF"/>
      </a:lt2>
      <a:accent1>
        <a:srgbClr val="006FCF"/>
      </a:accent1>
      <a:accent2>
        <a:srgbClr val="00175A"/>
      </a:accent2>
      <a:accent3>
        <a:srgbClr val="A7A8AA"/>
      </a:accent3>
      <a:accent4>
        <a:srgbClr val="000000"/>
      </a:accent4>
      <a:accent5>
        <a:srgbClr val="D9D9D6"/>
      </a:accent5>
      <a:accent6>
        <a:srgbClr val="53565A"/>
      </a:accent6>
      <a:hlink>
        <a:srgbClr val="006FCF"/>
      </a:hlink>
      <a:folHlink>
        <a:srgbClr val="006FCF"/>
      </a:folHlink>
    </a:clrScheme>
    <a:fontScheme name="Amex">
      <a:majorFont>
        <a:latin typeface="Guardian Egyp Light"/>
        <a:ea typeface=""/>
        <a:cs typeface=""/>
      </a:majorFont>
      <a:minorFont>
        <a:latin typeface="BentonSans Regular"/>
        <a:ea typeface=""/>
        <a:cs typeface=""/>
      </a:minorFont>
    </a:fontScheme>
    <a:fmtScheme name="Amex">
      <a:fillStyleLst>
        <a:solidFill>
          <a:schemeClr val="phClr"/>
        </a:solidFill>
        <a:solidFill>
          <a:schemeClr val="phClr"/>
        </a:solidFill>
        <a:solidFill>
          <a:schemeClr val="phClr"/>
        </a:solidFill>
      </a:fillStyleLst>
      <a:lnStyleLst>
        <a:ln w="6350" cap="sq" cmpd="sng" algn="ctr">
          <a:solidFill>
            <a:schemeClr val="phClr"/>
          </a:solidFill>
          <a:prstDash val="solid"/>
        </a:ln>
        <a:ln w="6350" cap="sq" cmpd="sng" algn="ctr">
          <a:solidFill>
            <a:schemeClr val="phClr"/>
          </a:solidFill>
          <a:prstDash val="solid"/>
        </a:ln>
        <a:ln w="6350" cap="sq" cmpd="sng" algn="ctr">
          <a:solidFill>
            <a:schemeClr val="phClr"/>
          </a:solidFill>
          <a:prstDash val="solid"/>
        </a:ln>
      </a:lnStyleLst>
      <a:effectStyleLst>
        <a:effectStyle>
          <a:effectLst/>
        </a:effectStyle>
        <a:effectStyle>
          <a:effectLst/>
        </a:effectStyle>
        <a:effectStyle>
          <a:effectLst>
            <a:outerShdw blurRad="190500" dist="63500" dir="2700000" algn="br" rotWithShape="0">
              <a:srgbClr val="000000">
                <a:alpha val="40000"/>
              </a:srgbClr>
            </a:outerShdw>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a:lstStyle>
        <a:defPPr algn="ctr">
          <a:lnSpc>
            <a:spcPct val="100000"/>
          </a:lnSpc>
          <a:defRPr sz="1200"/>
        </a:defPPr>
      </a:lstStyle>
      <a:style>
        <a:lnRef idx="0">
          <a:schemeClr val="accent1"/>
        </a:lnRef>
        <a:fillRef idx="1">
          <a:schemeClr val="accent1"/>
        </a:fillRef>
        <a:effectRef idx="0">
          <a:schemeClr val="dk1"/>
        </a:effectRef>
        <a:fontRef idx="minor">
          <a:schemeClr val="lt1"/>
        </a:fontRef>
      </a:style>
    </a:spDef>
    <a:lnDef>
      <a:spPr>
        <a:ln w="12700" cap="sq"/>
      </a:spPr>
      <a:bodyPr/>
      <a:lstStyle/>
      <a:style>
        <a:lnRef idx="1">
          <a:schemeClr val="accent1"/>
        </a:lnRef>
        <a:fillRef idx="0">
          <a:schemeClr val="accent1"/>
        </a:fillRef>
        <a:effectRef idx="0">
          <a:schemeClr val="dk1"/>
        </a:effectRef>
        <a:fontRef idx="minor">
          <a:schemeClr val="lt1"/>
        </a:fontRef>
      </a:style>
    </a:lnDef>
    <a:txDef>
      <a:spPr>
        <a:noFill/>
      </a:spPr>
      <a:bodyPr wrap="none" lIns="0" tIns="0" rIns="0" bIns="0" rtlCol="0">
        <a:spAutoFit/>
      </a:bodyPr>
      <a:lstStyle>
        <a:defPPr algn="l">
          <a:spcBef>
            <a:spcPts val="900"/>
          </a:spcBef>
          <a:buSzPct val="120000"/>
          <a:defRPr sz="1600" dirty="0" smtClean="0"/>
        </a:defPPr>
      </a:lstStyle>
    </a:txDef>
  </a:objectDefaults>
  <a:extraClrSchemeLst/>
  <a:custClrLst>
    <a:custClr name="Bright Blue">
      <a:srgbClr val="006FCF"/>
    </a:custClr>
    <a:custClr name="Deep Blue">
      <a:srgbClr val="00175A"/>
    </a:custClr>
    <a:custClr name="White">
      <a:srgbClr val="FFFFFF"/>
    </a:custClr>
    <a:custClr name="Black">
      <a:srgbClr val="000000"/>
    </a:custClr>
    <a:custClr name="Gray 1">
      <a:srgbClr val="D9D9D6"/>
    </a:custClr>
    <a:custClr name="Gray 2">
      <a:srgbClr val="D0D0CE"/>
    </a:custClr>
    <a:custClr name="Gray 3">
      <a:srgbClr val="C8C9C7"/>
    </a:custClr>
    <a:custClr name="Gray 4">
      <a:srgbClr val="BBBCBC"/>
    </a:custClr>
    <a:custClr name="Gray 5">
      <a:srgbClr val="B1B3B3"/>
    </a:custClr>
    <a:custClr name="Gray 6">
      <a:srgbClr val="A7A8AA"/>
    </a:custClr>
    <a:custClr name="Gray 7">
      <a:srgbClr val="97999B"/>
    </a:custClr>
    <a:custClr name="Gray 8">
      <a:srgbClr val="888B8D"/>
    </a:custClr>
    <a:custClr name="Gray 9">
      <a:srgbClr val="75787B"/>
    </a:custClr>
    <a:custClr name="Gray 10">
      <a:srgbClr val="63666A"/>
    </a:custClr>
    <a:custClr name="Gray 11">
      <a:srgbClr val="53565A"/>
    </a:custClr>
  </a:custClrLst>
  <a:extLst>
    <a:ext uri="{05A4C25C-085E-4340-85A3-A5531E510DB2}">
      <thm15:themeFamily xmlns:thm15="http://schemas.microsoft.com/office/thememl/2012/main" name="Amex Business PowerPoint 16x9 07Mar2018" id="{CC8209D2-8CC8-5A4C-B83C-636E8278D0EA}" vid="{D2820C30-69CF-2D46-AF3C-255D58BA1AC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47.xml.rels><?xml version="1.0" encoding="UTF-8" standalone="yes"?>
<Relationships xmlns="http://schemas.openxmlformats.org/package/2006/relationships"><Relationship Id="rId1" Type="http://schemas.openxmlformats.org/officeDocument/2006/relationships/customXmlProps" Target="itemProps47.xml"/></Relationships>
</file>

<file path=customXml/_rels/item48.xml.rels><?xml version="1.0" encoding="UTF-8" standalone="yes"?>
<Relationships xmlns="http://schemas.openxmlformats.org/package/2006/relationships"><Relationship Id="rId1" Type="http://schemas.openxmlformats.org/officeDocument/2006/relationships/customXmlProps" Target="itemProps48.xml"/></Relationships>
</file>

<file path=customXml/_rels/item49.xml.rels><?xml version="1.0" encoding="UTF-8" standalone="yes"?>
<Relationships xmlns="http://schemas.openxmlformats.org/package/2006/relationships"><Relationship Id="rId1" Type="http://schemas.openxmlformats.org/officeDocument/2006/relationships/customXmlProps" Target="itemProps49.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50.xml.rels><?xml version="1.0" encoding="UTF-8" standalone="yes"?>
<Relationships xmlns="http://schemas.openxmlformats.org/package/2006/relationships"><Relationship Id="rId1" Type="http://schemas.openxmlformats.org/officeDocument/2006/relationships/customXmlProps" Target="itemProps50.xml"/></Relationships>
</file>

<file path=customXml/_rels/item51.xml.rels><?xml version="1.0" encoding="UTF-8" standalone="yes"?>
<Relationships xmlns="http://schemas.openxmlformats.org/package/2006/relationships"><Relationship Id="rId1" Type="http://schemas.openxmlformats.org/officeDocument/2006/relationships/customXmlProps" Target="itemProps51.xml"/></Relationships>
</file>

<file path=customXml/_rels/item52.xml.rels><?xml version="1.0" encoding="UTF-8" standalone="yes"?>
<Relationships xmlns="http://schemas.openxmlformats.org/package/2006/relationships"><Relationship Id="rId1" Type="http://schemas.openxmlformats.org/officeDocument/2006/relationships/customXmlProps" Target="itemProps52.xml"/></Relationships>
</file>

<file path=customXml/_rels/item53.xml.rels><?xml version="1.0" encoding="UTF-8" standalone="yes"?>
<Relationships xmlns="http://schemas.openxmlformats.org/package/2006/relationships"><Relationship Id="rId1" Type="http://schemas.openxmlformats.org/officeDocument/2006/relationships/customXmlProps" Target="itemProps53.xml"/></Relationships>
</file>

<file path=customXml/_rels/item54.xml.rels><?xml version="1.0" encoding="UTF-8" standalone="yes"?>
<Relationships xmlns="http://schemas.openxmlformats.org/package/2006/relationships"><Relationship Id="rId1" Type="http://schemas.openxmlformats.org/officeDocument/2006/relationships/customXmlProps" Target="itemProps54.xml"/></Relationships>
</file>

<file path=customXml/_rels/item55.xml.rels><?xml version="1.0" encoding="UTF-8" standalone="yes"?>
<Relationships xmlns="http://schemas.openxmlformats.org/package/2006/relationships"><Relationship Id="rId1" Type="http://schemas.openxmlformats.org/officeDocument/2006/relationships/customXmlProps" Target="itemProps55.xml"/></Relationships>
</file>

<file path=customXml/_rels/item56.xml.rels><?xml version="1.0" encoding="UTF-8" standalone="yes"?>
<Relationships xmlns="http://schemas.openxmlformats.org/package/2006/relationships"><Relationship Id="rId1" Type="http://schemas.openxmlformats.org/officeDocument/2006/relationships/customXmlProps" Target="itemProps56.xml"/></Relationships>
</file>

<file path=customXml/_rels/item57.xml.rels><?xml version="1.0" encoding="UTF-8" standalone="yes"?>
<Relationships xmlns="http://schemas.openxmlformats.org/package/2006/relationships"><Relationship Id="rId1" Type="http://schemas.openxmlformats.org/officeDocument/2006/relationships/customXmlProps" Target="itemProps57.xml"/></Relationships>
</file>

<file path=customXml/_rels/item58.xml.rels><?xml version="1.0" encoding="UTF-8" standalone="yes"?>
<Relationships xmlns="http://schemas.openxmlformats.org/package/2006/relationships"><Relationship Id="rId1" Type="http://schemas.openxmlformats.org/officeDocument/2006/relationships/customXmlProps" Target="itemProps58.xml"/></Relationships>
</file>

<file path=customXml/_rels/item59.xml.rels><?xml version="1.0" encoding="UTF-8" standalone="yes"?>
<Relationships xmlns="http://schemas.openxmlformats.org/package/2006/relationships"><Relationship Id="rId1" Type="http://schemas.openxmlformats.org/officeDocument/2006/relationships/customXmlProps" Target="itemProps59.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60.xml.rels><?xml version="1.0" encoding="UTF-8" standalone="yes"?>
<Relationships xmlns="http://schemas.openxmlformats.org/package/2006/relationships"><Relationship Id="rId1" Type="http://schemas.openxmlformats.org/officeDocument/2006/relationships/customXmlProps" Target="itemProps60.xml"/></Relationships>
</file>

<file path=customXml/_rels/item61.xml.rels><?xml version="1.0" encoding="UTF-8" standalone="yes"?>
<Relationships xmlns="http://schemas.openxmlformats.org/package/2006/relationships"><Relationship Id="rId1" Type="http://schemas.openxmlformats.org/officeDocument/2006/relationships/customXmlProps" Target="itemProps61.xml"/></Relationships>
</file>

<file path=customXml/_rels/item62.xml.rels><?xml version="1.0" encoding="UTF-8" standalone="yes"?>
<Relationships xmlns="http://schemas.openxmlformats.org/package/2006/relationships"><Relationship Id="rId1" Type="http://schemas.openxmlformats.org/officeDocument/2006/relationships/customXmlProps" Target="itemProps62.xml"/></Relationships>
</file>

<file path=customXml/_rels/item63.xml.rels><?xml version="1.0" encoding="UTF-8" standalone="yes"?>
<Relationships xmlns="http://schemas.openxmlformats.org/package/2006/relationships"><Relationship Id="rId1" Type="http://schemas.openxmlformats.org/officeDocument/2006/relationships/customXmlProps" Target="itemProps63.xml"/></Relationships>
</file>

<file path=customXml/_rels/item64.xml.rels><?xml version="1.0" encoding="UTF-8" standalone="yes"?>
<Relationships xmlns="http://schemas.openxmlformats.org/package/2006/relationships"><Relationship Id="rId1" Type="http://schemas.openxmlformats.org/officeDocument/2006/relationships/customXmlProps" Target="itemProps64.xml"/></Relationships>
</file>

<file path=customXml/_rels/item65.xml.rels><?xml version="1.0" encoding="UTF-8" standalone="yes"?>
<Relationships xmlns="http://schemas.openxmlformats.org/package/2006/relationships"><Relationship Id="rId1" Type="http://schemas.openxmlformats.org/officeDocument/2006/relationships/customXmlProps" Target="itemProps65.xml"/></Relationships>
</file>

<file path=customXml/_rels/item66.xml.rels><?xml version="1.0" encoding="UTF-8" standalone="yes"?>
<Relationships xmlns="http://schemas.openxmlformats.org/package/2006/relationships"><Relationship Id="rId1" Type="http://schemas.openxmlformats.org/officeDocument/2006/relationships/customXmlProps" Target="itemProps66.xml"/></Relationships>
</file>

<file path=customXml/_rels/item67.xml.rels><?xml version="1.0" encoding="UTF-8" standalone="yes"?>
<Relationships xmlns="http://schemas.openxmlformats.org/package/2006/relationships"><Relationship Id="rId1" Type="http://schemas.openxmlformats.org/officeDocument/2006/relationships/customXmlProps" Target="itemProps67.xml"/></Relationships>
</file>

<file path=customXml/_rels/item68.xml.rels><?xml version="1.0" encoding="UTF-8" standalone="yes"?>
<Relationships xmlns="http://schemas.openxmlformats.org/package/2006/relationships"><Relationship Id="rId1" Type="http://schemas.openxmlformats.org/officeDocument/2006/relationships/customXmlProps" Target="itemProps68.xml"/></Relationships>
</file>

<file path=customXml/_rels/item69.xml.rels><?xml version="1.0" encoding="UTF-8" standalone="yes"?>
<Relationships xmlns="http://schemas.openxmlformats.org/package/2006/relationships"><Relationship Id="rId1" Type="http://schemas.openxmlformats.org/officeDocument/2006/relationships/customXmlProps" Target="itemProps69.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70.xml.rels><?xml version="1.0" encoding="UTF-8" standalone="yes"?>
<Relationships xmlns="http://schemas.openxmlformats.org/package/2006/relationships"><Relationship Id="rId1" Type="http://schemas.openxmlformats.org/officeDocument/2006/relationships/customXmlProps" Target="itemProps70.xml"/></Relationships>
</file>

<file path=customXml/_rels/item71.xml.rels><?xml version="1.0" encoding="UTF-8" standalone="yes"?>
<Relationships xmlns="http://schemas.openxmlformats.org/package/2006/relationships"><Relationship Id="rId1" Type="http://schemas.openxmlformats.org/officeDocument/2006/relationships/customXmlProps" Target="itemProps71.xml"/></Relationships>
</file>

<file path=customXml/_rels/item72.xml.rels><?xml version="1.0" encoding="UTF-8" standalone="yes"?>
<Relationships xmlns="http://schemas.openxmlformats.org/package/2006/relationships"><Relationship Id="rId1" Type="http://schemas.openxmlformats.org/officeDocument/2006/relationships/customXmlProps" Target="itemProps72.xml"/></Relationships>
</file>

<file path=customXml/_rels/item73.xml.rels><?xml version="1.0" encoding="UTF-8" standalone="yes"?>
<Relationships xmlns="http://schemas.openxmlformats.org/package/2006/relationships"><Relationship Id="rId1" Type="http://schemas.openxmlformats.org/officeDocument/2006/relationships/customXmlProps" Target="itemProps73.xml"/></Relationships>
</file>

<file path=customXml/_rels/item74.xml.rels><?xml version="1.0" encoding="UTF-8" standalone="yes"?>
<Relationships xmlns="http://schemas.openxmlformats.org/package/2006/relationships"><Relationship Id="rId1" Type="http://schemas.openxmlformats.org/officeDocument/2006/relationships/customXmlProps" Target="itemProps74.xml"/></Relationships>
</file>

<file path=customXml/_rels/item75.xml.rels><?xml version="1.0" encoding="UTF-8" standalone="yes"?>
<Relationships xmlns="http://schemas.openxmlformats.org/package/2006/relationships"><Relationship Id="rId1" Type="http://schemas.openxmlformats.org/officeDocument/2006/relationships/customXmlProps" Target="itemProps75.xml"/></Relationships>
</file>

<file path=customXml/_rels/item76.xml.rels><?xml version="1.0" encoding="UTF-8" standalone="yes"?>
<Relationships xmlns="http://schemas.openxmlformats.org/package/2006/relationships"><Relationship Id="rId1" Type="http://schemas.openxmlformats.org/officeDocument/2006/relationships/customXmlProps" Target="itemProps76.xml"/></Relationships>
</file>

<file path=customXml/_rels/item77.xml.rels><?xml version="1.0" encoding="UTF-8" standalone="yes"?>
<Relationships xmlns="http://schemas.openxmlformats.org/package/2006/relationships"><Relationship Id="rId1" Type="http://schemas.openxmlformats.org/officeDocument/2006/relationships/customXmlProps" Target="itemProps77.xml"/></Relationships>
</file>

<file path=customXml/_rels/item78.xml.rels><?xml version="1.0" encoding="UTF-8" standalone="yes"?>
<Relationships xmlns="http://schemas.openxmlformats.org/package/2006/relationships"><Relationship Id="rId1" Type="http://schemas.openxmlformats.org/officeDocument/2006/relationships/customXmlProps" Target="itemProps78.xml"/></Relationships>
</file>

<file path=customXml/_rels/item79.xml.rels><?xml version="1.0" encoding="UTF-8" standalone="yes"?>
<Relationships xmlns="http://schemas.openxmlformats.org/package/2006/relationships"><Relationship Id="rId1" Type="http://schemas.openxmlformats.org/officeDocument/2006/relationships/customXmlProps" Target="itemProps79.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80.xml.rels><?xml version="1.0" encoding="UTF-8" standalone="yes"?>
<Relationships xmlns="http://schemas.openxmlformats.org/package/2006/relationships"><Relationship Id="rId1" Type="http://schemas.openxmlformats.org/officeDocument/2006/relationships/customXmlProps" Target="itemProps80.xml"/></Relationships>
</file>

<file path=customXml/_rels/item81.xml.rels><?xml version="1.0" encoding="UTF-8" standalone="yes"?>
<Relationships xmlns="http://schemas.openxmlformats.org/package/2006/relationships"><Relationship Id="rId1" Type="http://schemas.openxmlformats.org/officeDocument/2006/relationships/customXmlProps" Target="itemProps81.xml"/></Relationships>
</file>

<file path=customXml/_rels/item82.xml.rels><?xml version="1.0" encoding="UTF-8" standalone="yes"?>
<Relationships xmlns="http://schemas.openxmlformats.org/package/2006/relationships"><Relationship Id="rId1" Type="http://schemas.openxmlformats.org/officeDocument/2006/relationships/customXmlProps" Target="itemProps82.xml"/></Relationships>
</file>

<file path=customXml/_rels/item83.xml.rels><?xml version="1.0" encoding="UTF-8" standalone="yes"?>
<Relationships xmlns="http://schemas.openxmlformats.org/package/2006/relationships"><Relationship Id="rId1" Type="http://schemas.openxmlformats.org/officeDocument/2006/relationships/customXmlProps" Target="itemProps83.xml"/></Relationships>
</file>

<file path=customXml/_rels/item84.xml.rels><?xml version="1.0" encoding="UTF-8" standalone="yes"?>
<Relationships xmlns="http://schemas.openxmlformats.org/package/2006/relationships"><Relationship Id="rId1" Type="http://schemas.openxmlformats.org/officeDocument/2006/relationships/customXmlProps" Target="itemProps84.xml"/></Relationships>
</file>

<file path=customXml/_rels/item85.xml.rels><?xml version="1.0" encoding="UTF-8" standalone="yes"?>
<Relationships xmlns="http://schemas.openxmlformats.org/package/2006/relationships"><Relationship Id="rId1" Type="http://schemas.openxmlformats.org/officeDocument/2006/relationships/customXmlProps" Target="itemProps85.xml"/></Relationships>
</file>

<file path=customXml/_rels/item86.xml.rels><?xml version="1.0" encoding="UTF-8" standalone="yes"?>
<Relationships xmlns="http://schemas.openxmlformats.org/package/2006/relationships"><Relationship Id="rId1" Type="http://schemas.openxmlformats.org/officeDocument/2006/relationships/customXmlProps" Target="itemProps86.xml"/></Relationships>
</file>

<file path=customXml/_rels/item87.xml.rels><?xml version="1.0" encoding="UTF-8" standalone="yes"?>
<Relationships xmlns="http://schemas.openxmlformats.org/package/2006/relationships"><Relationship Id="rId1" Type="http://schemas.openxmlformats.org/officeDocument/2006/relationships/customXmlProps" Target="itemProps87.xml"/></Relationships>
</file>

<file path=customXml/_rels/item88.xml.rels><?xml version="1.0" encoding="UTF-8" standalone="yes"?>
<Relationships xmlns="http://schemas.openxmlformats.org/package/2006/relationships"><Relationship Id="rId1" Type="http://schemas.openxmlformats.org/officeDocument/2006/relationships/customXmlProps" Target="itemProps88.xml"/></Relationships>
</file>

<file path=customXml/_rels/item89.xml.rels><?xml version="1.0" encoding="UTF-8" standalone="yes"?>
<Relationships xmlns="http://schemas.openxmlformats.org/package/2006/relationships"><Relationship Id="rId1" Type="http://schemas.openxmlformats.org/officeDocument/2006/relationships/customXmlProps" Target="itemProps89.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_rels/item90.xml.rels><?xml version="1.0" encoding="UTF-8" standalone="yes"?>
<Relationships xmlns="http://schemas.openxmlformats.org/package/2006/relationships"><Relationship Id="rId1" Type="http://schemas.openxmlformats.org/officeDocument/2006/relationships/customXmlProps" Target="itemProps90.xml"/></Relationships>
</file>

<file path=customXml/_rels/item91.xml.rels><?xml version="1.0" encoding="UTF-8" standalone="yes"?>
<Relationships xmlns="http://schemas.openxmlformats.org/package/2006/relationships"><Relationship Id="rId1" Type="http://schemas.openxmlformats.org/officeDocument/2006/relationships/customXmlProps" Target="itemProps91.xml"/></Relationships>
</file>

<file path=customXml/item1.xml><?xml version="1.0" encoding="utf-8"?>
<Layout UniqueId="eea8cda5-a363-4881-b1e7-69e068de1808" Name="Icon Use" ContentType="application/vnd.openxmlformats-officedocument.presentationml.slideLayout+xml" MajorVersion="0" MinorVersion="1" IsDirty="False" isLocalCopy="false"/>
</file>

<file path=customXml/item10.xml><?xml version="1.0" encoding="utf-8"?>
<Layout UniqueId="c19f1c4a-8278-4bc3-a91c-c0f212882d5d" Name="Agenda Slide" ContentType="application/vnd.openxmlformats-officedocument.presentationml.slideLayout+xml" MajorVersion="0" MinorVersion="1" IsDirty="False" isLocalCopy="false"/>
</file>

<file path=customXml/item11.xml><?xml version="1.0" encoding="utf-8"?>
<SlideGroups>
  <SlideGroup name="Corporate Platinum Card" isManuallySelectable="True" id="6e35a3e5-d80c-4a55-801c-044920f6e348" majorVersion="0" minorVersion="1">
    <SlideId>415</SlideId>
    <SlideId>442</SlideId>
    <SlideId>443</SlideId>
    <SlideId>444</SlideId>
  </SlideGroup>
  <SlideGroup name="Corporate Gold Card" isManuallySelectable="True" id="a7109358-f775-49cd-ac18-693c5b4d95a8" majorVersion="0" minorVersion="1">
    <SlideId>414</SlideId>
    <SlideId>439</SlideId>
    <SlideId>440</SlideId>
    <SlideId>441</SlideId>
  </SlideGroup>
  <SlideGroup name="Corporate Green Card" isManuallySelectable="True" id="06a21916-a158-40b2-97f6-db58d0cd6c34" majorVersion="0" minorVersion="1">
    <SlideId>413</SlideId>
    <SlideId>438</SlideId>
  </SlideGroup>
  <SlideGroup name="Corporate Card Comparison" isManuallySelectable="True" id="9cd0b28c-e133-4e1e-8fae-885c5eaec7f8" majorVersion="0" minorVersion="1">
    <SlideId>416</SlideId>
  </SlideGroup>
  <SlideGroup name="Corporate Purchasing Card" isManuallySelectable="True" id="9660bd97-6c43-40f7-8567-417f888ab2bb" majorVersion="0" minorVersion="1">
    <SlideId>419</SlideId>
    <SlideId>420</SlideId>
    <SlideId>459</SlideId>
  </SlideGroup>
  <SlideGroup name="Corporate Meeting Card" isManuallySelectable="True" id="45a78113-ffae-4f19-ad7b-37052cee9d07" majorVersion="0" minorVersion="1">
    <SlideId>417</SlideId>
    <SlideId>418</SlideId>
    <SlideId>458</SlideId>
  </SlideGroup>
  <SlideGroup name="American Airlines Business Extra Card" isManuallySelectable="True" id="3ff073b5-8233-435b-94d0-fc71484ce4f6" majorVersion="0" minorVersion="1">
    <SlideId>426</SlideId>
    <SlideId>464</SlideId>
    <SlideId>465</SlideId>
  </SlideGroup>
  <SlideGroup name="Corporate Membership Rewards" isManuallySelectable="True" id="8362f6b7-e1ca-43fb-83d6-303f820c7317" majorVersion="0" minorVersion="1">
    <SlideId>430</SlideId>
    <SlideId>431</SlideId>
    <SlideId>468</SlideId>
    <SlideId>469</SlideId>
  </SlideGroup>
  <SlideGroup name="@Work" isManuallySelectable="True" id="483521b7-30a7-400f-b943-14c75df9e7be" majorVersion="0" minorVersion="1">
    <SlideId>429</SlideId>
    <SlideId>467</SlideId>
  </SlideGroup>
  <SlideGroup name="Business Travel Journey" isManuallySelectable="True" id="d87353d6-2d6a-44c1-a997-1fdd8a7f8665" majorVersion="0" minorVersion="1">
    <SlideId>428</SlideId>
    <SlideId>466</SlideId>
  </SlideGroup>
  <SlideGroup name="Common Business Expenses" isManuallySelectable="True" id="ea5001a2-7934-4e0d-88f4-9bdcaacb3801" majorVersion="0" minorVersion="1">
    <SlideId>435</SlideId>
  </SlideGroup>
  <SlideGroup name="Buyer Initiated Payments" isManuallySelectable="True" id="690ef9dc-3f61-4112-86c3-b1f190eb9278" majorVersion="0" minorVersion="1">
    <SlideId>423</SlideId>
    <SlideId>461</SlideId>
  </SlideGroup>
  <SlideGroup name="Check Payments - BIP" isManuallySelectable="True" id="11ac80b9-278c-440d-97a2-9c6552467d8e" majorVersion="0" minorVersion="1">
    <SlideId>424</SlideId>
    <SlideId>462</SlideId>
  </SlideGroup>
  <SlideGroup name="Title" isManuallySelectable="True" id="5a7fc4d0-47d0-4c8d-ac3a-ad0a0cf24241" majorVersion="0" minorVersion="1">
    <SlideId>403</SlideId>
  </SlideGroup>
  <SlideGroup name="Agenda" isManuallySelectable="True" id="04dd4a59-31a3-4ba7-8748-8fdc14cac864" majorVersion="0" minorVersion="1">
    <SlideId>402</SlideId>
  </SlideGroup>
  <SlideGroup name="Client Metrics Templates" isManuallySelectable="True" id="b6f05d1b-6306-42ea-affc-0cf65f6433a5" majorVersion="0" minorVersion="1">
    <SlideId>404</SlideId>
    <SlideId>405</SlideId>
    <SlideId>406</SlideId>
    <SlideId>407</SlideId>
    <SlideId>408</SlideId>
  </SlideGroup>
  <SlideGroup name="Coverage" isManuallySelectable="True" id="b1b4f7a1-9a75-4200-8e67-1e9c69adbead" majorVersion="0" minorVersion="1">
    <SlideId>427</SlideId>
  </SlideGroup>
  <SlideGroup name=" Liability Options" isManuallySelectable="True" id="782a8db7-a810-4519-bf0c-502a018ce31b" majorVersion="0" minorVersion="1">
    <SlideId>432</SlideId>
  </SlideGroup>
  <SlideGroup name="Net Promoter Score" isManuallySelectable="True" id="67813a98-e041-46fd-aa49-1f873592945a" majorVersion="0" minorVersion="1">
    <SlideId>434</SlideId>
  </SlideGroup>
  <SlideGroup name="Next Steps" isManuallySelectable="True" id="cda5624e-9bca-45f9-9e7a-66a601d07b60" majorVersion="0" minorVersion="1">
    <SlideId>436</SlideId>
  </SlideGroup>
  <SlideGroup name="Thank You" isManuallySelectable="True" id="a8683ab5-c0fa-45cf-aa61-0aec237b354c" majorVersion="0" minorVersion="1">
    <SlideId>437</SlideId>
  </SlideGroup>
  <SlideGroup name="BTA" isManuallySelectable="True" id="7a469db3-f245-42bf-be15-0ef7a167ca1a" majorVersion="0" minorVersion="1">
    <SlideId>421</SlideId>
    <SlideId>422</SlideId>
    <SlideId>460</SlideId>
  </SlideGroup>
  <SlideGroup name="vPayment" isManuallySelectable="True" id="b2048e3e-99c8-4072-8019-a2cbbd4b0636" majorVersion="0" minorVersion="1">
    <SlideId>425</SlideId>
    <SlideId>463</SlideId>
  </SlideGroup>
  <SlideGroup name="Product Suite" isManuallySelectable="True" id="918b9344-a2ee-4199-8417-421d4c4abba1" majorVersion="0" minorVersion="1">
    <SlideId>412</SlideId>
  </SlideGroup>
  <SlideGroup name="GCS Overview" isManuallySelectable="True" id="3f66d693-1bbc-4c99-84ab-39b0137471f6" majorVersion="0" minorVersion="1">
    <SlideId>409</SlideId>
    <SlideId>410</SlideId>
    <SlideId>411</SlideId>
  </SlideGroup>
  <SlideGroup name="Concur" isManuallySelectable="True" id="bc3134ba-86b9-4c4b-bbe8-896be546ced2" majorVersion="0" minorVersion="1">
    <SlideId>433</SlideId>
    <SlideId>470</SlideId>
  </SlideGroup>
</SlideGroups>
</file>

<file path=customXml/item12.xml><?xml version="1.0" encoding="utf-8"?>
<Layout UniqueId="86dbe480-71e7-40da-bcfb-84f5b8bc04a4" Name="1 Tittle + 2 Sub Headers + 2 Text Boxes " ContentType="application/vnd.openxmlformats-officedocument.presentationml.slideLayout+xml" MajorVersion="0" MinorVersion="1" IsDirty="False" isLocalCopy="false"/>
</file>

<file path=customXml/item13.xml><?xml version="1.0" encoding="utf-8"?>
<Layout UniqueId="d723a48c-28b3-46e5-bb6f-ae9fa802ab0e" Name="Style Guide P2" ContentType="application/vnd.openxmlformats-officedocument.presentationml.slideLayout+xml" MajorVersion="0" MinorVersion="1" IsDirty="False" isLocalCopy="false"/>
</file>

<file path=customXml/item14.xml><?xml version="1.0" encoding="utf-8"?>
<Layout UniqueId="7fec1812-cd8b-4a76-b585-a173497e6f43" Name="Tittle + 1 Chart + Text" ContentType="application/vnd.openxmlformats-officedocument.presentationml.slideLayout+xml" MajorVersion="0" MinorVersion="1" IsDirty="False" isLocalCopy="false"/>
</file>

<file path=customXml/item15.xml><?xml version="1.0" encoding="utf-8"?>
<VariableList UniqueId="5dd145f9-efe6-4297-a280-6cd8f165bf71" Name="Computed" ContentType="XML" MajorVersion="0" MinorVersion="1" isLocalCopy="False" IsBaseObject="False" DataSourceId="bd2af073-86b0-469a-bd59-2eba8a46ff44" DataSourceMajorVersion="0" DataSourceMinorVersion="1"/>
</file>

<file path=customXml/item16.xml><?xml version="1.0" encoding="utf-8"?>
<Layout UniqueId="34b794ac-fe90-4851-97c3-ffa51ae2dd60" Name="5_Title and Content" ContentType="application/vnd.openxmlformats-officedocument.presentationml.slideLayout+xml" MajorVersion="0" MinorVersion="1" IsDirty="False" isLocalCopy="false"/>
</file>

<file path=customXml/item17.xml><?xml version="1.0" encoding="utf-8"?>
<VariableList UniqueId="095696c2-67cc-4758-b901-5b3129597f02" Name="AccountProdDetail_1" ContentType="XML" MajorVersion="0" MinorVersion="1" isLocalCopy="False" IsBaseObject="False" DataSourceId="18292f9d-1375-47e0-a0c8-8fd8ec4c7e11" DataSourceMajorVersion="7" DataSourceMinorVersion="0"/>
</file>

<file path=customXml/item18.xml><?xml version="1.0" encoding="utf-8"?>
<Layout UniqueId="c8759ee6-7253-439a-8990-2faae124001a" Name="Thank you (Aqua)" ContentType="application/vnd.openxmlformats-officedocument.presentationml.slideLayout+xml" MajorVersion="0" MinorVersion="1" IsDirty="False" isLocalCopy="false"/>
</file>

<file path=customXml/item19.xml><?xml version="1.0" encoding="utf-8"?>
<Layout UniqueId="8ad547b9-808c-4da8-9c77-821c30b9a4cc" Name="White Layout" ContentType="application/vnd.openxmlformats-officedocument.presentationml.slideLayout+xml" MajorVersion="0" MinorVersion="1" IsDirty="False" isLocalCopy="false"/>
</file>

<file path=customXml/item2.xml><?xml version="1.0" encoding="utf-8"?>
<VariableList UniqueId="7231f328-a4d5-4f82-884d-3c48abd7edb1" Name="AD_HOC" ContentType="XML" MajorVersion="0" MinorVersion="1" isLocalCopy="False" IsBaseObject="False" DataSourceId="6fb60b17-7d6b-4134-91a7-7cf3f31fd71e" DataSourceMajorVersion="0" DataSourceMinorVersion="1"/>
</file>

<file path=customXml/item20.xml><?xml version="1.0" encoding="utf-8"?>
<DataSourceMapping>
  <Id>e9f21a00-39f0-4251-937c-68304e1f22a2</Id>
  <Name>AD_HOC_MAPPING</Name>
  <TargetDataSource>6fb60b17-7d6b-4134-91a7-7cf3f31fd71e</TargetDataSource>
  <SourceType>XML File</SourceType>
  <IsReadOnly>false</IsReadOnly>
  <SalesforceOrganizationId>00000000-0000-0000-0000-000000000000</SalesforceOrganizationId>
  <SalesforceOrganizationName/>
  <SalesforceApiVersion/>
  <Properties>
    <Property Name="RecordSeperator" Value="SampleData/DataRecord"/>
  </Properties>
  <RawMappings>
    <RawMapping DataFieldId="899bcbfb-ca99-42a5-89d6-a0ede17c2812" Mapping="DataRecord/Date"/>
    <RawMapping DataFieldId="a659ad92-9b3e-4f38-878c-91d39ab0071f" Mapping="DataRecord/BusinessOwner"/>
    <RawMapping DataFieldId="0e015f46-c357-4dac-9f6d-11c115b91e1c" Mapping="DataRecord/Account"/>
    <RawMapping DataFieldId="cf196aeb-f7fd-4d1c-b78f-81f6df8997f7" Mapping="DataRecord/ManualOverrideAccount"/>
    <RawMapping DataFieldId="9e8b9ddb-4f0d-4bf7-8621-c9d9dcd50821" Mapping="DataRecord/ManualAccountName"/>
    <RawMapping DataFieldId="7cdd1ad7-dbfe-46a1-980b-f276b3b8d12b" Mapping="DataRecord/Client_Since_c"/>
    <RawMapping DataFieldId="d82450e0-b173-4c57-bc44-4dfc7081a767" Mapping="DataRecord/GrowthOpportunitiesTable"/>
    <RawMapping DataFieldId="30a35134-acd2-4621-b4ab-39d1b785ebb3" Mapping="DataRecord/Trends"/>
    <RawMapping DataFieldId="edaad75e-3f37-4025-85d2-56f3d4e4b046" Mapping="DataRecord/Trends/TrendDescription"/>
    <RawMapping DataFieldId="9768d09d-8094-4ad6-8486-a59c696b174a" Mapping="DataRecord/Trends/TrendHeader"/>
    <RawMapping DataFieldId="350288a7-5c80-466f-a157-8d59b78a039c" Mapping="DataRecord/BusinessPriorities"/>
    <RawMapping DataFieldId="a1a7d23e-de1e-49a8-a63c-f9b2dfcc4a97" Mapping="DataRecord/BusinessPriorities/BusinessPriority"/>
    <RawMapping DataFieldId="654e11b8-38fc-4b7c-b5ea-7cd0a490d951" Mapping="DataRecord/BusinessPriorities/ProgramDetails"/>
    <RawMapping DataFieldId="5c661d3b-6fac-4209-b636-2f5d9a534ff1" Mapping="DataRecord/BusinessPriorities/HowItHelped"/>
    <RawMapping DataFieldId="32d56662-727c-4397-acac-56e80b138701" Mapping="DataRecord/Agenda"/>
    <RawMapping DataFieldId="331ddc5b-7c07-4aff-98d4-06990fd0f71e" Mapping="DataRecord/Agenda/AgendaItem"/>
    <RawMapping DataFieldId="dc04dd11-1d9a-4d47-b780-306ac687a3da" Mapping="DataRecord/NextSteps"/>
    <RawMapping DataFieldId="75bbf05c-6894-485c-a444-c0cccee30219" Mapping="DataRecord/NextSteps/NextSteps"/>
    <RawMapping DataFieldId="6d1a66e0-2a4a-4c9e-b048-b3cd97dcb239" Mapping="DataRecord/AXPprogram"/>
    <RawMapping DataFieldId="c0d5f9c3-10b1-407c-b725-ccf540a638a3" Mapping="DataRecord/AXPprogram/Program"/>
    <RawMapping DataFieldId="59ab63ed-01c9-4ac3-b8ea-57bcfbac2b3b" Mapping="DataRecord/PreliminaryAssessmentTable"/>
    <RawMapping DataFieldId="67655cf5-b87d-46c2-bfc7-5af5d3f617f6" Mapping="DataRecord/PreliminaryAssessmentTable/PreliminaryAssessment1"/>
    <RawMapping DataFieldId="87339fe7-d3e4-43ca-a5ed-20dd95467a49" Mapping="DataRecord/GrowthOpportunitiesTable/GrowthOpportunities1"/>
    <RawMapping DataFieldId="e28878ed-62f8-4364-a876-b2110c34af6b" Mapping="DataRecord/AccountOwner"/>
    <RawMapping DataFieldId="cde3a2f3-568b-4e09-84ca-38f0c830fa59" Mapping="DataRecord/CBDAccount"/>
    <RawMapping DataFieldId="983ee8e8-2d72-46cd-b470-c52af0921d6f" Mapping="DataRecord/DateCBD"/>
    <RawMapping DataFieldId="81b6bcd1-1364-42c6-ac7c-fac5ec71b3a3" Mapping="DataRecord/CBDManualOverride"/>
    <RawMapping DataFieldId="fa2cb67a-022b-48a5-bfdf-86386e0f7e8d" Mapping="DataRecord/CBDManualAccountName"/>
    <RawMapping DataFieldId="e7fa7ca8-3a3c-4c90-be85-221855ec2e61" Mapping="DataRecord/CBDBusinessOwner"/>
    <RawMapping DataFieldId="fa54e47b-3fc2-431b-a97d-910ee66a5fe0" Mapping="DataRecord/AccountDisplayMaster"/>
    <RawMapping DataFieldId="67c78a54-c7f7-4130-bf4b-a7ca8b62e901" Mapping="DataRecord/BusinessOwnerDisplay"/>
    <RawMapping DataFieldId="532292fe-e69a-40fd-9bf9-a2cd689661ed" Mapping="DataRecord/DisplayUserName"/>
    <RawMapping DataFieldId="c6795f0f-3863-4cc2-a8fd-812741403c7c" Mapping="DataRecord/DisplayTitle"/>
    <RawMapping DataFieldId="9d5dee08-e68e-49c6-a08d-b63f93251807" Mapping="DataRecord/DisplayEmail"/>
    <RawMapping DataFieldId="0c6d6169-b654-4b2c-b0f2-2908bbf9cb9e" Mapping="DataRecord/DisplayPhone"/>
    <RawMapping DataFieldId="ddd37631-219e-4ef9-91ae-59a5c4f1b776" Mapping="DataRecord/DateDisplay"/>
    <RawMapping DataFieldId="5b865cf7-11e2-4b56-9eb7-751b6c901389" Mapping="DataRecord/accountdisplaymaster"/>
    <RawMapping DataFieldId="01cae305-a9a0-44bd-a830-5b4826762805" Mapping="DataRecord/MerchantName"/>
    <RawMapping DataFieldId="8bd3dc2b-5d3b-45d9-8121-5d1c1fd23fd8" Mapping="DataRecord/ChargeVolume"/>
  </RawMappings>
  <DesignTimeProperties/>
</DataSourceMapping>
</file>

<file path=customXml/item21.xml><?xml version="1.0" encoding="utf-8"?>
<Layout UniqueId="ee0d0e54-6a8c-496b-9864-067f13950c07" Name="4_Title and Content" ContentType="application/vnd.openxmlformats-officedocument.presentationml.slideLayout+xml" MajorVersion="0" MinorVersion="1" IsDirty="False" isLocalCopy="false"/>
</file>

<file path=customXml/item22.xml><?xml version="1.0" encoding="utf-8"?>
<Layout UniqueId="a89d4e62-22fb-41a3-b666-a4e985a27bda" Name="1_Title and Content" ContentType="application/vnd.openxmlformats-officedocument.presentationml.slideLayout+xml" MajorVersion="0" MinorVersion="1" IsDirty="False" isLocalCopy="false"/>
</file>

<file path=customXml/item23.xml><?xml version="1.0" encoding="utf-8"?>
<Layout UniqueId="df03fe2d-265e-47ef-99a8-85f2254befbd" Name="Tittle + Sub Head + Text + Graph" ContentType="application/vnd.openxmlformats-officedocument.presentationml.slideLayout+xml" MajorVersion="0" MinorVersion="1" IsDirty="False" isLocalCopy="false"/>
</file>

<file path=customXml/item24.xml><?xml version="1.0" encoding="utf-8"?>
<VariableList UniqueId="f8891d2f-6d19-414d-9cfd-f26f5408d763" Name="UserInfoNEW" ContentType="XML" MajorVersion="0" MinorVersion="1" isLocalCopy="False" IsBaseObject="False" DataSourceId="4aa6b4dd-2857-4d04-8d08-551336db0a7b" DataSourceMajorVersion="2" DataSourceMinorVersion="0"/>
</file>

<file path=customXml/item25.xml><?xml version="1.0" encoding="utf-8"?>
<VariableListDefinition name="ListGroup" displayName="ListGroup" id="a894f521-2dcb-4668-95f6-30d50ddfd756" isdomainofvalue="False" dataSourceId="f5f50b39-49ef-4ca1-8464-5a09130028bc">
  <DataSourceParameterMappings variableListUniqueId="a894f521-2dcb-4668-95f6-30d50ddfd756" dataSourceId="f5f50b39-49ef-4ca1-8464-5a09130028bc">
    <InputParameterMappings>
      <DataParameterMapping dataFieldId="4e8fd0d4-08d6-484f-82e3-861e0083695d" dataFieldName="InputList" isLiteral="False" isVariable="True" mappedDataSourceId="4aa6b4dd-2857-4d04-8d08-551336db0a7b" mappedDataFieldId="31f53753-fece-4578-8308-8639301cbd83" mappedVariableListUniqueId="b77d3609-bf05-4ad8-9839-92a8f798a7b8">
        <DataParameterMapping dataFieldId="cf35b097-f0c5-4022-b638-32fe7c95a6aa" dataFieldName="ListItem" isLiteral="False" isVariable="True" mappedDataSourceId="4aa6b4dd-2857-4d04-8d08-551336db0a7b" mappedDataFieldId="389675ab-fd2b-47bb-b216-ce2744574009" mappedVariableListUniqueId="b77d3609-bf05-4ad8-9839-92a8f798a7b8"/>
      </DataParameterMapping>
    </InputParameterMappings>
  </DataSourceParameterMappings>
  <Variable name="ListGroup" type="STRING" dataFieldId="2afa0948-ece9-4833-8d7d-edf2a79fee3b">
    <Description>ListGroup</Description>
  </Variable>
</VariableListDefinition>
</file>

<file path=customXml/item26.xml><?xml version="1.0" encoding="utf-8"?>
<DataSourceInfo>
  <Id>c67e9e87-a536-47b6-9284-1177d83c625c</Id>
  <MajorVersion>0</MajorVersion>
  <MinorVersion>1</MinorVersion>
  <DataSourceType>System</DataSourceType>
  <Name>System</Name>
  <Description/>
  <Filter/>
  <DataFields/>
</DataSourceInfo>
</file>

<file path=customXml/item27.xml><?xml version="1.0" encoding="utf-8"?>
<DataSourceInfo>
  <Id>bd2af073-86b0-469a-bd59-2eba8a46ff44</Id>
  <MajorVersion>0</MajorVersion>
  <MinorVersion>1</MinorVersion>
  <DataSourceType>Expression</DataSourceType>
  <Name>Computed</Name>
  <Description/>
  <Filter/>
  <DataFields>
    <FieldInfo>
      <Id>a4b9a263-2694-4f0c-ac97-7e50fe31c3a3</Id>
      <Name>BusinessOwnerDisplay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BusinessOwnerDisplay</OriginalName>
      <ValidationMessage/>
    </FieldInfo>
    <FieldInfo>
      <Id>ef168f01-bdd2-470f-9e06-dc1fb0bc0d4b</Id>
      <Name>DateDisplay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DateDisplay</OriginalName>
      <ValidationMessage/>
    </FieldInfo>
    <FieldInfo>
      <Id>4034c10f-907c-46e3-8c92-3a32bea25743</Id>
      <Name>AcctIDMaster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AcctIDMaster</OriginalName>
      <ValidationMessage/>
    </FieldInfo>
    <FieldInfo>
      <Id>afade83e-43ce-41f3-9140-1799ba476bf9</Id>
      <Name>DisplayUserName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DisplayUserName</OriginalName>
      <ValidationMessage/>
    </FieldInfo>
    <FieldInfo>
      <Id>d7592a5c-2e8e-4c56-89d8-259043bcb235</Id>
      <Name>DisplayEmail</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DisplayEmail</OriginalName>
      <ValidationMessage/>
    </FieldInfo>
    <FieldInfo>
      <Id>ad483eac-d579-42c9-9ff9-b9ca986ac92b</Id>
      <Name>DisplayPhone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DisplayPhone</OriginalName>
      <ValidationMessage/>
    </FieldInfo>
    <FieldInfo>
      <Id>a922c67e-2a51-478f-b9f2-f19ff3f40a0a</Id>
      <Name>CBDAccountDisplay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CBDAccountDisplay</OriginalName>
      <ValidationMessage/>
    </FieldInfo>
    <FieldInfo>
      <Id>802ef8ca-ae96-48a1-90a2-cf1018bf74b8</Id>
      <Name>AccountNameComputed</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AccountNameComputed</OriginalName>
      <ValidationMessage/>
    </FieldInfo>
    <FieldInfo>
      <Id>fe68788d-f1b2-45af-ba7e-560fdddbc144</Id>
      <Name>AccountDisplayMaster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AccountDisplayMaster</OriginalName>
      <ValidationMessage/>
    </FieldInfo>
    <FieldInfo>
      <Id>b808429d-a88d-4bd0-bac7-4ca16df4ed8e</Id>
      <Name>DisplayTitle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DisplayTitle</OriginalName>
      <ValidationMessage/>
    </FieldInfo>
  </DataFields>
</DataSourceInfo>
</file>

<file path=customXml/item28.xml><?xml version="1.0" encoding="utf-8"?>
<Layout UniqueId="1482d696-6810-488e-ad47-74903a0e882d" Name="Tittle + 2%'s + Text + Boxes" ContentType="application/vnd.openxmlformats-officedocument.presentationml.slideLayout+xml" MajorVersion="0" MinorVersion="1" IsDirty="False" isLocalCopy="false"/>
</file>

<file path=customXml/item29.xml><?xml version="1.0" encoding="utf-8"?>
<VariableListDefinition name="UserInfoNEW" displayName="UserInfoNEW" id="f8891d2f-6d19-414d-9cfd-f26f5408d763" isdomainofvalue="False" dataSourceId="4aa6b4dd-2857-4d04-8d08-551336db0a7b">
  <Variable name="UserFirstName" type="STRING" dataFieldId="e974da23-ae26-4104-8580-c0ff9067f16e"/>
  <Variable name="UserLastName" type="STRING" dataFieldId="9039f301-c761-4706-809c-2f3de1e4bae4"/>
  <Variable name="Title" type="STRING" dataFieldId="4c485d9c-652f-4318-a5bd-ef0d3b639e24"/>
  <Variable name="Email" type="STRING" dataFieldId="49cd6671-336f-45b6-902e-8b6a98747c69"/>
  <Variable name="Phone" type="STRING" dataFieldId="8c9dcf77-dd80-4071-970e-904463cdfae3"/>
  <Variable name="UserGroups" type="TABLE" dataFieldId="31f53753-fece-4578-8308-8639301cbd83" isRepeatingTable="True">
    <Variable name="UserGroup" type="STRING" dataFieldId="389675ab-fd2b-47bb-b216-ce2744574009"/>
  </Variable>
</VariableListDefinition>
</file>

<file path=customXml/item3.xml><?xml version="1.0" encoding="utf-8"?>
<DataSourceInfo>
  <Id>6fb60b17-7d6b-4134-91a7-7cf3f31fd71e</Id>
  <MajorVersion>0</MajorVersion>
  <MinorVersion>1</MinorVersion>
  <DataSourceType>Ad_Hoc</DataSourceType>
  <Name>AD_HOC</Name>
  <Description/>
  <Filter/>
  <DataFields>
    <FieldInfo>
      <Id>899bcbfb-ca99-42a5-89d6-a0ede17c2812</Id>
      <Name>Date</Name>
      <Description/>
      <ExpressionString/>
      <FieldType>System.Date</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Date</OriginalName>
      <ValidationMessage/>
    </FieldInfo>
    <FieldInfo>
      <Id>a659ad92-9b3e-4f38-878c-91d39ab0071f</Id>
      <Name>BusinessOwner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BusinessOwner</OriginalName>
      <ValidationMessage/>
    </FieldInfo>
    <FieldInfo>
      <Id>0e015f46-c357-4dac-9f6d-11c115b91e1c</Id>
      <Name>Account</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OriginalName>
      <ValidationMessage/>
    </FieldInfo>
    <FieldInfo>
      <Id>cf196aeb-f7fd-4d1c-b78f-81f6df8997f7</Id>
      <Name>ManualOverrideAccount</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ManualOverrideAccount</OriginalName>
      <ValidationMessage/>
    </FieldInfo>
    <FieldInfo>
      <Id>9e8b9ddb-4f0d-4bf7-8621-c9d9dcd50821</Id>
      <Name>ManualAccountName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ManualAccountName</OriginalName>
      <ValidationMessage/>
    </FieldInfo>
    <FieldInfo>
      <Id>7cdd1ad7-dbfe-46a1-980b-f276b3b8d12b</Id>
      <Name>Client_Since_c</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Client_Since_c</OriginalName>
      <ValidationMessage/>
    </FieldInfo>
    <FieldInfo>
      <Id>e28878ed-62f8-4364-a876-b2110c34af6b</Id>
      <Name>AccountOwner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AccountOwner</OriginalName>
      <ValidationMessage/>
    </FieldInfo>
    <FieldInfo>
      <Id>cde3a2f3-568b-4e09-84ca-38f0c830fa59</Id>
      <Name>CBDAccount</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CBDAccount</OriginalName>
      <ValidationMessage/>
    </FieldInfo>
    <FieldInfo>
      <Id>983ee8e8-2d72-46cd-b470-c52af0921d6f</Id>
      <Name>DateCBD</Name>
      <Description/>
      <ExpressionString/>
      <FieldType>System.Date</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DateCBD</OriginalName>
      <ValidationMessage/>
    </FieldInfo>
    <FieldInfo>
      <Id>81b6bcd1-1364-42c6-ac7c-fac5ec71b3a3</Id>
      <Name>CBDManualOverride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CBDManualOverride</OriginalName>
      <ValidationMessage/>
    </FieldInfo>
    <FieldInfo>
      <Id>fa2cb67a-022b-48a5-bfdf-86386e0f7e8d</Id>
      <Name>CBDManualAccountName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CBDManualAccountName</OriginalName>
      <ValidationMessage/>
    </FieldInfo>
    <FieldInfo>
      <Id>e7fa7ca8-3a3c-4c90-be85-221855ec2e61</Id>
      <Name>CBDBusinessOwner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CBDBusinessOwner</OriginalName>
      <ValidationMessage/>
    </FieldInfo>
    <FieldInfo>
      <Id>fa54e47b-3fc2-431b-a97d-910ee66a5fe0</Id>
      <Name>AccountDisplayMaster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AccountDisplayMaster</OriginalName>
      <ValidationMessage/>
    </FieldInfo>
    <FieldInfo>
      <Id>67c78a54-c7f7-4130-bf4b-a7ca8b62e901</Id>
      <Name>BusinessOwnerDisplay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BusinessOwnerDisplay</OriginalName>
      <ValidationMessage/>
    </FieldInfo>
    <FieldInfo>
      <Id>532292fe-e69a-40fd-9bf9-a2cd689661ed</Id>
      <Name>DisplayUserName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DisplayUserName</OriginalName>
      <ValidationMessage/>
    </FieldInfo>
    <FieldInfo>
      <Id>c6795f0f-3863-4cc2-a8fd-812741403c7c</Id>
      <Name>DisplayTitle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DisplayTitle</OriginalName>
      <ValidationMessage/>
    </FieldInfo>
    <FieldInfo>
      <Id>9d5dee08-e68e-49c6-a08d-b63f93251807</Id>
      <Name>DisplayEmail</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DisplayEmail</OriginalName>
      <ValidationMessage/>
    </FieldInfo>
    <FieldInfo>
      <Id>0c6d6169-b654-4b2c-b0f2-2908bbf9cb9e</Id>
      <Name>DisplayPhone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DisplayPhone</OriginalName>
      <ValidationMessage/>
    </FieldInfo>
    <FieldInfo>
      <Id>ddd37631-219e-4ef9-91ae-59a5c4f1b776</Id>
      <Name>DateDisplay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DateDisplay</OriginalName>
      <ValidationMessage/>
    </FieldInfo>
    <FieldInfo>
      <Id>5b865cf7-11e2-4b56-9eb7-751b6c901389</Id>
      <Name>accountdisplaymaster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accountdisplaymaster</OriginalName>
      <ValidationMessage/>
    </FieldInfo>
    <FieldInfo>
      <Id>01cae305-a9a0-44bd-a830-5b4826762805</Id>
      <Name>MerchantName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MerchantName</OriginalName>
      <ValidationMessage/>
    </FieldInfo>
    <FieldInfo>
      <Id>8bd3dc2b-5d3b-45d9-8121-5d1c1fd23fd8</Id>
      <Name>ChargeVolume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ChargeVolume</OriginalName>
      <ValidationMessage/>
    </FieldInfo>
    <TableInfo>
      <Id>32d56662-727c-4397-acac-56e80b138701</Id>
      <Name>Agenda</Name>
      <Description/>
      <ExpressionString/>
      <FieldType>Agenda</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Agenda</OriginalName>
      <ValidationMessage/>
      <FieldInfo>
        <Id>331ddc5b-7c07-4aff-98d4-06990fd0f71e</Id>
        <Name>AgendaItem</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AgendaItem</OriginalName>
        <ValidationMessage/>
      </FieldInfo>
    </TableInfo>
    <TableInfo>
      <Id>6d1a66e0-2a4a-4c9e-b048-b3cd97dcb239</Id>
      <Name>AXPprogram</Name>
      <Description/>
      <ExpressionString/>
      <FieldType>AXPprogram</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Id>c0d5f9c3-10b1-407c-b725-ccf540a638a3</Id>
        <Name>Program</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TableInfo>
    <TableInfo>
      <Id>350288a7-5c80-466f-a157-8d59b78a039c</Id>
      <Name>BusinessPriorities</Name>
      <Description/>
      <ExpressionString/>
      <FieldType>BusinessPriorities</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BusinessPriorities</OriginalName>
      <ValidationMessage/>
      <FieldInfo>
        <Id>a1a7d23e-de1e-49a8-a63c-f9b2dfcc4a97</Id>
        <Name>BusinessPriority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BusinessPriority</OriginalName>
        <ValidationMessage/>
      </FieldInfo>
      <FieldInfo>
        <Id>654e11b8-38fc-4b7c-b5ea-7cd0a490d951</Id>
        <Name>ProgramDetails</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ProgramDetails</OriginalName>
        <ValidationMessage/>
      </FieldInfo>
      <FieldInfo>
        <Id>5c661d3b-6fac-4209-b636-2f5d9a534ff1</Id>
        <Name>HowItHelped</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HowItHelped</OriginalName>
        <ValidationMessage/>
      </FieldInfo>
    </TableInfo>
    <TableInfo>
      <Id>d82450e0-b173-4c57-bc44-4dfc7081a767</Id>
      <Name>GrowthOpportunitiesTable</Name>
      <Description/>
      <ExpressionString/>
      <FieldType>GrowthOpportunitiesTable</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Id>87339fe7-d3e4-43ca-a5ed-20dd95467a49</Id>
        <Name>GrowthOpportunities</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TableInfo>
    <TableInfo>
      <Id>dc04dd11-1d9a-4d47-b780-306ac687a3da</Id>
      <Name>NextSteps</Name>
      <Description/>
      <ExpressionString/>
      <FieldType>NextSteps</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NextSteps</OriginalName>
      <ValidationMessage/>
      <FieldInfo>
        <Id>75bbf05c-6894-485c-a444-c0cccee30219</Id>
        <Name>NextSteps</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NextSteps</OriginalName>
        <ValidationMessage/>
      </FieldInfo>
    </TableInfo>
    <TableInfo>
      <Id>59ab63ed-01c9-4ac3-b8ea-57bcfbac2b3b</Id>
      <Name>PreliminaryAssessmentTable</Name>
      <Description/>
      <ExpressionString/>
      <FieldType>PreliminaryAssessmentTable</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Id>67655cf5-b87d-46c2-bfc7-5af5d3f617f6</Id>
        <Name>PreliminaryAssessment</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TableInfo>
    <TableInfo>
      <Id>30a35134-acd2-4621-b4ab-39d1b785ebb3</Id>
      <Name>Trends</Name>
      <Description/>
      <ExpressionString/>
      <FieldType>Trends</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Trends</OriginalName>
      <ValidationMessage/>
      <FieldInfo>
        <Id>edaad75e-3f37-4025-85d2-56f3d4e4b046</Id>
        <Name>TrendDescription</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TrendDescription</OriginalName>
        <ValidationMessage/>
      </FieldInfo>
      <FieldInfo>
        <Id>9768d09d-8094-4ad6-8486-a59c696b174a</Id>
        <Name>TrendHeader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TrendHeader</OriginalName>
        <ValidationMessage/>
      </FieldInfo>
    </TableInfo>
  </DataFields>
</DataSourceInfo>
</file>

<file path=customXml/item30.xml><?xml version="1.0" encoding="utf-8"?>
<VariableListDefinition name="ManualSelectionInfo" displayName="ManualSelectionInfo" id="e7841792-3ad6-4e55-bd8b-9c1a4510083d" isdomainofvalue="False" dataSourceId="b36eb4af-0733-47e7-ad0f-270806b86592">
  <Variable name="_Corporate_Platinum_Card" type="BOOL" dataFieldId="6e35a3e5-d80c-4a55-801c-044920f6e348" isManualSelVar="True" manualSelectionItemName="Corporate Platinum Card"/>
  <Variable name="_Corporate_Gold_Card" type="BOOL" dataFieldId="a7109358-f775-49cd-ac18-693c5b4d95a8" isManualSelVar="True" manualSelectionItemName="Corporate Gold Card"/>
  <Variable name="_Corporate_Green_Card" type="BOOL" dataFieldId="06a21916-a158-40b2-97f6-db58d0cd6c34" isManualSelVar="True" manualSelectionItemName="Corporate Green Card"/>
  <Variable name="_Corporate_Card_Comparison" type="BOOL" dataFieldId="9cd0b28c-e133-4e1e-8fae-885c5eaec7f8" isManualSelVar="True" manualSelectionItemName="Corporate Card Comparison"/>
  <Variable name="_Corporate_Purchasing_Card" type="BOOL" dataFieldId="9660bd97-6c43-40f7-8567-417f888ab2bb" isManualSelVar="True" manualSelectionItemName="Corporate Purchasing Card"/>
  <Variable name="_Corporate_Meeting_Card" type="BOOL" dataFieldId="45a78113-ffae-4f19-ad7b-37052cee9d07" isManualSelVar="True" manualSelectionItemName="Corporate Meeting Card"/>
  <Variable name="_American_Airlines_Business_Extra_Card" type="BOOL" dataFieldId="3ff073b5-8233-435b-94d0-fc71484ce4f6" isManualSelVar="True" manualSelectionItemName="American Airlines Business Extra Card"/>
  <Variable name="_Corporate_Membership_Rewards" type="BOOL" dataFieldId="8362f6b7-e1ca-43fb-83d6-303f820c7317" isManualSelVar="True" manualSelectionItemName="Corporate Membership Rewards"/>
  <Variable name="_@Work" type="BOOL" dataFieldId="483521b7-30a7-400f-b943-14c75df9e7be" isManualSelVar="True" manualSelectionItemName="@Work"/>
  <Variable name="_Business_Travel_Journey" type="BOOL" dataFieldId="d87353d6-2d6a-44c1-a997-1fdd8a7f8665" isManualSelVar="True" manualSelectionItemName="Business Travel Journey"/>
  <Variable name="_Common_Business_Expenses" type="BOOL" dataFieldId="ea5001a2-7934-4e0d-88f4-9bdcaacb3801" isManualSelVar="True" manualSelectionItemName="Common Business Expenses"/>
  <Variable name="_Buyer_Initiated_Payments" type="BOOL" dataFieldId="690ef9dc-3f61-4112-86c3-b1f190eb9278" isManualSelVar="True" manualSelectionItemName="Buyer Initiated Payments"/>
  <Variable name="_Check_Payments_-_BIP" type="BOOL" dataFieldId="11ac80b9-278c-440d-97a2-9c6552467d8e" isManualSelVar="True" manualSelectionItemName="Check Payments - BIP"/>
  <Variable name="_Title" type="BOOL" dataFieldId="5a7fc4d0-47d0-4c8d-ac3a-ad0a0cf24241" isManualSelVar="True" manualSelectionItemName="Title"/>
  <Variable name="_Agenda" type="BOOL" dataFieldId="04dd4a59-31a3-4ba7-8748-8fdc14cac864" isManualSelVar="True" manualSelectionItemName="Agenda"/>
  <Variable name="_Client_Metrics_Templates" type="BOOL" dataFieldId="b6f05d1b-6306-42ea-affc-0cf65f6433a5" isManualSelVar="True" manualSelectionItemName="Client Metrics Templates"/>
  <Variable name="_Coverage" type="BOOL" dataFieldId="b1b4f7a1-9a75-4200-8e67-1e9c69adbead" isManualSelVar="True" manualSelectionItemName="Coverage"/>
  <Variable name="__Liability_Options" type="BOOL" dataFieldId="782a8db7-a810-4519-bf0c-502a018ce31b" isManualSelVar="True" manualSelectionItemName=" Liability Options"/>
  <Variable name="_Net_Promoter_Score" type="BOOL" dataFieldId="67813a98-e041-46fd-aa49-1f873592945a" isManualSelVar="True" manualSelectionItemName="Net Promoter Score"/>
  <Variable name="_Next_Steps" type="BOOL" dataFieldId="cda5624e-9bca-45f9-9e7a-66a601d07b60" isManualSelVar="True" manualSelectionItemName="Next Steps"/>
  <Variable name="_Thank_You" type="BOOL" dataFieldId="a8683ab5-c0fa-45cf-aa61-0aec237b354c" isManualSelVar="True" manualSelectionItemName="Thank You"/>
  <Variable name="_BTA" type="BOOL" dataFieldId="7a469db3-f245-42bf-be15-0ef7a167ca1a" isManualSelVar="True" manualSelectionItemName="BTA"/>
  <Variable name="_vPayment" type="BOOL" dataFieldId="b2048e3e-99c8-4072-8019-a2cbbd4b0636" isManualSelVar="True" manualSelectionItemName="vPayment"/>
  <Variable name="_Product_Suite" type="BOOL" dataFieldId="918b9344-a2ee-4199-8417-421d4c4abba1" isManualSelVar="True" manualSelectionItemName="Product Suite"/>
  <Variable name="_GCS_Overview" type="BOOL" dataFieldId="3f66d693-1bbc-4c99-84ab-39b0137471f6" isManualSelVar="True" manualSelectionItemName="GCS Overview"/>
  <Variable name="_Concur" type="BOOL" dataFieldId="bc3134ba-86b9-4c4b-bbe8-896be546ced2" isManualSelVar="True" manualSelectionItemName="Concur"/>
</VariableListDefinition>
</file>

<file path=customXml/item31.xml><?xml version="1.0" encoding="utf-8"?>
<VariableListDefinition name="Computed" displayName="Computed" id="5dd145f9-efe6-4297-a280-6cd8f165bf71" isdomainofvalue="False" dataSourceId="bd2af073-86b0-469a-bd59-2eba8a46ff44">
  <Variable name="BusinessOwnerDisplay" type="STRING" dataFieldId="a4b9a263-2694-4f0c-ac97-7e50fe31c3a3" isExpression="True">
    <ExpressionString>if([[3f7b05f6-f9ab-4261-85a5-d55ce2e7abd8:66d71df3-6422-4655-8081-44e267c9a528:099da370-fcb9-43b2-8335-13e03fcd3f19]]=1,[[7231f328-a4d5-4f82-884d-3c48abd7edb1:6fb60b17-7d6b-4134-91a7-7cf3f31fd71e:e7fa7ca8-3a3c-4c90-be85-221855ec2e61]],[[7231f328-a4d5-4f82-884d-3c48abd7edb1:6fb60b17-7d6b-4134-91a7-7cf3f31fd71e:a659ad92-9b3e-4f38-878c-91d39ab0071f]])</ExpressionString>
  </Variable>
  <Variable name="DateDisplay" type="STRING" dataFieldId="ef168f01-bdd2-470f-9e06-dc1fb0bc0d4b" isExpression="True">
    <Format>
      <DateFormatter formatString="m/d/yyyy"/>
    </Format>
    <ExpressionString>if([[3f7b05f6-f9ab-4261-85a5-d55ce2e7abd8:66d71df3-6422-4655-8081-44e267c9a528:099da370-fcb9-43b2-8335-13e03fcd3f19]]=1,[[7231f328-a4d5-4f82-884d-3c48abd7edb1:6fb60b17-7d6b-4134-91a7-7cf3f31fd71e:983ee8e8-2d72-46cd-b470-c52af0921d6f]],[[7231f328-a4d5-4f82-884d-3c48abd7edb1:6fb60b17-7d6b-4134-91a7-7cf3f31fd71e:899bcbfb-ca99-42a5-89d6-a0ede17c2812]])
</ExpressionString>
  </Variable>
  <Variable name="AcctIDMaster" type="STRING" dataFieldId="4034c10f-907c-46e3-8c92-3a32bea25743" isExpression="True">
    <ExpressionString>if([[3f7b05f6-f9ab-4261-85a5-d55ce2e7abd8:66d71df3-6422-4655-8081-44e267c9a528:099da370-fcb9-43b2-8335-13e03fcd3f19]]=1,[[7231f328-a4d5-4f82-884d-3c48abd7edb1:6fb60b17-7d6b-4134-91a7-7cf3f31fd71e:cde3a2f3-568b-4e09-84ca-38f0c830fa59]],[[7231f328-a4d5-4f82-884d-3c48abd7edb1:6fb60b17-7d6b-4134-91a7-7cf3f31fd71e:0e015f46-c357-4dac-9f6d-11c115b91e1c]])</ExpressionString>
  </Variable>
  <Variable name="DisplayUserName" type="STRING" dataFieldId="afade83e-43ce-41f3-9140-1799ba476bf9" isExpression="True">
    <ExpressionString>if([[3f7b05f6-f9ab-4261-85a5-d55ce2e7abd8:66d71df3-6422-4655-8081-44e267c9a528:099da370-fcb9-43b2-8335-13e03fcd3f19]]=1,[[778ab7aa-b848-4fa0-a96d-26dcc3985f0e:d60f53a4-6658-4c6e-bd47-b138fbac80f4:baf0d9a2-f550-47c4-93d7-c2f43755bcdc]],[[778ab7aa-b848-4fa0-a96d-26dcc3985f0e:d60f53a4-6658-4c6e-bd47-b138fbac80f4:baf0d9a2-f550-47c4-93d7-c2f43755bcdc]])
</ExpressionString>
  </Variable>
  <Variable name="DisplayEmail" type="STRING" dataFieldId="d7592a5c-2e8e-4c56-89d8-259043bcb235" isExpression="True">
    <ExpressionString>if([[3f7b05f6-f9ab-4261-85a5-d55ce2e7abd8:66d71df3-6422-4655-8081-44e267c9a528:099da370-fcb9-43b2-8335-13e03fcd3f19]]=1,[[f8891d2f-6d19-414d-9cfd-f26f5408d763:4aa6b4dd-2857-4d04-8d08-551336db0a7b:49cd6671-336f-45b6-902e-8b6a98747c69]],[[f8891d2f-6d19-414d-9cfd-f26f5408d763:4aa6b4dd-2857-4d04-8d08-551336db0a7b:49cd6671-336f-45b6-902e-8b6a98747c69]])
</ExpressionString>
  </Variable>
  <Variable name="DisplayPhone" type="STRING" dataFieldId="ad483eac-d579-42c9-9ff9-b9ca986ac92b" isExpression="True">
    <ExpressionString>if([[3f7b05f6-f9ab-4261-85a5-d55ce2e7abd8:66d71df3-6422-4655-8081-44e267c9a528:099da370-fcb9-43b2-8335-13e03fcd3f19]]=1,[[f8891d2f-6d19-414d-9cfd-f26f5408d763:4aa6b4dd-2857-4d04-8d08-551336db0a7b:8c9dcf77-dd80-4071-970e-904463cdfae3]],[[f8891d2f-6d19-414d-9cfd-f26f5408d763:4aa6b4dd-2857-4d04-8d08-551336db0a7b:8c9dcf77-dd80-4071-970e-904463cdfae3]])
</ExpressionString>
  </Variable>
  <Variable name="CBDAccountDisplay" type="STRING" dataFieldId="a922c67e-2a51-478f-b9f2-f19ff3f40a0a" isExpression="True">
    <ExpressionString>if([[7231f328-a4d5-4f82-884d-3c48abd7edb1:6fb60b17-7d6b-4134-91a7-7cf3f31fd71e:81b6bcd1-1364-42c6-ac7c-fac5ec71b3a3]]="Yes",[[7231f328-a4d5-4f82-884d-3c48abd7edb1:6fb60b17-7d6b-4134-91a7-7cf3f31fd71e:fa2cb67a-022b-48a5-bfdf-86386e0f7e8d]],[[095696c2-67cc-4758-b901-5b3129597f02:18292f9d-1375-47e0-a0c8-8fd8ec4c7e11:bb0e2ae6-b785-4fba-b6fe-4cd677ae51c4]])</ExpressionString>
  </Variable>
  <Variable name="AccountNameComputed" type="STRING" dataFieldId="802ef8ca-ae96-48a1-90a2-cf1018bf74b8" isExpression="True">
    <ExpressionString>if([[7231f328-a4d5-4f82-884d-3c48abd7edb1:6fb60b17-7d6b-4134-91a7-7cf3f31fd71e:cf196aeb-f7fd-4d1c-b78f-81f6df8997f7]]="Yes",[[7231f328-a4d5-4f82-884d-3c48abd7edb1:6fb60b17-7d6b-4134-91a7-7cf3f31fd71e:9e8b9ddb-4f0d-4bf7-8621-c9d9dcd50821]],[[095696c2-67cc-4758-b901-5b3129597f02:18292f9d-1375-47e0-a0c8-8fd8ec4c7e11:bb0e2ae6-b785-4fba-b6fe-4cd677ae51c4]])</ExpressionString>
  </Variable>
  <Variable name="AccountDisplayMaster" type="STRING" dataFieldId="fe68788d-f1b2-45af-ba7e-560fdddbc144" isExpression="True">
    <ExpressionString>if([[3f7b05f6-f9ab-4261-85a5-d55ce2e7abd8:66d71df3-6422-4655-8081-44e267c9a528:099da370-fcb9-43b2-8335-13e03fcd3f19]]=1,[[5dd145f9-efe6-4297-a280-6cd8f165bf71:bd2af073-86b0-469a-bd59-2eba8a46ff44:a922c67e-2a51-478f-b9f2-f19ff3f40a0a]],[[5dd145f9-efe6-4297-a280-6cd8f165bf71:bd2af073-86b0-469a-bd59-2eba8a46ff44:802ef8ca-ae96-48a1-90a2-cf1018bf74b8]])</ExpressionString>
  </Variable>
  <Variable name="DisplayTitle" type="STRING" dataFieldId="b808429d-a88d-4bd0-bac7-4ca16df4ed8e" isExpression="True">
    <ExpressionString>if([[3f7b05f6-f9ab-4261-85a5-d55ce2e7abd8:66d71df3-6422-4655-8081-44e267c9a528:099da370-fcb9-43b2-8335-13e03fcd3f19]]=1,[[f8891d2f-6d19-414d-9cfd-f26f5408d763:4aa6b4dd-2857-4d04-8d08-551336db0a7b:4c485d9c-652f-4318-a5bd-ef0d3b639e24]],[[f8891d2f-6d19-414d-9cfd-f26f5408d763:4aa6b4dd-2857-4d04-8d08-551336db0a7b:4c485d9c-652f-4318-a5bd-ef0d3b639e24]])
</ExpressionString>
  </Variable>
</VariableListDefinition>
</file>

<file path=customXml/item32.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3.xml><?xml version="1.0" encoding="utf-8"?>
<Layout UniqueId="964f2cb4-a8ae-4c37-a5a1-8320304ac678" Name="Tittle + Text + Left Picture" ContentType="application/vnd.openxmlformats-officedocument.presentationml.slideLayout+xml" MajorVersion="0" MinorVersion="1" IsDirty="False" isLocalCopy="false"/>
</file>

<file path=customXml/item34.xml><?xml version="1.0" encoding="utf-8"?>
<Layout UniqueId="c55a4162-e610-4199-b41a-8fa77ccb7883" Name="3_Title and Content" ContentType="application/vnd.openxmlformats-officedocument.presentationml.slideLayout+xml" MajorVersion="0" MinorVersion="1" IsDirty="False" isLocalCopy="false"/>
</file>

<file path=customXml/item35.xml><?xml version="1.0" encoding="utf-8"?>
<VariableListCustXmlRels>
  <VariableListCustXmlRel variableListName="AD_HOC">
    <VariableListDefCustXmlId>{C04A659A-8E86-4D09-B744-A28044B79D16}</VariableListDefCustXmlId>
    <LibraryMetadataCustXmlId>{1F44394B-B59F-4695-ADA1-F97C9E5E4111}</LibraryMetadataCustXmlId>
    <DataSourceInfoCustXmlId>{03B00715-D719-463A-8D05-804B354F3AC7}</DataSourceInfoCustXmlId>
    <DataSourceMappingCustXmlId>{3857738B-D462-46ED-B8B2-B5E8DD400816}</DataSourceMappingCustXmlId>
    <SdmcCustXmlId>{D0AA048F-B39E-41CC-B425-B761C8251C6B}</SdmcCustXmlId>
  </VariableListCustXmlRel>
  <VariableListCustXmlRel variableListName="Computed">
    <VariableListDefCustXmlId>{38F66746-CEDC-4258-9594-DF11FBFEFC14}</VariableListDefCustXmlId>
    <LibraryMetadataCustXmlId>{456EAC64-750E-44C3-8FD0-B991B9635933}</LibraryMetadataCustXmlId>
    <DataSourceInfoCustXmlId>{E2EA598F-C731-4879-8400-37774C292163}</DataSourceInfoCustXmlId>
    <DataSourceMappingCustXmlId>{EEFAA8CF-FEA8-41D5-ADE9-FB3EF723DF23}</DataSourceMappingCustXmlId>
  </VariableListCustXmlRel>
  <VariableListCustXmlRel variableListName="System">
    <VariableListDefCustXmlId>{CDC96B83-44C4-4978-8241-39188DA88C4D}</VariableListDefCustXmlId>
    <LibraryMetadataCustXmlId>{B3D643C3-AA58-4B61-A91D-9E993C9FE4EA}</LibraryMetadataCustXmlId>
    <DataSourceInfoCustXmlId>{26792927-A137-46D5-BF2A-CF9E44174737}</DataSourceInfoCustXmlId>
    <DataSourceMappingCustXmlId>{ADC2F5DE-F75C-4D02-B44D-D2342C5BFB95}</DataSourceMappingCustXmlId>
  </VariableListCustXmlRel>
  <VariableListCustXmlRel variableListName="AccountProdDetail_1">
    <VariableListDefCustXmlId>{9A2D7C05-DCBE-4628-93DD-038DEE97459A}</VariableListDefCustXmlId>
    <LibraryMetadataCustXmlId>{EC2E2B01-A7A3-4B36-949D-C9651AB9D9CF}</LibraryMetadataCustXmlId>
    <DataSourceInfoCustXmlId>{32C61D5B-7ADE-47AD-9EC2-63FFA199BC71}</DataSourceInfoCustXmlId>
    <DataSourceMappingCustXmlId>{FC277DFE-CCA2-43C9-AF9F-2136C0581AC3}</DataSourceMappingCustXmlId>
  </VariableListCustXmlRel>
  <VariableListCustXmlRel variableListName="ManualSelectionInfo">
    <VariableListDefCustXmlId>{BEB21DFD-6395-4EE9-A81B-449D81B65035}</VariableListDefCustXmlId>
    <LibraryMetadataCustXmlId>{8FA8857B-6F11-463A-AEA9-A5E5C85A4BAF}</LibraryMetadataCustXmlId>
    <DataSourceInfoCustXmlId>{0455F0DE-BEDA-4E64-8FE4-576E287A6F45}</DataSourceInfoCustXmlId>
    <DataSourceMappingCustXmlId>{ECC84FFA-8A60-4DD7-82EA-2A2EDA900EF8}</DataSourceMappingCustXmlId>
  </VariableListCustXmlRel>
  <VariableListCustXmlRel variableListName="UserInfoNEW">
    <VariableListDefCustXmlId>{9E529B5F-A141-439F-9CF9-10785EF34CB4}</VariableListDefCustXmlId>
    <LibraryMetadataCustXmlId>{B0101E68-AB01-4D80-9143-83005A76DE69}</LibraryMetadataCustXmlId>
    <DataSourceInfoCustXmlId>{BB974FFD-B01D-429D-80C8-2EC484DE2B10}</DataSourceInfoCustXmlId>
    <DataSourceMappingCustXmlId>{C6C80C26-C76F-45D1-AA7A-511CA2D985D7}</DataSourceMappingCustXmlId>
  </VariableListCustXmlRel>
  <VariableListCustXmlRel variableListName="FullNameModel">
    <VariableListDefCustXmlId>{DA0060E7-96A1-4625-BDD6-2742A34A2432}</VariableListDefCustXmlId>
    <LibraryMetadataCustXmlId>{830B1339-C8FD-4D1E-9A8D-B24C3708760C}</LibraryMetadataCustXmlId>
    <DataSourceInfoCustXmlId>{0A619A40-62EA-4E0A-A384-C00815DC2AB5}</DataSourceInfoCustXmlId>
    <DataSourceMappingCustXmlId>{FC00E5FC-5AEE-4693-ADAD-24B28F42C97B}</DataSourceMappingCustXmlId>
  </VariableListCustXmlRel>
  <VariableListCustXmlRel variableListName="ListGroup">
    <VariableListDefCustXmlId>{B577FFC9-2C15-4EA0-9225-C45CA4545AC9}</VariableListDefCustXmlId>
    <LibraryMetadataCustXmlId>{89B114A3-572C-4C19-9FAB-EDE77202305A}</LibraryMetadataCustXmlId>
    <DataSourceInfoCustXmlId>{95C4070D-2CCD-43FA-ACA6-B587E6FAAF51}</DataSourceInfoCustXmlId>
    <DataSourceMappingCustXmlId>{8999AC22-93B7-4830-A961-156B05A26902}</DataSourceMappingCustXmlId>
  </VariableListCustXmlRel>
  <VariableListCustXmlRel variableListName="CBDValidate">
    <VariableListDefCustXmlId>{73D56BD6-8830-4B28-BB53-7C9EBD09D1E0}</VariableListDefCustXmlId>
    <LibraryMetadataCustXmlId>{214AD6C8-3794-4F61-9DF7-9274EEA45A96}</LibraryMetadataCustXmlId>
    <DataSourceInfoCustXmlId>{CEE4EF79-53DB-4E8D-A1F8-EC66A8138D89}</DataSourceInfoCustXmlId>
    <DataSourceMappingCustXmlId>{8425EDC2-929A-4AC8-AE05-7A9841DFB9FC}</DataSourceMappingCustXmlId>
  </VariableListCustXmlRel>
</VariableListCustXmlRels>
</file>

<file path=customXml/item36.xml><?xml version="1.0" encoding="utf-8"?>
<VariableList UniqueId="e7841792-3ad6-4e55-bd8b-9c1a4510083d" Name="ManualSelectionInfo" ContentType="XML" MajorVersion="0" MinorVersion="1" isLocalCopy="False" IsBaseObject="False" DataSourceId="b36eb4af-0733-47e7-ad0f-270806b86592" DataSourceMajorVersion="0" DataSourceMinorVersion="1"/>
</file>

<file path=customXml/item37.xml><?xml version="1.0" encoding="utf-8"?>
<DataSourceInfo>
  <Id>f5f50b39-49ef-4ca1-8464-5a09130028bc</Id>
  <MajorVersion>1</MajorVersion>
  <MinorVersion>0</MinorVersion>
  <DataSourceType>Normal</DataSourceType>
  <Name>ListGroup</Name>
  <Description/>
  <Filter/>
  <InputParameters>
    <TableInfo>
      <Id>4e8fd0d4-08d6-484f-82e3-861e0083695d</Id>
      <Name>InputList</Name>
      <Description/>
      <ExpressionString/>
      <FieldType>InputList</FieldType>
      <Filter/>
      <DefaultValue/>
      <IsInputParameter>true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@DEFINEDNAME=InputList</NativeFieldMapping>
      <OriginalName>InputList</OriginalName>
      <ValidationMessage/>
      <FieldInfo>
        <Id>cf35b097-f0c5-4022-b638-32fe7c95a6aa</Id>
        <Name>ListItem</Name>
        <Description>ListItem</Description>
        <ExpressionString/>
        <FieldType>System.String</FieldType>
        <Filter/>
        <DefaultValue/>
        <IsInputParameter>true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@DEFINEDNAME=InputList/Column0</NativeFieldMapping>
        <OriginalName>ListItem</OriginalName>
        <ValidationMessage/>
      </FieldInfo>
    </TableInfo>
  </InputParameters>
  <InvocationActions>
    <InvocationAction>
      <Id>31cfa48a-f590-4362-9bb5-97dfa70078cf</Id>
      <Name>Azure Blob</Name>
      <TargetMappingId>d34af2cb-c365-47a4-b4dd-0593cab42a31</TargetMappingId>
      <InvocationType>AZURE_BLOB</InvocationType>
      <InvocationString>6723dc5f-62b0-4733-a2c6-6d95394f21af</InvocationString>
      <InvocationMetadata/>
    </InvocationAction>
  </InvocationActions>
  <DataFields>
    <FieldInfo>
      <Id>2afa0948-ece9-4833-8d7d-edf2a79fee3b</Id>
      <Name>ListGroup</Name>
      <Description>ListGroup</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@DEFINEDNAME=ListGroup</NativeFieldMapping>
      <OriginalName>ListGroup</OriginalName>
      <ValidationMessage/>
    </FieldInfo>
  </DataFields>
</DataSourceInfo>
</file>

<file path=customXml/item38.xml><?xml version="1.0" encoding="utf-8"?>
<VariableList UniqueId="778ab7aa-b848-4fa0-a96d-26dcc3985f0e" Name="FullNameModel" ContentType="XML" MajorVersion="0" MinorVersion="1" isLocalCopy="False" IsBaseObject="False" DataSourceId="d60f53a4-6658-4c6e-bd47-b138fbac80f4" DataSourceMajorVersion="2" DataSourceMinorVersion="0"/>
</file>

<file path=customXml/item39.xml><?xml version="1.0" encoding="utf-8"?>
<Layout UniqueId="f070c036-a77d-4422-a927-37f24eeeb290" Name="Table + Numbers" ContentType="application/vnd.openxmlformats-officedocument.presentationml.slideLayout+xml" MajorVersion="0" MinorVersion="1" IsDirty="False" isLocalCopy="false"/>
</file>

<file path=customXml/item4.xml><?xml version="1.0" encoding="utf-8"?>
<DataSourceInfo>
  <Id>66d71df3-6422-4655-8081-44e267c9a528</Id>
  <MajorVersion>3</MajorVersion>
  <MinorVersion>0</MinorVersion>
  <DataSourceType>Normal</DataSourceType>
  <Name>CBDValidate</Name>
  <Description/>
  <Filter/>
  <InputParameters>
    <FieldInfo>
      <Id>a7684cbd-5862-4f89-80b0-8441112a6589</Id>
      <Name>InputGroups</Name>
      <Description>InputGroups</Description>
      <ExpressionString/>
      <FieldType>System.String</FieldType>
      <Filter/>
      <DefaultValue/>
      <IsInputParameter>true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@DEFINEDNAME=InputGroups</NativeFieldMapping>
      <OriginalName>InputGroups</OriginalName>
      <ValidationMessage/>
    </FieldInfo>
  </InputParameters>
  <InvocationActions>
    <InvocationAction>
      <Id>db471796-c4b8-4af6-ac29-89b8a63d9ebf</Id>
      <Name>Azure Blob</Name>
      <TargetMappingId>c48eea61-1740-41f9-9de9-234944021424</TargetMappingId>
      <InvocationType>AZURE_BLOB</InvocationType>
      <InvocationString>4199ed7b-7ced-4a99-b951-58e428c1243e</InvocationString>
      <InvocationMetadata/>
    </InvocationAction>
  </InvocationActions>
  <DataFields>
    <FieldInfo>
      <Id>099da370-fcb9-43b2-8335-13e03fcd3f19</Id>
      <Name>CBDValidate</Name>
      <Description>CBDValidate</Description>
      <ExpressionString/>
      <FieldType>System.Int32</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@DEFINEDNAME=CBDValidate</NativeFieldMapping>
      <OriginalName>CBDValidate</OriginalName>
      <ValidationMessage/>
    </FieldInfo>
  </DataFields>
</DataSourceInfo>
</file>

<file path=customXml/item40.xml><?xml version="1.0" encoding="utf-8"?>
<Layout UniqueId="05813ae7-5eeb-4efc-a778-448dbdbe345c" Name="9_Title and Content" ContentType="application/vnd.openxmlformats-officedocument.presentationml.slideLayout+xml" MajorVersion="0" MinorVersion="1" IsDirty="False" isLocalCopy="false"/>
</file>

<file path=customXml/item41.xml><?xml version="1.0" encoding="utf-8"?>
<VariableListDefinition name="FullNameModel" displayName="FullNameModel" id="778ab7aa-b848-4fa0-a96d-26dcc3985f0e" isdomainofvalue="False" dataSourceId="d60f53a4-6658-4c6e-bd47-b138fbac80f4">
  <DataSourceParameterMappings variableListUniqueId="778ab7aa-b848-4fa0-a96d-26dcc3985f0e" dataSourceId="d60f53a4-6658-4c6e-bd47-b138fbac80f4">
    <InputParameterMappings>
      <DataParameterMapping dataFieldId="c9bba87d-afde-415d-b89e-07425e6456e4" dataFieldName="FirstName" isLiteral="False" isVariable="True" mappedDataSourceId="4aa6b4dd-2857-4d04-8d08-551336db0a7b" mappedDataFieldId="e974da23-ae26-4104-8580-c0ff9067f16e" mappedVariableListUniqueId="f8891d2f-6d19-414d-9cfd-f26f5408d763"/>
      <DataParameterMapping dataFieldId="c492303f-fc0f-4042-bc5b-b6fc945317c6" dataFieldName="LastName" isLiteral="False" isVariable="True" mappedDataSourceId="4aa6b4dd-2857-4d04-8d08-551336db0a7b" mappedDataFieldId="9039f301-c761-4706-809c-2f3de1e4bae4" mappedVariableListUniqueId="f8891d2f-6d19-414d-9cfd-f26f5408d763"/>
    </InputParameterMappings>
  </DataSourceParameterMappings>
  <Variable name="FullName" type="STRING" dataFieldId="baf0d9a2-f550-47c4-93d7-c2f43755bcdc">
    <Description>FullName</Description>
  </Variable>
</VariableListDefinition>
</file>

<file path=customXml/item42.xml><?xml version="1.0" encoding="utf-8"?>
<SourceDataModel Name="AD_HOC" TargetDataSourceId="6fb60b17-7d6b-4134-91a7-7cf3f31fd71e">
  <Record DataFieldId="Record">
    <Field DataFieldId="899bcbfb-ca99-42a5-89d6-a0ede17c2812"/>
    <Field DataFieldId="a659ad92-9b3e-4f38-878c-91d39ab0071f"/>
    <Field DataFieldId="0e015f46-c357-4dac-9f6d-11c115b91e1c"/>
    <Field DataFieldId="cf196aeb-f7fd-4d1c-b78f-81f6df8997f7"/>
    <Field DataFieldId="9e8b9ddb-4f0d-4bf7-8621-c9d9dcd50821"/>
    <Field DataFieldId="7cdd1ad7-dbfe-46a1-980b-f276b3b8d12b"/>
    <Trends DataFieldId="30a35134-acd2-4621-b4ab-39d1b785ebb3">
      <Field DataFieldId="edaad75e-3f37-4025-85d2-56f3d4e4b046"/>
      <Field DataFieldId="9768d09d-8094-4ad6-8486-a59c696b174a"/>
    </Trends>
    <BusinessPriorities DataFieldId="350288a7-5c80-466f-a157-8d59b78a039c">
      <Field DataFieldId="a1a7d23e-de1e-49a8-a63c-f9b2dfcc4a97"/>
      <Field DataFieldId="654e11b8-38fc-4b7c-b5ea-7cd0a490d951"/>
      <Field DataFieldId="5c661d3b-6fac-4209-b636-2f5d9a534ff1"/>
    </BusinessPriorities>
    <Agenda DataFieldId="32d56662-727c-4397-acac-56e80b138701">
      <Field DataFieldId="331ddc5b-7c07-4aff-98d4-06990fd0f71e"/>
    </Agenda>
    <NextSteps DataFieldId="dc04dd11-1d9a-4d47-b780-306ac687a3da">
      <Field DataFieldId="75bbf05c-6894-485c-a444-c0cccee30219"/>
    </NextSteps>
    <PreliminaryAssessmentTable DataFieldId="59ab63ed-01c9-4ac3-b8ea-57bcfbac2b3b">
      <Field DataFieldId="67655cf5-b87d-46c2-bfc7-5af5d3f617f6"/>
    </PreliminaryAssessmentTable>
    <GrowthOpportunitiesTable DataFieldId="d82450e0-b173-4c57-bc44-4dfc7081a767">
      <Field DataFieldId="87339fe7-d3e4-43ca-a5ed-20dd95467a49"/>
    </GrowthOpportunitiesTable>
    <AXPprogram DataFieldId="6d1a66e0-2a4a-4c9e-b048-b3cd97dcb239">
      <Field DataFieldId="c0d5f9c3-10b1-407c-b725-ccf540a638a3"/>
    </AXPprogram>
    <Field DataFieldId="e28878ed-62f8-4364-a876-b2110c34af6b">paula.robinson@aexp.com</Field>
    <Field DataFieldId="cde3a2f3-568b-4e09-84ca-38f0c830fa59">001A000000Tx2gC</Field>
    <Field DataFieldId="983ee8e8-2d72-46cd-b470-c52af0921d6f"/>
    <Field DataFieldId="81b6bcd1-1364-42c6-ac7c-fac5ec71b3a3"/>
    <Field DataFieldId="fa2cb67a-022b-48a5-bfdf-86386e0f7e8d"/>
    <Field DataFieldId="e7fa7ca8-3a3c-4c90-be85-221855ec2e61"/>
    <Field DataFieldId="fa54e47b-3fc2-431b-a97d-910ee66a5fe0"/>
    <Field DataFieldId="67c78a54-c7f7-4130-bf4b-a7ca8b62e901"/>
    <Field DataFieldId="532292fe-e69a-40fd-9bf9-a2cd689661ed"/>
    <Field DataFieldId="c6795f0f-3863-4cc2-a8fd-812741403c7c"/>
    <Field DataFieldId="9d5dee08-e68e-49c6-a08d-b63f93251807"/>
    <Field DataFieldId="0c6d6169-b654-4b2c-b0f2-2908bbf9cb9e"/>
    <Field DataFieldId="ddd37631-219e-4ef9-91ae-59a5c4f1b776"/>
    <Field DataFieldId="5b865cf7-11e2-4b56-9eb7-751b6c901389"/>
    <Field DataFieldId="01cae305-a9a0-44bd-a830-5b4826762805"/>
    <Field DataFieldId="8bd3dc2b-5d3b-45d9-8121-5d1c1fd23fd8"/>
  </Record>
</SourceDataModel>
</file>

<file path=customXml/item43.xml><?xml version="1.0" encoding="utf-8"?>
<VariableList UniqueId="3f7b05f6-f9ab-4261-85a5-d55ce2e7abd8" Name="CBDValidate" ContentType="XML" MajorVersion="0" MinorVersion="1" isLocalCopy="False" IsBaseObject="False" DataSourceId="66d71df3-6422-4655-8081-44e267c9a528" DataSourceMajorVersion="3" DataSourceMinorVersion="0"/>
</file>

<file path=customXml/item44.xml><?xml version="1.0" encoding="utf-8"?>
<Layout UniqueId="9315c59a-cef1-45b2-9b77-a9765c987877" Name="2_Title Only" ContentType="application/vnd.openxmlformats-officedocument.presentationml.slideLayout+xml" MajorVersion="0" MinorVersion="1" IsDirty="False" isLocalCopy="false"/>
</file>

<file path=customXml/item45.xml><?xml version="1.0" encoding="utf-8"?>
<Layout UniqueId="7f1243b4-dbb8-4ec2-be24-e0ea3c369cea" Name="Thank you (White)" ContentType="application/vnd.openxmlformats-officedocument.presentationml.slideLayout+xml" MajorVersion="0" MinorVersion="1" IsDirty="False" isLocalCopy="false"/>
</file>

<file path=customXml/item46.xml><?xml version="1.0" encoding="utf-8"?>
<Layout UniqueId="86ee56a3-d291-4719-8012-4f04c5649cda" Name="Divider slide (White)" ContentType="application/vnd.openxmlformats-officedocument.presentationml.slideLayout+xml" MajorVersion="0" MinorVersion="1" IsDirty="False" isLocalCopy="false"/>
</file>

<file path=customXml/item47.xml><?xml version="1.0" encoding="utf-8"?>
<Layout UniqueId="03f05770-009f-467c-bd3d-969e92b0ca2d" Name="10_Title and Content" ContentType="application/vnd.openxmlformats-officedocument.presentationml.slideLayout+xml" MajorVersion="0" MinorVersion="1" IsDirty="False" isLocalCopy="false"/>
</file>

<file path=customXml/item48.xml><?xml version="1.0" encoding="utf-8"?>
<Layout UniqueId="5ab326a5-671a-4218-bfa6-380ecb7d44f2" Name="Timeline Slide + 3 Boxes" ContentType="application/vnd.openxmlformats-officedocument.presentationml.slideLayout+xml" MajorVersion="0" MinorVersion="1" IsDirty="False" isLocalCopy="false"/>
</file>

<file path=customXml/item49.xml><?xml version="1.0" encoding="utf-8"?>
<VariableListDefinition name="System" displayName="System" id="51d2f1d5-243d-49a6-b398-8bed8a813934" isdomainofvalue="False" dataSourceId="c67e9e87-a536-47b6-9284-1177d83c625c"/>
</file>

<file path=customXml/item5.xml><?xml version="1.0" encoding="utf-8"?>
<Layout UniqueId="5e5e5f6a-78bf-453c-8270-20924e75468c" Name="Title No Text" ContentType="application/vnd.openxmlformats-officedocument.presentationml.slideLayout+xml" MajorVersion="0" MinorVersion="1" IsDirty="False" isLocalCopy="false"/>
</file>

<file path=customXml/item50.xml><?xml version="1.0" encoding="utf-8"?>
<Layout UniqueId="20515ac8-eac7-4eeb-90fc-9649aabf150d" Name="Title &amp; Text Box" ContentType="application/vnd.openxmlformats-officedocument.presentationml.slideLayout+xml" MajorVersion="0" MinorVersion="1" IsDirty="False" isLocalCopy="false"/>
</file>

<file path=customXml/item51.xml><?xml version="1.0" encoding="utf-8"?>
<Layout UniqueId="58ca8e8d-7917-4565-a120-adf246799a82" Name="1_Tittle + 3 contents + Text" ContentType="application/vnd.openxmlformats-officedocument.presentationml.slideLayout+xml" MajorVersion="0" MinorVersion="1" IsDirty="False" isLocalCopy="false"/>
</file>

<file path=customXml/item52.xml><?xml version="1.0" encoding="utf-8"?>
<VariableList UniqueId="a894f521-2dcb-4668-95f6-30d50ddfd756" Name="ListGroup" ContentType="XML" MajorVersion="0" MinorVersion="1" isLocalCopy="False" IsBaseObject="False" DataSourceId="f5f50b39-49ef-4ca1-8464-5a09130028bc" DataSourceMajorVersion="1" DataSourceMinorVersion="0"/>
</file>

<file path=customXml/item53.xml><?xml version="1.0" encoding="utf-8"?>
<Layout UniqueId="3e7515ee-417a-4c22-897b-b484d7219c29" Name="Tittle + 2 Sub Header + 2 TextBox (white)" ContentType="application/vnd.openxmlformats-officedocument.presentationml.slideLayout+xml" MajorVersion="0" MinorVersion="1" IsDirty="False" isLocalCopy="false"/>
</file>

<file path=customXml/item54.xml><?xml version="1.0" encoding="utf-8"?>
<DataSourceMapping>
  <Id>c48eea61-1740-41f9-9de9-234944021424</Id>
  <Name/>
  <TargetDataSource>66d71df3-6422-4655-8081-44e267c9a528</TargetDataSource>
  <SourceType>Excel Model(xlsx)</SourceType>
  <IsReadOnly>false</IsReadOnly>
  <SalesforceOrganizationId>00000000-0000-0000-0000-000000000000</SalesforceOrganizationId>
  <SalesforceOrganizationName/>
  <SalesforceApiVersion/>
  <Properties/>
  <RawMappings>
    <RawMapping DataFieldId="099da370-fcb9-43b2-8335-13e03fcd3f19" Mapping="@DEFINEDNAME=CBDValidate"/>
    <RawMapping DataFieldId="a7684cbd-5862-4f89-80b0-8441112a6589" Mapping="@DEFINEDNAME=InputGroups"/>
  </RawMappings>
  <DesignTimeProperties/>
</DataSourceMapping>
</file>

<file path=customXml/item55.xml><?xml version="1.0" encoding="utf-8"?>
<Layout UniqueId="1e194424-6b72-4275-ac1c-5e4d7ec562fb" Name="Title and Subtitle 16" ContentType="application/vnd.openxmlformats-officedocument.presentationml.slideLayout+xml" MajorVersion="0" MinorVersion="1" IsDirty="False" isLocalCopy="false"/>
</file>

<file path=customXml/item56.xml><?xml version="1.0" encoding="utf-8"?>
<DataSourceMapping>
  <Id>eba6453a-c856-4b89-a0d1-29c09eff34c8</Id>
  <Name/>
  <TargetDataSource>18292f9d-1375-47e0-a0c8-8fd8ec4c7e11</TargetDataSource>
  <SourceType>Salesforce.com</SourceType>
  <IsReadOnly>false</IsReadOnly>
  <SalesforceOrganizationId>e923ed14-6c0d-402a-a92d-82e3ab621527</SalesforceOrganizationId>
  <SalesforceOrganizationName>GCPAEXP - Prod</SalesforceOrganizationName>
  <SalesforceApiVersion>35.0</SalesforceApiVersion>
  <Properties>
    <Property Name="IsAggregateQuery" Value="False"/>
  </Properties>
  <RawMappings>
    <RawMapping DataFieldId="77ab1906-b292-424e-af6d-4cd5461edef4" Mapping="Client_Since__c"/>
    <RawMapping DataFieldId="f8e798f0-3eb7-4360-864b-3ef1c9c4803f" Mapping="Communicated_Limit__c"/>
    <RawMapping DataFieldId="315aa129-7339-4aa6-9e1f-ebb3a54a23f8" Mapping="Communicated_Limit_Currency__c"/>
    <RawMapping DataFieldId="bb0e2ae6-b785-4fba-b6fe-4cd677ae51c4" Mapping="Name"/>
    <RawMapping DataFieldId="RootTable" Mapping="Account"/>
  </RawMappings>
  <DesignTimeProperties>
    <Property Name="BaseObject" Value="Account"/>
  </DesignTimeProperties>
</DataSourceMapping>
</file>

<file path=customXml/item57.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58.xml><?xml version="1.0" encoding="utf-8"?>
<Layout UniqueId="c2966e73-2f22-4ed0-8ac0-51fc29a1c616" Name="Title and Content" ContentType="application/vnd.openxmlformats-officedocument.presentationml.slideLayout+xml" MajorVersion="0" MinorVersion="1" IsDirty="False" isLocalCopy="false"/>
</file>

<file path=customXml/item59.xml><?xml version="1.0" encoding="utf-8"?>
<Layout UniqueId="9ee2a0c9-e75e-439e-9016-de9577c26eb8" Name="Tittle + Text + Right Picture" ContentType="application/vnd.openxmlformats-officedocument.presentationml.slideLayout+xml" MajorVersion="0" MinorVersion="1" IsDirty="False" isLocalCopy="false"/>
</file>

<file path=customXml/item6.xml><?xml version="1.0" encoding="utf-8"?>
<Layout UniqueId="27d0299f-b97b-4de9-8c48-c010a89e8c8a" Name="Photography" ContentType="application/vnd.openxmlformats-officedocument.presentationml.slideLayout+xml" MajorVersion="0" MinorVersion="1" IsDirty="False" isLocalCopy="false"/>
</file>

<file path=customXml/item60.xml><?xml version="1.0" encoding="utf-8"?>
<Layout UniqueId="0b6240e2-eb4f-4870-9a67-868c089d18c2" Name="2_Title and Content" ContentType="application/vnd.openxmlformats-officedocument.presentationml.slideLayout+xml" MajorVersion="0" MinorVersion="1" IsDirty="False" isLocalCopy="false"/>
</file>

<file path=customXml/item61.xml><?xml version="1.0" encoding="utf-8"?>
<Layout UniqueId="76ac6b90-3ab1-4426-b2ae-71462351e3bb" Name="Map" ContentType="application/vnd.openxmlformats-officedocument.presentationml.slideLayout+xml" MajorVersion="0" MinorVersion="1" IsDirty="False" isLocalCopy="false"/>
</file>

<file path=customXml/item62.xml><?xml version="1.0" encoding="utf-8"?>
<Layout UniqueId="3e74ecd1-5499-43e0-9188-8d1d683d09c8" Name="Style Guide P3" ContentType="application/vnd.openxmlformats-officedocument.presentationml.slideLayout+xml" MajorVersion="0" MinorVersion="1" IsDirty="False" isLocalCopy="false"/>
</file>

<file path=customXml/item63.xml><?xml version="1.0" encoding="utf-8"?>
<DataSourceInfo>
  <Id>b36eb4af-0733-47e7-ad0f-270806b86592</Id>
  <MajorVersion>0</MajorVersion>
  <MinorVersion>1</MinorVersion>
  <DataSourceType>ManualSelectionInfo</DataSourceType>
  <Name>ManualSelectionInfo</Name>
  <Description/>
  <Filter/>
  <DataFields>
    <FieldInfo>
      <Id>6e35a3e5-d80c-4a55-801c-044920f6e348</Id>
      <Name>_Corporate_Platinum_Card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CorporatePlatinumCard</OriginalName>
      <ValidationMessage/>
    </FieldInfo>
    <FieldInfo>
      <Id>a7109358-f775-49cd-ac18-693c5b4d95a8</Id>
      <Name>_Corporate_Gold_Card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CorporateGoldCard</OriginalName>
      <ValidationMessage/>
    </FieldInfo>
    <FieldInfo>
      <Id>06a21916-a158-40b2-97f6-db58d0cd6c34</Id>
      <Name>_Corporate_Green_Card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CorporateGreenCard</OriginalName>
      <ValidationMessage/>
    </FieldInfo>
    <FieldInfo>
      <Id>9cd0b28c-e133-4e1e-8fae-885c5eaec7f8</Id>
      <Name>_Corporate_Card_Comparison</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CorporateCardComparison</OriginalName>
      <ValidationMessage/>
    </FieldInfo>
    <FieldInfo>
      <Id>9660bd97-6c43-40f7-8567-417f888ab2bb</Id>
      <Name>_Corporate_Purchasing_Card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CorporatePurchasingCard</OriginalName>
      <ValidationMessage/>
    </FieldInfo>
    <FieldInfo>
      <Id>45a78113-ffae-4f19-ad7b-37052cee9d07</Id>
      <Name>_Corporate_Meeting_Card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CorporateMeetingCard</OriginalName>
      <ValidationMessage/>
    </FieldInfo>
    <FieldInfo>
      <Id>3ff073b5-8233-435b-94d0-fc71484ce4f6</Id>
      <Name>_American_Airlines_Business_Extra_Card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AmericanAirlinesBusinessExtraCard</OriginalName>
      <ValidationMessage/>
    </FieldInfo>
    <FieldInfo>
      <Id>8362f6b7-e1ca-43fb-83d6-303f820c7317</Id>
      <Name>_Corporate_Membership_Rewards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CorporateMembershipRewards</OriginalName>
      <ValidationMessage/>
    </FieldInfo>
    <FieldInfo>
      <Id>483521b7-30a7-400f-b943-14c75df9e7be</Id>
      <Name>_@Work</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@Work</OriginalName>
      <ValidationMessage/>
    </FieldInfo>
    <FieldInfo>
      <Id>d87353d6-2d6a-44c1-a997-1fdd8a7f8665</Id>
      <Name>_Business_Travel_Journey</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BusinessTravelJourney</OriginalName>
      <ValidationMessage/>
    </FieldInfo>
    <FieldInfo>
      <Id>ea5001a2-7934-4e0d-88f4-9bdcaacb3801</Id>
      <Name>_Common_Business_Expenses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CommonBusinessExpenses</OriginalName>
      <ValidationMessage/>
    </FieldInfo>
    <FieldInfo>
      <Id>690ef9dc-3f61-4112-86c3-b1f190eb9278</Id>
      <Name>_Buyer_Initiated_Payments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BuyerInitiatedPayments</OriginalName>
      <ValidationMessage/>
    </FieldInfo>
    <FieldInfo>
      <Id>11ac80b9-278c-440d-97a2-9c6552467d8e</Id>
      <Name>_Check_Payments_-_BIP</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CheckPayments-BIP</OriginalName>
      <ValidationMessage/>
    </FieldInfo>
    <FieldInfo>
      <Id>5a7fc4d0-47d0-4c8d-ac3a-ad0a0cf24241</Id>
      <Name>_Title</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Title</OriginalName>
      <ValidationMessage/>
    </FieldInfo>
    <FieldInfo>
      <Id>04dd4a59-31a3-4ba7-8748-8fdc14cac864</Id>
      <Name>_Agenda</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Agenda</OriginalName>
      <ValidationMessage/>
    </FieldInfo>
    <FieldInfo>
      <Id>b6f05d1b-6306-42ea-affc-0cf65f6433a5</Id>
      <Name>_Client_Metrics_Templates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ClientMetricsTemplates</OriginalName>
      <ValidationMessage/>
    </FieldInfo>
    <FieldInfo>
      <Id>b1b4f7a1-9a75-4200-8e67-1e9c69adbead</Id>
      <Name>_Coverage</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Coverage</OriginalName>
      <ValidationMessage/>
    </FieldInfo>
    <FieldInfo>
      <Id>782a8db7-a810-4519-bf0c-502a018ce31b</Id>
      <Name>__Liability_Options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LiabilityOptions</OriginalName>
      <ValidationMessage/>
    </FieldInfo>
    <FieldInfo>
      <Id>67813a98-e041-46fd-aa49-1f873592945a</Id>
      <Name>_Net_Promoter_Score</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NetPromoterScore</OriginalName>
      <ValidationMessage/>
    </FieldInfo>
    <FieldInfo>
      <Id>cda5624e-9bca-45f9-9e7a-66a601d07b60</Id>
      <Name>_Next_Steps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NextSteps</OriginalName>
      <ValidationMessage/>
    </FieldInfo>
    <FieldInfo>
      <Id>a8683ab5-c0fa-45cf-aa61-0aec237b354c</Id>
      <Name>_Thank_You</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ThankYou</OriginalName>
      <ValidationMessage/>
    </FieldInfo>
    <FieldInfo>
      <Id>7a469db3-f245-42bf-be15-0ef7a167ca1a</Id>
      <Name>_BTA</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BTA</OriginalName>
      <ValidationMessage/>
    </FieldInfo>
    <FieldInfo>
      <Id>b2048e3e-99c8-4072-8019-a2cbbd4b0636</Id>
      <Name>_vPayment</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vPayment</OriginalName>
      <ValidationMessage/>
    </FieldInfo>
    <FieldInfo>
      <Id>918b9344-a2ee-4199-8417-421d4c4abba1</Id>
      <Name>_Product_Suite</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ProductSuite</OriginalName>
      <ValidationMessage/>
    </FieldInfo>
    <FieldInfo>
      <Id>3f66d693-1bbc-4c99-84ab-39b0137471f6</Id>
      <Name>_GCS_Overview</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GCSOverview</OriginalName>
      <ValidationMessage/>
    </FieldInfo>
    <FieldInfo>
      <Id>bc3134ba-86b9-4c4b-bbe8-896be546ced2</Id>
      <Name>_Concur</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Concur</OriginalName>
      <ValidationMessage/>
    </FieldInfo>
  </DataFields>
</DataSourceInfo>
</file>

<file path=customXml/item64.xml><?xml version="1.0" encoding="utf-8"?>
<Layout UniqueId="7e7af220-1c6a-494f-8901-5af525a893d0" Name="Tittle + 4%'s + Text" ContentType="application/vnd.openxmlformats-officedocument.presentationml.slideLayout+xml" MajorVersion="0" MinorVersion="1" IsDirty="False" isLocalCopy="false"/>
</file>

<file path=customXml/item65.xml><?xml version="1.0" encoding="utf-8"?>
<Layout UniqueId="76e0fa2b-a00f-41ba-ae41-78a227ef6cdd" Name="1_Tittle + 1 Sub Headers + 1 Text Boxes " ContentType="application/vnd.openxmlformats-officedocument.presentationml.slideLayout+xml" MajorVersion="0" MinorVersion="1" IsDirty="False" isLocalCopy="false"/>
</file>

<file path=customXml/item66.xml><?xml version="1.0" encoding="utf-8"?>
<VariableList UniqueId="51d2f1d5-243d-49a6-b398-8bed8a813934" Name="System" ContentType="XML" MajorVersion="0" MinorVersion="1" isLocalCopy="False" IsBaseObject="False" DataSourceId="c67e9e87-a536-47b6-9284-1177d83c625c" DataSourceMajorVersion="0" DataSourceMinorVersion="1"/>
</file>

<file path=customXml/item67.xml><?xml version="1.0" encoding="utf-8"?>
<Layout UniqueId="db5f154d-1e94-4fd1-93db-d2e457b270c1" Name="Tittle + Text + Picture + Graph" ContentType="application/vnd.openxmlformats-officedocument.presentationml.slideLayout+xml" MajorVersion="0" MinorVersion="1" IsDirty="False" isLocalCopy="false"/>
</file>

<file path=customXml/item68.xml><?xml version="1.0" encoding="utf-8"?>
<Layout UniqueId="f9cb6e3f-fa90-48f2-98ca-fe75d6c277ac" Name="Cover Slide 1" ContentType="application/vnd.openxmlformats-officedocument.presentationml.slideLayout+xml" MajorVersion="0" MinorVersion="1" IsDirty="False" isLocalCopy="false"/>
</file>

<file path=customXml/item69.xml><?xml version="1.0" encoding="utf-8"?>
<DataSourceMapping>
  <Id>61973757-15ca-4401-9a88-3cf83d2fd7bc</Id>
  <Name/>
  <TargetDataSource>4aa6b4dd-2857-4d04-8d08-551336db0a7b</TargetDataSource>
  <SourceType>NuPitch System Information</SourceType>
  <IsReadOnly>false</IsReadOnly>
  <SalesforceOrganizationId>00000000-0000-0000-0000-000000000000</SalesforceOrganizationId>
  <SalesforceOrganizationName/>
  <SalesforceApiVersion/>
  <Properties>
    <Property Name="RecordSeperator" Value="SystemInfo/UserInfo"/>
  </Properties>
  <RawMappings>
    <RawMapping DataFieldId="e974da23-ae26-4104-8580-c0ff9067f16e" Mapping="UserInfo/UserFirstName"/>
    <RawMapping DataFieldId="9039f301-c761-4706-809c-2f3de1e4bae4" Mapping="UserInfo/UserLastName"/>
    <RawMapping DataFieldId="4c485d9c-652f-4318-a5bd-ef0d3b639e24" Mapping="UserInfo/Title"/>
    <RawMapping DataFieldId="49cd6671-336f-45b6-902e-8b6a98747c69" Mapping="UserInfo/Email"/>
    <RawMapping DataFieldId="8c9dcf77-dd80-4071-970e-904463cdfae3" Mapping="UserInfo/Phone"/>
    <RawMapping DataFieldId="389675ab-fd2b-47bb-b216-ce2744574009" Mapping="UserInfo/UserGroups/UserGroup"/>
    <RawMapping DataFieldId="31f53753-fece-4578-8308-8639301cbd83" Mapping="UserInfo/UserGroups"/>
  </RawMappings>
  <DesignTimeProperties>
    <Property Name="SelectUserInfo" Value="True"/>
  </DesignTimeProperties>
</DataSourceMapping>
</file>

<file path=customXml/item7.xml><?xml version="1.0" encoding="utf-8"?>
<Layout UniqueId="954a08aa-5ee0-4170-9148-59295b9e0194" Name="6_Title and Content" ContentType="application/vnd.openxmlformats-officedocument.presentationml.slideLayout+xml" MajorVersion="0" MinorVersion="1" IsDirty="False" isLocalCopy="false"/>
</file>

<file path=customXml/item70.xml><?xml version="1.0" encoding="utf-8"?>
<Layout UniqueId="b8f08c8e-8d3a-4469-88b5-c68b4639d1ef" Name="7_Title and Content" ContentType="application/vnd.openxmlformats-officedocument.presentationml.slideLayout+xml" MajorVersion="0" MinorVersion="1" IsDirty="False" isLocalCopy="false"/>
</file>

<file path=customXml/item71.xml><?xml version="1.0" encoding="utf-8"?>
<DataSourceInfo>
  <Id>4aa6b4dd-2857-4d04-8d08-551336db0a7b</Id>
  <MajorVersion>2</MajorVersion>
  <MinorVersion>0</MinorVersion>
  <DataSourceType>Normal</DataSourceType>
  <Name>UserInfoNEW</Name>
  <Description/>
  <Filter/>
  <InvocationActions>
    <InvocationAction>
      <Id>a7baa57b-f650-48c8-8d05-8cd2c707d1fd</Id>
      <Name/>
      <TargetMappingId>61973757-15ca-4401-9a88-3cf83d2fd7bc</TargetMappingId>
      <InvocationType>HTTP_GET</InvocationType>
      <InvocationString>https://[[Server]]/Services/SystemDataService.svc/curruserinfo</InvocationString>
      <InvocationMetadata/>
    </InvocationAction>
  </InvocationActions>
  <DataFields>
    <FieldInfo>
      <Id>e974da23-ae26-4104-8580-c0ff9067f16e</Id>
      <Name>UserFirstName</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UserFirstName</OriginalName>
      <ValidationMessage/>
    </FieldInfo>
    <FieldInfo>
      <Id>9039f301-c761-4706-809c-2f3de1e4bae4</Id>
      <Name>UserLastName</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UserLastName</OriginalName>
      <ValidationMessage/>
    </FieldInfo>
    <FieldInfo>
      <Id>4c485d9c-652f-4318-a5bd-ef0d3b639e24</Id>
      <Name>Title</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Title</OriginalName>
      <ValidationMessage/>
    </FieldInfo>
    <FieldInfo>
      <Id>49cd6671-336f-45b6-902e-8b6a98747c69</Id>
      <Name>Email</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Email</OriginalName>
      <ValidationMessage/>
    </FieldInfo>
    <FieldInfo>
      <Id>8c9dcf77-dd80-4071-970e-904463cdfae3</Id>
      <Name>Phone</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Phone</OriginalName>
      <ValidationMessage/>
    </FieldInfo>
    <TableInfo>
      <Id>31f53753-fece-4578-8308-8639301cbd83</Id>
      <Name>UserGroups</Name>
      <Description/>
      <ExpressionString/>
      <FieldType>UserGroups</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UserGroups</OriginalName>
      <ValidationMessage/>
      <FieldInfo>
        <Id>389675ab-fd2b-47bb-b216-ce2744574009</Id>
        <Name>UserGroup</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UserGroup</OriginalName>
        <ValidationMessage/>
      </FieldInfo>
    </TableInfo>
  </DataFields>
</DataSourceInfo>
</file>

<file path=customXml/item72.xml><?xml version="1.0" encoding="utf-8"?>
<VariableListDefinition name="CBDValidate" displayName="CBDValidate" id="3f7b05f6-f9ab-4261-85a5-d55ce2e7abd8" isdomainofvalue="False" dataSourceId="66d71df3-6422-4655-8081-44e267c9a528">
  <DataSourceParameterMappings variableListUniqueId="3f7b05f6-f9ab-4261-85a5-d55ce2e7abd8" dataSourceId="66d71df3-6422-4655-8081-44e267c9a528">
    <InputParameterMappings>
      <DataParameterMapping dataFieldId="a7684cbd-5862-4f89-80b0-8441112a6589" dataFieldName="InputGroups" isLiteral="False" isVariable="True" mappedDataSourceId="f5f50b39-49ef-4ca1-8464-5a09130028bc" mappedDataFieldId="2afa0948-ece9-4833-8d7d-edf2a79fee3b" mappedVariableListUniqueId="a894f521-2dcb-4668-95f6-30d50ddfd756"/>
    </InputParameterMappings>
  </DataSourceParameterMappings>
  <Variable name="CBDValidate" type="INTEGER" dataFieldId="099da370-fcb9-43b2-8335-13e03fcd3f19">
    <Description>CBDValidate</Description>
  </Variable>
</VariableListDefinition>
</file>

<file path=customXml/item73.xml><?xml version="1.0" encoding="utf-8"?>
<AllExternalAdhocVariableMappings/>
</file>

<file path=customXml/item74.xml><?xml version="1.0" encoding="utf-8"?>
<TemplateEditing>
  <RootElementId>e0250328-e664-4928-9698-84cd96d7d448</RootElementId>
  <TenantOrigin>aexp</TenantOrigin>
</TemplateEditing>
</file>

<file path=customXml/item75.xml><?xml version="1.0" encoding="utf-8"?>
<DataSourceMapping>
  <Id>06e257c4-6505-466a-b72b-e25f327dcda2</Id>
  <Name>MANUAL_SELECTION_INFO_VARIABLE_MAPPING</Name>
  <TargetDataSource>b36eb4af-0733-47e7-ad0f-270806b86592</TargetDataSource>
  <SourceType>XML File</SourceType>
  <IsReadOnly>false</IsReadOnly>
  <SalesforceOrganizationId>00000000-0000-0000-0000-000000000000</SalesforceOrganizationId>
  <SalesforceOrganizationName/>
  <SalesforceApiVersion/>
  <Properties/>
  <RawMappings/>
  <DesignTimeProperties/>
</DataSourceMapping>
</file>

<file path=customXml/item76.xml><?xml version="1.0" encoding="utf-8"?>
<Layout UniqueId="47f54947-f4dd-4fbc-9193-499afb213071" Name="Tittle + 3 Sub Header + 3 TextBox (white)" ContentType="application/vnd.openxmlformats-officedocument.presentationml.slideLayout+xml" MajorVersion="0" MinorVersion="1" IsDirty="False" isLocalCopy="false"/>
</file>

<file path=customXml/item77.xml><?xml version="1.0" encoding="utf-8"?>
<DataSourceMapping>
  <Id>05f40fbf-9d90-42d8-a8eb-fb857a825f7f</Id>
  <Name>EXPRESSION_VARIABLE_MAPPING</Name>
  <TargetDataSource>c67e9e87-a536-47b6-9284-1177d83c625c</TargetDataSource>
  <SourceType>XML File</SourceType>
  <IsReadOnly>false</IsReadOnly>
  <SalesforceOrganizationId>00000000-0000-0000-0000-000000000000</SalesforceOrganizationId>
  <SalesforceOrganizationName/>
  <SalesforceApiVersion/>
  <Properties/>
  <RawMappings/>
  <DesignTimeProperties/>
</DataSourceMapping>
</file>

<file path=customXml/item78.xml><?xml version="1.0" encoding="utf-8"?>
<DataSourceMapping>
  <Id>d34af2cb-c365-47a4-b4dd-0593cab42a31</Id>
  <Name/>
  <TargetDataSource>f5f50b39-49ef-4ca1-8464-5a09130028bc</TargetDataSource>
  <SourceType>Excel Model(xlsx)</SourceType>
  <IsReadOnly>false</IsReadOnly>
  <SalesforceOrganizationId>00000000-0000-0000-0000-000000000000</SalesforceOrganizationId>
  <SalesforceOrganizationName/>
  <SalesforceApiVersion/>
  <Properties/>
  <RawMappings>
    <RawMapping DataFieldId="2afa0948-ece9-4833-8d7d-edf2a79fee3b" Mapping="@DEFINEDNAME=ListGroup"/>
    <RawMapping DataFieldId="4e8fd0d4-08d6-484f-82e3-861e0083695d" Mapping="@DEFINEDNAME=InputList"/>
    <RawMapping DataFieldId="cf35b097-f0c5-4022-b638-32fe7c95a6aa" Mapping="@DEFINEDNAME=InputList/Column0"/>
  </RawMappings>
  <DesignTimeProperties/>
</DataSourceMapping>
</file>

<file path=customXml/item79.xml><?xml version="1.0" encoding="utf-8"?>
<VariableListDefinition name="AD_HOC" displayName="AD_HOC" id="7231f328-a4d5-4f82-884d-3c48abd7edb1" isdomainofvalue="False" dataSourceId="6fb60b17-7d6b-4134-91a7-7cf3f31fd71e">
  <Variable name="Date" type="DATE" dataFieldId="899bcbfb-ca99-42a5-89d6-a0ede17c2812"/>
  <Variable name="BusinessOwner" type="STRING" dataFieldId="a659ad92-9b3e-4f38-878c-91d39ab0071f"/>
  <Variable name="Account" type="STRING" dataFieldId="0e015f46-c357-4dac-9f6d-11c115b91e1c"/>
  <Variable name="ManualOverrideAccount" type="STRING" dataFieldId="cf196aeb-f7fd-4d1c-b78f-81f6df8997f7"/>
  <Variable name="ManualAccountName" type="STRING" dataFieldId="9e8b9ddb-4f0d-4bf7-8621-c9d9dcd50821"/>
  <Variable name="Client_Since_c" type="STRING" dataFieldId="7cdd1ad7-dbfe-46a1-980b-f276b3b8d12b"/>
  <Variable name="Trends" type="TABLE" dataFieldId="30a35134-acd2-4621-b4ab-39d1b785ebb3" isRepeatingTable="True">
    <Variable name="TrendDescription" type="STRING" dataFieldId="edaad75e-3f37-4025-85d2-56f3d4e4b046"/>
    <Variable name="TrendHeader" type="STRING" dataFieldId="9768d09d-8094-4ad6-8486-a59c696b174a"/>
  </Variable>
  <Variable name="BusinessPriorities" type="TABLE" dataFieldId="350288a7-5c80-466f-a157-8d59b78a039c" isRepeatingTable="True">
    <Variable name="BusinessPriority" type="STRING" dataFieldId="a1a7d23e-de1e-49a8-a63c-f9b2dfcc4a97"/>
    <Variable name="ProgramDetails" type="STRING" dataFieldId="654e11b8-38fc-4b7c-b5ea-7cd0a490d951"/>
    <Variable name="HowItHelped" type="STRING" dataFieldId="5c661d3b-6fac-4209-b636-2f5d9a534ff1"/>
  </Variable>
  <Variable name="Agenda" type="TABLE" dataFieldId="32d56662-727c-4397-acac-56e80b138701" isRepeatingTable="True">
    <Variable name="AgendaItem" type="STRING" dataFieldId="331ddc5b-7c07-4aff-98d4-06990fd0f71e"/>
  </Variable>
  <Variable name="NextSteps" type="TABLE" dataFieldId="dc04dd11-1d9a-4d47-b780-306ac687a3da" isRepeatingTable="True">
    <Variable name="NextSteps" type="STRING" dataFieldId="75bbf05c-6894-485c-a444-c0cccee30219"/>
  </Variable>
  <Variable name="PreliminaryAssessmentTable" type="TABLE" dataFieldId="59ab63ed-01c9-4ac3-b8ea-57bcfbac2b3b" isRepeatingTable="True">
    <Variable name="PreliminaryAssessment" type="STRING" dataFieldId="67655cf5-b87d-46c2-bfc7-5af5d3f617f6"/>
  </Variable>
  <Variable name="GrowthOpportunitiesTable" type="TABLE" dataFieldId="d82450e0-b173-4c57-bc44-4dfc7081a767" isRepeatingTable="True">
    <Variable name="GrowthOpportunities" type="STRING" dataFieldId="87339fe7-d3e4-43ca-a5ed-20dd95467a49"/>
  </Variable>
  <Variable name="AXPprogram" type="TABLE" dataFieldId="6d1a66e0-2a4a-4c9e-b048-b3cd97dcb239" isRepeatingTable="True">
    <Variable name="Program" type="STRING" dataFieldId="c0d5f9c3-10b1-407c-b725-ccf540a638a3"/>
  </Variable>
  <Variable name="AccountOwner" type="STRING" dataFieldId="e28878ed-62f8-4364-a876-b2110c34af6b"/>
  <Variable name="CBDAccount" type="STRING" dataFieldId="cde3a2f3-568b-4e09-84ca-38f0c830fa59"/>
  <Variable name="DateCBD" type="DATE" dataFieldId="983ee8e8-2d72-46cd-b470-c52af0921d6f"/>
  <Variable name="CBDManualOverride" type="STRING" dataFieldId="81b6bcd1-1364-42c6-ac7c-fac5ec71b3a3"/>
  <Variable name="CBDManualAccountName" type="STRING" dataFieldId="fa2cb67a-022b-48a5-bfdf-86386e0f7e8d"/>
  <Variable name="CBDBusinessOwner" type="STRING" dataFieldId="e7fa7ca8-3a3c-4c90-be85-221855ec2e61"/>
  <Variable name="AccountDisplayMaster" type="STRING" dataFieldId="fa54e47b-3fc2-431b-a97d-910ee66a5fe0"/>
  <Variable name="BusinessOwnerDisplay" type="STRING" dataFieldId="67c78a54-c7f7-4130-bf4b-a7ca8b62e901"/>
  <Variable name="DisplayUserName" type="STRING" dataFieldId="532292fe-e69a-40fd-9bf9-a2cd689661ed"/>
  <Variable name="DisplayTitle" type="STRING" dataFieldId="c6795f0f-3863-4cc2-a8fd-812741403c7c"/>
  <Variable name="DisplayEmail" type="STRING" dataFieldId="9d5dee08-e68e-49c6-a08d-b63f93251807"/>
  <Variable name="DisplayPhone" type="STRING" dataFieldId="0c6d6169-b654-4b2c-b0f2-2908bbf9cb9e"/>
  <Variable name="DateDisplay" type="STRING" dataFieldId="ddd37631-219e-4ef9-91ae-59a5c4f1b776"/>
  <Variable name="accountdisplaymaster" type="STRING" dataFieldId="5b865cf7-11e2-4b56-9eb7-751b6c901389"/>
  <Variable name="MerchantName" type="STRING" dataFieldId="01cae305-a9a0-44bd-a830-5b4826762805"/>
  <Variable name="ChargeVolume" type="STRING" dataFieldId="8bd3dc2b-5d3b-45d9-8121-5d1c1fd23fd8"/>
</VariableListDefinition>
</file>

<file path=customXml/item8.xml><?xml version="1.0" encoding="utf-8"?>
<Presentation UniqueId="e0250328-e664-4928-9698-84cd96d7d448" MajorVersion="15" MinorVersion="0"/>
</file>

<file path=customXml/item80.xml><?xml version="1.0" encoding="utf-8"?>
<Layout UniqueId="b45724e7-0a26-4e27-8207-bb46dbfee5e9" Name="Style Guide P1" ContentType="application/vnd.openxmlformats-officedocument.presentationml.slideLayout+xml" MajorVersion="0" MinorVersion="1" IsDirty="False" isLocalCopy="false"/>
</file>

<file path=customXml/item81.xml><?xml version="1.0" encoding="utf-8"?>
<pd:PersonalizationDefinition xmlns:pd="Strauss.PersonalizationDefinition" name="">
  <pd:DataReferenceList>
    <pd:DataReference datasourceID="6fb60b17-7d6b-4134-91a7-7cf3f31fd71e" dataFieldID="0e015f46-c357-4dac-9f6d-11c115b91e1c" variableListUniqueId="7231f328-a4d5-4f82-884d-3c48abd7edb1"/>
  </pd:DataReferenceList>
  <pd:VisibilityDescriptor name="" desc="" uid="">
    <pd:DataReferenceList/>
    <pd:VisbilityDescriptorDef setVisible="True">
      <pd:Condition rel="&amp;&amp;">
        <pd:ConditionItem operator="==" type="STRING" isvariablebinding="False">
          <pd:VarOperand>
            <pd:DataReference datasourceID="6fb60b17-7d6b-4134-91a7-7cf3f31fd71e" dataFieldID="0e015f46-c357-4dac-9f6d-11c115b91e1c" variableListUniqueId="7231f328-a4d5-4f82-884d-3c48abd7edb1"/>
          </pd:VarOperand>
          <pd:ValueOperand>123</pd:ValueOperand>
          <pd:MappingOperand>
          </pd:MappingOperand>
        </pd:ConditionItem>
      </pd:Condition>
    </pd:VisbilityDescriptorDef>
  </pd:VisibilityDescriptor>
</pd:PersonalizationDefinition>
</file>

<file path=customXml/item82.xml><?xml version="1.0" encoding="utf-8"?>
<DataSourceMapping>
  <Id>8bdee4f0-dda6-4083-ab14-3bdbc7ac834e</Id>
  <Name>EXPRESSION_VARIABLE_MAPPING</Name>
  <TargetDataSource>bd2af073-86b0-469a-bd59-2eba8a46ff44</TargetDataSource>
  <SourceType>XML File</SourceType>
  <IsReadOnly>false</IsReadOnly>
  <SalesforceOrganizationId>00000000-0000-0000-0000-000000000000</SalesforceOrganizationId>
  <SalesforceOrganizationName/>
  <SalesforceApiVersion/>
  <Properties/>
  <RawMappings/>
  <DesignTimeProperties/>
</DataSourceMapping>
</file>

<file path=customXml/item83.xml><?xml version="1.0" encoding="utf-8"?>
<Layout UniqueId="bf459b13-3e55-4b0a-b2ab-c980a5557a45" Name="Title Only" ContentType="application/vnd.openxmlformats-officedocument.presentationml.slideLayout+xml" MajorVersion="0" MinorVersion="1" IsDirty="False" isLocalCopy="false"/>
</file>

<file path=customXml/item84.xml><?xml version="1.0" encoding="utf-8"?>
<DataSourceInfo>
  <Id>d60f53a4-6658-4c6e-bd47-b138fbac80f4</Id>
  <MajorVersion>2</MajorVersion>
  <MinorVersion>0</MinorVersion>
  <DataSourceType>Normal</DataSourceType>
  <Name>FullNameModel</Name>
  <Description/>
  <Filter/>
  <InputParameters>
    <FieldInfo>
      <Id>c9bba87d-afde-415d-b89e-07425e6456e4</Id>
      <Name>FirstName</Name>
      <Description>FirstName</Description>
      <ExpressionString/>
      <FieldType>System.String</FieldType>
      <Filter/>
      <DefaultValue/>
      <IsInputParameter>true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@DEFINEDNAME=FirstName</NativeFieldMapping>
      <OriginalName>FirstName</OriginalName>
      <ValidationMessage/>
    </FieldInfo>
    <FieldInfo>
      <Id>c492303f-fc0f-4042-bc5b-b6fc945317c6</Id>
      <Name>LastName</Name>
      <Description>LastName</Description>
      <ExpressionString/>
      <FieldType>System.String</FieldType>
      <Filter/>
      <DefaultValue/>
      <IsInputParameter>true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@DEFINEDNAME=LastName</NativeFieldMapping>
      <OriginalName>LastName</OriginalName>
      <ValidationMessage/>
    </FieldInfo>
  </InputParameters>
  <InvocationActions>
    <InvocationAction>
      <Id>dd1e9fd6-51a2-4180-806f-8df2114aba8b</Id>
      <Name>Azure Blob</Name>
      <TargetMappingId>51e46ad6-0aca-4391-a4d9-576b40f007ba</TargetMappingId>
      <InvocationType>AZURE_BLOB</InvocationType>
      <InvocationString>21797073-6c36-4bb1-8a48-6740230f4303</InvocationString>
      <InvocationMetadata/>
    </InvocationAction>
  </InvocationActions>
  <DataFields>
    <FieldInfo>
      <Id>baf0d9a2-f550-47c4-93d7-c2f43755bcdc</Id>
      <Name>FullName</Name>
      <Description>FullName</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@DEFINEDNAME=FullName</NativeFieldMapping>
      <OriginalName>FullName</OriginalName>
      <ValidationMessage/>
    </FieldInfo>
  </DataFields>
</DataSourceInfo>
</file>

<file path=customXml/item85.xml><?xml version="1.0" encoding="utf-8"?>
<DataSourceMapping>
  <Id>51e46ad6-0aca-4391-a4d9-576b40f007ba</Id>
  <Name/>
  <TargetDataSource>d60f53a4-6658-4c6e-bd47-b138fbac80f4</TargetDataSource>
  <SourceType>Excel Model(xlsx)</SourceType>
  <IsReadOnly>false</IsReadOnly>
  <SalesforceOrganizationId>00000000-0000-0000-0000-000000000000</SalesforceOrganizationId>
  <SalesforceOrganizationName/>
  <SalesforceApiVersion/>
  <Properties/>
  <RawMappings>
    <RawMapping DataFieldId="baf0d9a2-f550-47c4-93d7-c2f43755bcdc" Mapping="@DEFINEDNAME=FullName"/>
    <RawMapping DataFieldId="c9bba87d-afde-415d-b89e-07425e6456e4" Mapping="@DEFINEDNAME=FirstName"/>
    <RawMapping DataFieldId="c492303f-fc0f-4042-bc5b-b6fc945317c6" Mapping="@DEFINEDNAME=LastName"/>
  </RawMappings>
  <DesignTimeProperties/>
</DataSourceMapping>
</file>

<file path=customXml/item86.xml><?xml version="1.0" encoding="utf-8"?>
<Layout UniqueId="4981e264-83a3-4ea7-962c-807517496328" Name="Tittle + 2 Charts + 2 Text Boxes" ContentType="application/vnd.openxmlformats-officedocument.presentationml.slideLayout+xml" MajorVersion="0" MinorVersion="1" IsDirty="False" isLocalCopy="false"/>
</file>

<file path=customXml/item87.xml><?xml version="1.0" encoding="utf-8"?>
<Layout UniqueId="1e84890e-4814-418e-a2eb-2b73200e3dc9" Name="Tittle + 3 Sub Headers + 3 Text Boxes " ContentType="application/vnd.openxmlformats-officedocument.presentationml.slideLayout+xml" MajorVersion="0" MinorVersion="1" IsDirty="False" isLocalCopy="false"/>
</file>

<file path=customXml/item88.xml><?xml version="1.0" encoding="utf-8"?>
<Layout UniqueId="b0fb0e45-9f04-4280-bc67-014449cabc09" Name="8_Title and Content" ContentType="application/vnd.openxmlformats-officedocument.presentationml.slideLayout+xml" MajorVersion="0" MinorVersion="1" IsDirty="False" isLocalCopy="false"/>
</file>

<file path=customXml/item89.xml><?xml version="1.0" encoding="utf-8"?>
<VariableListDefinition name="AccountProdDetail_1" displayName="AccountProdDetail_1" id="095696c2-67cc-4758-b901-5b3129597f02" isdomainofvalue="False" dataSourceId="18292f9d-1375-47e0-a0c8-8fd8ec4c7e11">
  <DataSourceParameterMappings variableListUniqueId="095696c2-67cc-4758-b901-5b3129597f02" dataSourceId="18292f9d-1375-47e0-a0c8-8fd8ec4c7e11">
    <InvocationParameterMappings>
      <DataParameterMapping dataFieldId="d5c6ef12-f4e5-4da1-85d2-5f28a43630b7" dataFieldName="Id" isLiteral="False" isVariable="True" mappedDataSourceId="bd2af073-86b0-469a-bd59-2eba8a46ff44" mappedDataFieldId="4034c10f-907c-46e3-8c92-3a32bea25743" mappedVariableListUniqueId="5dd145f9-efe6-4297-a280-6cd8f165bf71"/>
    </InvocationParameterMappings>
  </DataSourceParameterMappings>
  <Variable name="Client_Since__c" type="DATE" dataFieldId="77ab1906-b292-424e-af6d-4cd5461edef4">
    <Description>Client Since (Date)</Description>
  </Variable>
  <Variable name="Communicated_Limit__c" type="FLOAT" dataFieldId="f8e798f0-3eb7-4360-864b-3ef1c9c4803f">
    <Description>Communicated Limit</Description>
    <Format>
      <GenericNumberFormatter decimalPlace="0" useSeparator="True" negativeNumberStyle="STANDARD"/>
    </Format>
  </Variable>
  <Variable name="Communicated_Limit_Currency__c" type="STRING" dataFieldId="315aa129-7339-4aa6-9e1f-ebb3a54a23f8">
    <Description>Communicated Limit Currency</Description>
  </Variable>
  <Variable name="Name" type="STRING" dataFieldId="bb0e2ae6-b785-4fba-b6fe-4cd677ae51c4">
    <Description>Account Name</Description>
  </Variable>
</VariableListDefinition>
</file>

<file path=customXml/item9.xml><?xml version="1.0" encoding="utf-8"?>
<DataSourceInfo>
  <Id>18292f9d-1375-47e0-a0c8-8fd8ec4c7e11</Id>
  <MajorVersion>7</MajorVersion>
  <MinorVersion>0</MinorVersion>
  <DataSourceType>Normal</DataSourceType>
  <Name>AccountProdDetail</Name>
  <Description/>
  <Filter>Id = '[Id]'</Filter>
  <InvocationParameters>
    <FieldInfo>
      <Id>d5c6ef12-f4e5-4da1-85d2-5f28a43630b7</Id>
      <Name>Id</Name>
      <Description>Id</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Id</OriginalName>
      <ValidationMessage/>
    </FieldInfo>
  </InvocationParameters>
  <InvocationActions>
    <InvocationAction>
      <Id>4559d45f-6895-44ea-8f84-05441a8f6aac</Id>
      <Name/>
      <TargetMappingId>eba6453a-c856-4b89-a0d1-29c09eff34c8</TargetMappingId>
      <InvocationType>SALESFORCE</InvocationType>
      <InvocationString/>
      <InvocationMetadata/>
    </InvocationAction>
  </InvocationActions>
  <DataFields>
    <FieldInfo>
      <Id>77ab1906-b292-424e-af6d-4cd5461edef4</Id>
      <Name>Client_Since__c</Name>
      <Description>Client Since (Date)</Description>
      <ExpressionString/>
      <FieldType>System.Date</FieldType>
      <Filter/>
      <DefaultValue/>
      <IsInputParameter>false</IsInputParameter>
      <IsInputMultipleValues>false</IsInputMultipleValues>
      <IncludeInRecordSelector>false</IncludeInRecordSelector>
      <IsRepeating>false</IsRepeating>
      <IsKeyField>false</IsKeyField>
      <Required>false</Required>
      <NativeSourceType>Date</NativeSourceType>
      <MaxLength>0</MaxLength>
      <DynamicDomainOfValueSourceId/>
      <TrimEmptyRows>false</TrimEmptyRows>
      <CanIncludeInModel>true</CanIncludeInModel>
      <IncludeInModel>true</IncludeInModel>
      <IsPartial>false</IsPartial>
      <IsValid>true</IsValid>
      <NativeFieldMapping>Client_Since__c</NativeFieldMapping>
      <OriginalName/>
      <ValidationMessage/>
    </FieldInfo>
    <FieldInfo>
      <Id>f8e798f0-3eb7-4360-864b-3ef1c9c4803f</Id>
      <Name>Communicated_Limit__c</Name>
      <Description>Communicated Limit</Description>
      <ExpressionString/>
      <FieldType>System.Float</FieldType>
      <Filter/>
      <DefaultValue/>
      <IsInputParameter>false</IsInputParameter>
      <IsInputMultipleValues>false</IsInputMultipleValues>
      <IncludeInRecordSelector>false</IncludeInRecordSelector>
      <IsRepeating>false</IsRepeating>
      <IsKeyField>false</IsKeyField>
      <Required>false</Required>
      <NativeSourceType>Double</NativeSourceType>
      <MaxLength>0</MaxLength>
      <DynamicDomainOfValueSourceId/>
      <TrimEmptyRows>false</TrimEmptyRows>
      <CanIncludeInModel>true</CanIncludeInModel>
      <IncludeInModel>true</IncludeInModel>
      <IsPartial>false</IsPartial>
      <IsValid>true</IsValid>
      <NativeFieldMapping>Communicated_Limit__c</NativeFieldMapping>
      <OriginalName/>
      <ValidationMessage/>
    </FieldInfo>
    <FieldInfo>
      <Id>315aa129-7339-4aa6-9e1f-ebb3a54a23f8</Id>
      <Name>Communicated_Limit_Currency__c</Name>
      <Description>Communicated Limit Currency</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Communicated_Limit_Currency__c</NativeFieldMapping>
      <OriginalName/>
      <ValidationMessage/>
    </FieldInfo>
    <FieldInfo>
      <Id>bb0e2ae6-b785-4fba-b6fe-4cd677ae51c4</Id>
      <Name>Name</Name>
      <Description>Account Name</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Name</NativeFieldMapping>
      <OriginalName/>
      <ValidationMessage/>
    </FieldInfo>
  </DataFields>
</DataSourceInfo>
</file>

<file path=customXml/item90.xml><?xml version="1.0" encoding="utf-8"?>
<SlideMaster UniqueId="bc1f2396-f2d9-4323-ba4c-f88ddc71f187" Name="CLICK TO EDIT MASTER TITLE" ContentType="application/vnd.openxmlformats-officedocument.presentationml.slideMaster+xml" MajorVersion="0" MinorVersion="1" IsDirty="False" LocalName="1_Custom Design" isLocalCopy="false"/>
</file>

<file path=customXml/item91.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6B70B68-141C-4123-A8D9-CB09AB511D76}">
  <ds:schemaRefs/>
</ds:datastoreItem>
</file>

<file path=customXml/itemProps10.xml><?xml version="1.0" encoding="utf-8"?>
<ds:datastoreItem xmlns:ds="http://schemas.openxmlformats.org/officeDocument/2006/customXml" ds:itemID="{ADA3F780-0F88-43F6-BDE3-43A88C6F5D53}">
  <ds:schemaRefs/>
</ds:datastoreItem>
</file>

<file path=customXml/itemProps11.xml><?xml version="1.0" encoding="utf-8"?>
<ds:datastoreItem xmlns:ds="http://schemas.openxmlformats.org/officeDocument/2006/customXml" ds:itemID="{8FD1C7FB-44B8-43FE-B151-C068E9BAE334}">
  <ds:schemaRefs/>
</ds:datastoreItem>
</file>

<file path=customXml/itemProps12.xml><?xml version="1.0" encoding="utf-8"?>
<ds:datastoreItem xmlns:ds="http://schemas.openxmlformats.org/officeDocument/2006/customXml" ds:itemID="{682BD4A6-E728-4214-92A7-C4E5A2ED43B4}">
  <ds:schemaRefs/>
</ds:datastoreItem>
</file>

<file path=customXml/itemProps13.xml><?xml version="1.0" encoding="utf-8"?>
<ds:datastoreItem xmlns:ds="http://schemas.openxmlformats.org/officeDocument/2006/customXml" ds:itemID="{C2E1E379-D119-46B8-AC18-67C16C341614}">
  <ds:schemaRefs/>
</ds:datastoreItem>
</file>

<file path=customXml/itemProps14.xml><?xml version="1.0" encoding="utf-8"?>
<ds:datastoreItem xmlns:ds="http://schemas.openxmlformats.org/officeDocument/2006/customXml" ds:itemID="{232685C7-EED3-4F78-9FE8-0AAEC2373BEC}">
  <ds:schemaRefs/>
</ds:datastoreItem>
</file>

<file path=customXml/itemProps15.xml><?xml version="1.0" encoding="utf-8"?>
<ds:datastoreItem xmlns:ds="http://schemas.openxmlformats.org/officeDocument/2006/customXml" ds:itemID="{456EAC64-750E-44C3-8FD0-B991B9635933}">
  <ds:schemaRefs/>
</ds:datastoreItem>
</file>

<file path=customXml/itemProps16.xml><?xml version="1.0" encoding="utf-8"?>
<ds:datastoreItem xmlns:ds="http://schemas.openxmlformats.org/officeDocument/2006/customXml" ds:itemID="{136CE3A0-9C27-4DF0-9DA9-AFE41A8F6243}">
  <ds:schemaRefs/>
</ds:datastoreItem>
</file>

<file path=customXml/itemProps17.xml><?xml version="1.0" encoding="utf-8"?>
<ds:datastoreItem xmlns:ds="http://schemas.openxmlformats.org/officeDocument/2006/customXml" ds:itemID="{EC2E2B01-A7A3-4B36-949D-C9651AB9D9CF}">
  <ds:schemaRefs/>
</ds:datastoreItem>
</file>

<file path=customXml/itemProps18.xml><?xml version="1.0" encoding="utf-8"?>
<ds:datastoreItem xmlns:ds="http://schemas.openxmlformats.org/officeDocument/2006/customXml" ds:itemID="{98C875BF-8285-462B-A19E-B3433BFAD6E3}">
  <ds:schemaRefs/>
</ds:datastoreItem>
</file>

<file path=customXml/itemProps19.xml><?xml version="1.0" encoding="utf-8"?>
<ds:datastoreItem xmlns:ds="http://schemas.openxmlformats.org/officeDocument/2006/customXml" ds:itemID="{F888695E-1EC8-449B-B7A8-8389CF2638AB}">
  <ds:schemaRefs/>
</ds:datastoreItem>
</file>

<file path=customXml/itemProps2.xml><?xml version="1.0" encoding="utf-8"?>
<ds:datastoreItem xmlns:ds="http://schemas.openxmlformats.org/officeDocument/2006/customXml" ds:itemID="{1F44394B-B59F-4695-ADA1-F97C9E5E4111}">
  <ds:schemaRefs/>
</ds:datastoreItem>
</file>

<file path=customXml/itemProps20.xml><?xml version="1.0" encoding="utf-8"?>
<ds:datastoreItem xmlns:ds="http://schemas.openxmlformats.org/officeDocument/2006/customXml" ds:itemID="{3857738B-D462-46ED-B8B2-B5E8DD400816}">
  <ds:schemaRefs/>
</ds:datastoreItem>
</file>

<file path=customXml/itemProps21.xml><?xml version="1.0" encoding="utf-8"?>
<ds:datastoreItem xmlns:ds="http://schemas.openxmlformats.org/officeDocument/2006/customXml" ds:itemID="{58B15904-E64E-4DE2-8755-A29A7F8FFA2F}">
  <ds:schemaRefs/>
</ds:datastoreItem>
</file>

<file path=customXml/itemProps22.xml><?xml version="1.0" encoding="utf-8"?>
<ds:datastoreItem xmlns:ds="http://schemas.openxmlformats.org/officeDocument/2006/customXml" ds:itemID="{C4BF7709-0997-47F8-9878-04F0C750E05F}">
  <ds:schemaRefs/>
</ds:datastoreItem>
</file>

<file path=customXml/itemProps23.xml><?xml version="1.0" encoding="utf-8"?>
<ds:datastoreItem xmlns:ds="http://schemas.openxmlformats.org/officeDocument/2006/customXml" ds:itemID="{A4015598-E96C-498A-B8A5-3531DA1FE615}">
  <ds:schemaRefs/>
</ds:datastoreItem>
</file>

<file path=customXml/itemProps24.xml><?xml version="1.0" encoding="utf-8"?>
<ds:datastoreItem xmlns:ds="http://schemas.openxmlformats.org/officeDocument/2006/customXml" ds:itemID="{B0101E68-AB01-4D80-9143-83005A76DE69}">
  <ds:schemaRefs/>
</ds:datastoreItem>
</file>

<file path=customXml/itemProps25.xml><?xml version="1.0" encoding="utf-8"?>
<ds:datastoreItem xmlns:ds="http://schemas.openxmlformats.org/officeDocument/2006/customXml" ds:itemID="{B577FFC9-2C15-4EA0-9225-C45CA4545AC9}">
  <ds:schemaRefs/>
</ds:datastoreItem>
</file>

<file path=customXml/itemProps26.xml><?xml version="1.0" encoding="utf-8"?>
<ds:datastoreItem xmlns:ds="http://schemas.openxmlformats.org/officeDocument/2006/customXml" ds:itemID="{26792927-A137-46D5-BF2A-CF9E44174737}">
  <ds:schemaRefs/>
</ds:datastoreItem>
</file>

<file path=customXml/itemProps27.xml><?xml version="1.0" encoding="utf-8"?>
<ds:datastoreItem xmlns:ds="http://schemas.openxmlformats.org/officeDocument/2006/customXml" ds:itemID="{E2EA598F-C731-4879-8400-37774C292163}">
  <ds:schemaRefs/>
</ds:datastoreItem>
</file>

<file path=customXml/itemProps28.xml><?xml version="1.0" encoding="utf-8"?>
<ds:datastoreItem xmlns:ds="http://schemas.openxmlformats.org/officeDocument/2006/customXml" ds:itemID="{F8BC0A67-FCF5-495A-BFC2-B22F53BE162A}">
  <ds:schemaRefs/>
</ds:datastoreItem>
</file>

<file path=customXml/itemProps29.xml><?xml version="1.0" encoding="utf-8"?>
<ds:datastoreItem xmlns:ds="http://schemas.openxmlformats.org/officeDocument/2006/customXml" ds:itemID="{9E529B5F-A141-439F-9CF9-10785EF34CB4}">
  <ds:schemaRefs/>
</ds:datastoreItem>
</file>

<file path=customXml/itemProps3.xml><?xml version="1.0" encoding="utf-8"?>
<ds:datastoreItem xmlns:ds="http://schemas.openxmlformats.org/officeDocument/2006/customXml" ds:itemID="{03B00715-D719-463A-8D05-804B354F3AC7}">
  <ds:schemaRefs/>
</ds:datastoreItem>
</file>

<file path=customXml/itemProps30.xml><?xml version="1.0" encoding="utf-8"?>
<ds:datastoreItem xmlns:ds="http://schemas.openxmlformats.org/officeDocument/2006/customXml" ds:itemID="{BEB21DFD-6395-4EE9-A81B-449D81B65035}">
  <ds:schemaRefs/>
</ds:datastoreItem>
</file>

<file path=customXml/itemProps31.xml><?xml version="1.0" encoding="utf-8"?>
<ds:datastoreItem xmlns:ds="http://schemas.openxmlformats.org/officeDocument/2006/customXml" ds:itemID="{38F66746-CEDC-4258-9594-DF11FBFEFC14}">
  <ds:schemaRefs/>
</ds:datastoreItem>
</file>

<file path=customXml/itemProps32.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3.xml><?xml version="1.0" encoding="utf-8"?>
<ds:datastoreItem xmlns:ds="http://schemas.openxmlformats.org/officeDocument/2006/customXml" ds:itemID="{5F317DAD-14A7-4934-BEFE-24ABE9183F87}">
  <ds:schemaRefs/>
</ds:datastoreItem>
</file>

<file path=customXml/itemProps34.xml><?xml version="1.0" encoding="utf-8"?>
<ds:datastoreItem xmlns:ds="http://schemas.openxmlformats.org/officeDocument/2006/customXml" ds:itemID="{497070F0-BAB7-4E7D-8273-D01AF2292F1F}">
  <ds:schemaRefs/>
</ds:datastoreItem>
</file>

<file path=customXml/itemProps35.xml><?xml version="1.0" encoding="utf-8"?>
<ds:datastoreItem xmlns:ds="http://schemas.openxmlformats.org/officeDocument/2006/customXml" ds:itemID="{81ADFBE0-A740-44C7-9FA8-C3F86E825244}">
  <ds:schemaRefs/>
</ds:datastoreItem>
</file>

<file path=customXml/itemProps36.xml><?xml version="1.0" encoding="utf-8"?>
<ds:datastoreItem xmlns:ds="http://schemas.openxmlformats.org/officeDocument/2006/customXml" ds:itemID="{8FA8857B-6F11-463A-AEA9-A5E5C85A4BAF}">
  <ds:schemaRefs/>
</ds:datastoreItem>
</file>

<file path=customXml/itemProps37.xml><?xml version="1.0" encoding="utf-8"?>
<ds:datastoreItem xmlns:ds="http://schemas.openxmlformats.org/officeDocument/2006/customXml" ds:itemID="{95C4070D-2CCD-43FA-ACA6-B587E6FAAF51}">
  <ds:schemaRefs/>
</ds:datastoreItem>
</file>

<file path=customXml/itemProps38.xml><?xml version="1.0" encoding="utf-8"?>
<ds:datastoreItem xmlns:ds="http://schemas.openxmlformats.org/officeDocument/2006/customXml" ds:itemID="{830B1339-C8FD-4D1E-9A8D-B24C3708760C}">
  <ds:schemaRefs/>
</ds:datastoreItem>
</file>

<file path=customXml/itemProps39.xml><?xml version="1.0" encoding="utf-8"?>
<ds:datastoreItem xmlns:ds="http://schemas.openxmlformats.org/officeDocument/2006/customXml" ds:itemID="{1DF94526-A936-4414-9762-19E30CEFBD25}">
  <ds:schemaRefs/>
</ds:datastoreItem>
</file>

<file path=customXml/itemProps4.xml><?xml version="1.0" encoding="utf-8"?>
<ds:datastoreItem xmlns:ds="http://schemas.openxmlformats.org/officeDocument/2006/customXml" ds:itemID="{CEE4EF79-53DB-4E8D-A1F8-EC66A8138D89}">
  <ds:schemaRefs/>
</ds:datastoreItem>
</file>

<file path=customXml/itemProps40.xml><?xml version="1.0" encoding="utf-8"?>
<ds:datastoreItem xmlns:ds="http://schemas.openxmlformats.org/officeDocument/2006/customXml" ds:itemID="{3AD780E6-6DA0-46A9-A86D-1A4D800C6869}">
  <ds:schemaRefs/>
</ds:datastoreItem>
</file>

<file path=customXml/itemProps41.xml><?xml version="1.0" encoding="utf-8"?>
<ds:datastoreItem xmlns:ds="http://schemas.openxmlformats.org/officeDocument/2006/customXml" ds:itemID="{DA0060E7-96A1-4625-BDD6-2742A34A2432}">
  <ds:schemaRefs/>
</ds:datastoreItem>
</file>

<file path=customXml/itemProps42.xml><?xml version="1.0" encoding="utf-8"?>
<ds:datastoreItem xmlns:ds="http://schemas.openxmlformats.org/officeDocument/2006/customXml" ds:itemID="{D0AA048F-B39E-41CC-B425-B761C8251C6B}">
  <ds:schemaRefs/>
</ds:datastoreItem>
</file>

<file path=customXml/itemProps43.xml><?xml version="1.0" encoding="utf-8"?>
<ds:datastoreItem xmlns:ds="http://schemas.openxmlformats.org/officeDocument/2006/customXml" ds:itemID="{214AD6C8-3794-4F61-9DF7-9274EEA45A96}">
  <ds:schemaRefs/>
</ds:datastoreItem>
</file>

<file path=customXml/itemProps44.xml><?xml version="1.0" encoding="utf-8"?>
<ds:datastoreItem xmlns:ds="http://schemas.openxmlformats.org/officeDocument/2006/customXml" ds:itemID="{65E521D3-E414-44F1-813C-C6016FD57215}">
  <ds:schemaRefs/>
</ds:datastoreItem>
</file>

<file path=customXml/itemProps45.xml><?xml version="1.0" encoding="utf-8"?>
<ds:datastoreItem xmlns:ds="http://schemas.openxmlformats.org/officeDocument/2006/customXml" ds:itemID="{49BAD81D-619B-47AD-9619-14F6D4F1C214}">
  <ds:schemaRefs/>
</ds:datastoreItem>
</file>

<file path=customXml/itemProps46.xml><?xml version="1.0" encoding="utf-8"?>
<ds:datastoreItem xmlns:ds="http://schemas.openxmlformats.org/officeDocument/2006/customXml" ds:itemID="{C267A5D9-C7A3-41C7-95BE-6C5827B2AC09}">
  <ds:schemaRefs/>
</ds:datastoreItem>
</file>

<file path=customXml/itemProps47.xml><?xml version="1.0" encoding="utf-8"?>
<ds:datastoreItem xmlns:ds="http://schemas.openxmlformats.org/officeDocument/2006/customXml" ds:itemID="{0ABF9D23-C4F4-4457-8E02-AD6B3296DD0E}">
  <ds:schemaRefs/>
</ds:datastoreItem>
</file>

<file path=customXml/itemProps48.xml><?xml version="1.0" encoding="utf-8"?>
<ds:datastoreItem xmlns:ds="http://schemas.openxmlformats.org/officeDocument/2006/customXml" ds:itemID="{DB4D5254-83FF-4429-A84E-6B33A603F988}">
  <ds:schemaRefs/>
</ds:datastoreItem>
</file>

<file path=customXml/itemProps49.xml><?xml version="1.0" encoding="utf-8"?>
<ds:datastoreItem xmlns:ds="http://schemas.openxmlformats.org/officeDocument/2006/customXml" ds:itemID="{CDC96B83-44C4-4978-8241-39188DA88C4D}">
  <ds:schemaRefs/>
</ds:datastoreItem>
</file>

<file path=customXml/itemProps5.xml><?xml version="1.0" encoding="utf-8"?>
<ds:datastoreItem xmlns:ds="http://schemas.openxmlformats.org/officeDocument/2006/customXml" ds:itemID="{22071320-650C-4535-AD4F-75A58E00980C}">
  <ds:schemaRefs/>
</ds:datastoreItem>
</file>

<file path=customXml/itemProps50.xml><?xml version="1.0" encoding="utf-8"?>
<ds:datastoreItem xmlns:ds="http://schemas.openxmlformats.org/officeDocument/2006/customXml" ds:itemID="{11EC81CA-20D3-4A49-9CE7-6EA353375CCD}">
  <ds:schemaRefs/>
</ds:datastoreItem>
</file>

<file path=customXml/itemProps51.xml><?xml version="1.0" encoding="utf-8"?>
<ds:datastoreItem xmlns:ds="http://schemas.openxmlformats.org/officeDocument/2006/customXml" ds:itemID="{04A1D974-FFAD-473A-B2C7-123A0F5BBD8B}">
  <ds:schemaRefs/>
</ds:datastoreItem>
</file>

<file path=customXml/itemProps52.xml><?xml version="1.0" encoding="utf-8"?>
<ds:datastoreItem xmlns:ds="http://schemas.openxmlformats.org/officeDocument/2006/customXml" ds:itemID="{89B114A3-572C-4C19-9FAB-EDE77202305A}">
  <ds:schemaRefs/>
</ds:datastoreItem>
</file>

<file path=customXml/itemProps53.xml><?xml version="1.0" encoding="utf-8"?>
<ds:datastoreItem xmlns:ds="http://schemas.openxmlformats.org/officeDocument/2006/customXml" ds:itemID="{0B59A1D5-31D0-4F88-BF34-249EE361F849}">
  <ds:schemaRefs/>
</ds:datastoreItem>
</file>

<file path=customXml/itemProps54.xml><?xml version="1.0" encoding="utf-8"?>
<ds:datastoreItem xmlns:ds="http://schemas.openxmlformats.org/officeDocument/2006/customXml" ds:itemID="{8425EDC2-929A-4AC8-AE05-7A9841DFB9FC}">
  <ds:schemaRefs/>
</ds:datastoreItem>
</file>

<file path=customXml/itemProps55.xml><?xml version="1.0" encoding="utf-8"?>
<ds:datastoreItem xmlns:ds="http://schemas.openxmlformats.org/officeDocument/2006/customXml" ds:itemID="{FF6FF276-5C38-4C2A-9615-37173746F64C}">
  <ds:schemaRefs/>
</ds:datastoreItem>
</file>

<file path=customXml/itemProps56.xml><?xml version="1.0" encoding="utf-8"?>
<ds:datastoreItem xmlns:ds="http://schemas.openxmlformats.org/officeDocument/2006/customXml" ds:itemID="{FC277DFE-CCA2-43C9-AF9F-2136C0581AC3}">
  <ds:schemaRefs/>
</ds:datastoreItem>
</file>

<file path=customXml/itemProps57.xml><?xml version="1.0" encoding="utf-8"?>
<ds:datastoreItem xmlns:ds="http://schemas.openxmlformats.org/officeDocument/2006/customXml" ds:itemID="{BF1FA6C3-09D7-42D8-9FDC-9B49D2A29ADC}">
  <ds:schemaRefs>
    <ds:schemaRef ds:uri="http://schemas.microsoft.com/office/2006/metadata/properties"/>
    <ds:schemaRef ds:uri="http://schemas.microsoft.com/office/infopath/2007/PartnerControls"/>
    <ds:schemaRef ds:uri="http://schemas.microsoft.com/sharepoint/v3/fields"/>
  </ds:schemaRefs>
</ds:datastoreItem>
</file>

<file path=customXml/itemProps58.xml><?xml version="1.0" encoding="utf-8"?>
<ds:datastoreItem xmlns:ds="http://schemas.openxmlformats.org/officeDocument/2006/customXml" ds:itemID="{37D4C084-4A79-442F-A265-F2CA3A5E69DC}">
  <ds:schemaRefs/>
</ds:datastoreItem>
</file>

<file path=customXml/itemProps59.xml><?xml version="1.0" encoding="utf-8"?>
<ds:datastoreItem xmlns:ds="http://schemas.openxmlformats.org/officeDocument/2006/customXml" ds:itemID="{14B9B04A-19B8-414E-9999-53BCD7C25732}">
  <ds:schemaRefs/>
</ds:datastoreItem>
</file>

<file path=customXml/itemProps6.xml><?xml version="1.0" encoding="utf-8"?>
<ds:datastoreItem xmlns:ds="http://schemas.openxmlformats.org/officeDocument/2006/customXml" ds:itemID="{63824DD6-5D7A-4DBC-A5E6-3F3C21857D1A}">
  <ds:schemaRefs/>
</ds:datastoreItem>
</file>

<file path=customXml/itemProps60.xml><?xml version="1.0" encoding="utf-8"?>
<ds:datastoreItem xmlns:ds="http://schemas.openxmlformats.org/officeDocument/2006/customXml" ds:itemID="{81EBCF81-7D7D-4A0F-BB65-CC54505FEB82}">
  <ds:schemaRefs/>
</ds:datastoreItem>
</file>

<file path=customXml/itemProps61.xml><?xml version="1.0" encoding="utf-8"?>
<ds:datastoreItem xmlns:ds="http://schemas.openxmlformats.org/officeDocument/2006/customXml" ds:itemID="{3C952C50-0FD2-4516-B7D3-35158F21A444}">
  <ds:schemaRefs/>
</ds:datastoreItem>
</file>

<file path=customXml/itemProps62.xml><?xml version="1.0" encoding="utf-8"?>
<ds:datastoreItem xmlns:ds="http://schemas.openxmlformats.org/officeDocument/2006/customXml" ds:itemID="{08885A22-FAF2-4041-9574-F5ED751D5D4B}">
  <ds:schemaRefs/>
</ds:datastoreItem>
</file>

<file path=customXml/itemProps63.xml><?xml version="1.0" encoding="utf-8"?>
<ds:datastoreItem xmlns:ds="http://schemas.openxmlformats.org/officeDocument/2006/customXml" ds:itemID="{0455F0DE-BEDA-4E64-8FE4-576E287A6F45}">
  <ds:schemaRefs/>
</ds:datastoreItem>
</file>

<file path=customXml/itemProps64.xml><?xml version="1.0" encoding="utf-8"?>
<ds:datastoreItem xmlns:ds="http://schemas.openxmlformats.org/officeDocument/2006/customXml" ds:itemID="{69D3500D-1137-4BD7-8441-9CB075D479F5}">
  <ds:schemaRefs/>
</ds:datastoreItem>
</file>

<file path=customXml/itemProps65.xml><?xml version="1.0" encoding="utf-8"?>
<ds:datastoreItem xmlns:ds="http://schemas.openxmlformats.org/officeDocument/2006/customXml" ds:itemID="{D786763F-F51D-48A0-9CE8-F8246182BABE}">
  <ds:schemaRefs/>
</ds:datastoreItem>
</file>

<file path=customXml/itemProps66.xml><?xml version="1.0" encoding="utf-8"?>
<ds:datastoreItem xmlns:ds="http://schemas.openxmlformats.org/officeDocument/2006/customXml" ds:itemID="{B3D643C3-AA58-4B61-A91D-9E993C9FE4EA}">
  <ds:schemaRefs/>
</ds:datastoreItem>
</file>

<file path=customXml/itemProps67.xml><?xml version="1.0" encoding="utf-8"?>
<ds:datastoreItem xmlns:ds="http://schemas.openxmlformats.org/officeDocument/2006/customXml" ds:itemID="{9506DC51-6E86-48D3-BF79-7700ED77448C}">
  <ds:schemaRefs/>
</ds:datastoreItem>
</file>

<file path=customXml/itemProps68.xml><?xml version="1.0" encoding="utf-8"?>
<ds:datastoreItem xmlns:ds="http://schemas.openxmlformats.org/officeDocument/2006/customXml" ds:itemID="{3715E4BD-5871-4644-ABE8-C687E73FEC9A}">
  <ds:schemaRefs/>
</ds:datastoreItem>
</file>

<file path=customXml/itemProps69.xml><?xml version="1.0" encoding="utf-8"?>
<ds:datastoreItem xmlns:ds="http://schemas.openxmlformats.org/officeDocument/2006/customXml" ds:itemID="{C6C80C26-C76F-45D1-AA7A-511CA2D985D7}">
  <ds:schemaRefs/>
</ds:datastoreItem>
</file>

<file path=customXml/itemProps7.xml><?xml version="1.0" encoding="utf-8"?>
<ds:datastoreItem xmlns:ds="http://schemas.openxmlformats.org/officeDocument/2006/customXml" ds:itemID="{2509368D-E4D5-4176-B735-CF254CFCADCC}">
  <ds:schemaRefs/>
</ds:datastoreItem>
</file>

<file path=customXml/itemProps70.xml><?xml version="1.0" encoding="utf-8"?>
<ds:datastoreItem xmlns:ds="http://schemas.openxmlformats.org/officeDocument/2006/customXml" ds:itemID="{0A7D2701-5836-478C-B6F1-2E639EEBCB27}">
  <ds:schemaRefs/>
</ds:datastoreItem>
</file>

<file path=customXml/itemProps71.xml><?xml version="1.0" encoding="utf-8"?>
<ds:datastoreItem xmlns:ds="http://schemas.openxmlformats.org/officeDocument/2006/customXml" ds:itemID="{BB974FFD-B01D-429D-80C8-2EC484DE2B10}">
  <ds:schemaRefs/>
</ds:datastoreItem>
</file>

<file path=customXml/itemProps72.xml><?xml version="1.0" encoding="utf-8"?>
<ds:datastoreItem xmlns:ds="http://schemas.openxmlformats.org/officeDocument/2006/customXml" ds:itemID="{73D56BD6-8830-4B28-BB53-7C9EBD09D1E0}">
  <ds:schemaRefs/>
</ds:datastoreItem>
</file>

<file path=customXml/itemProps73.xml><?xml version="1.0" encoding="utf-8"?>
<ds:datastoreItem xmlns:ds="http://schemas.openxmlformats.org/officeDocument/2006/customXml" ds:itemID="{5BA18E0E-7163-4132-81FD-19C8BB5C54CC}">
  <ds:schemaRefs/>
</ds:datastoreItem>
</file>

<file path=customXml/itemProps74.xml><?xml version="1.0" encoding="utf-8"?>
<ds:datastoreItem xmlns:ds="http://schemas.openxmlformats.org/officeDocument/2006/customXml" ds:itemID="{10FAE2BA-D691-434C-98D0-E6F2B1C9B7DD}">
  <ds:schemaRefs/>
</ds:datastoreItem>
</file>

<file path=customXml/itemProps75.xml><?xml version="1.0" encoding="utf-8"?>
<ds:datastoreItem xmlns:ds="http://schemas.openxmlformats.org/officeDocument/2006/customXml" ds:itemID="{ECC84FFA-8A60-4DD7-82EA-2A2EDA900EF8}">
  <ds:schemaRefs/>
</ds:datastoreItem>
</file>

<file path=customXml/itemProps76.xml><?xml version="1.0" encoding="utf-8"?>
<ds:datastoreItem xmlns:ds="http://schemas.openxmlformats.org/officeDocument/2006/customXml" ds:itemID="{B5370037-A771-4C00-9846-1D5FF25AAC76}">
  <ds:schemaRefs/>
</ds:datastoreItem>
</file>

<file path=customXml/itemProps77.xml><?xml version="1.0" encoding="utf-8"?>
<ds:datastoreItem xmlns:ds="http://schemas.openxmlformats.org/officeDocument/2006/customXml" ds:itemID="{ADC2F5DE-F75C-4D02-B44D-D2342C5BFB95}">
  <ds:schemaRefs/>
</ds:datastoreItem>
</file>

<file path=customXml/itemProps78.xml><?xml version="1.0" encoding="utf-8"?>
<ds:datastoreItem xmlns:ds="http://schemas.openxmlformats.org/officeDocument/2006/customXml" ds:itemID="{8999AC22-93B7-4830-A961-156B05A26902}">
  <ds:schemaRefs/>
</ds:datastoreItem>
</file>

<file path=customXml/itemProps79.xml><?xml version="1.0" encoding="utf-8"?>
<ds:datastoreItem xmlns:ds="http://schemas.openxmlformats.org/officeDocument/2006/customXml" ds:itemID="{C04A659A-8E86-4D09-B744-A28044B79D16}">
  <ds:schemaRefs/>
</ds:datastoreItem>
</file>

<file path=customXml/itemProps8.xml><?xml version="1.0" encoding="utf-8"?>
<ds:datastoreItem xmlns:ds="http://schemas.openxmlformats.org/officeDocument/2006/customXml" ds:itemID="{1D87BCFE-7C90-412C-A855-1DCC8716A14B}">
  <ds:schemaRefs/>
</ds:datastoreItem>
</file>

<file path=customXml/itemProps80.xml><?xml version="1.0" encoding="utf-8"?>
<ds:datastoreItem xmlns:ds="http://schemas.openxmlformats.org/officeDocument/2006/customXml" ds:itemID="{4D531920-0282-4C93-9DC1-706A4ED2FF4C}">
  <ds:schemaRefs/>
</ds:datastoreItem>
</file>

<file path=customXml/itemProps81.xml><?xml version="1.0" encoding="utf-8"?>
<ds:datastoreItem xmlns:ds="http://schemas.openxmlformats.org/officeDocument/2006/customXml" ds:itemID="{785C5AFF-DCD2-4015-AC0A-F122F090111F}">
  <ds:schemaRefs>
    <ds:schemaRef ds:uri="Strauss.PersonalizationDefinition"/>
  </ds:schemaRefs>
</ds:datastoreItem>
</file>

<file path=customXml/itemProps82.xml><?xml version="1.0" encoding="utf-8"?>
<ds:datastoreItem xmlns:ds="http://schemas.openxmlformats.org/officeDocument/2006/customXml" ds:itemID="{EEFAA8CF-FEA8-41D5-ADE9-FB3EF723DF23}">
  <ds:schemaRefs/>
</ds:datastoreItem>
</file>

<file path=customXml/itemProps83.xml><?xml version="1.0" encoding="utf-8"?>
<ds:datastoreItem xmlns:ds="http://schemas.openxmlformats.org/officeDocument/2006/customXml" ds:itemID="{49F1D8EA-5D46-45D7-A0CC-1B5E7FF22020}">
  <ds:schemaRefs/>
</ds:datastoreItem>
</file>

<file path=customXml/itemProps84.xml><?xml version="1.0" encoding="utf-8"?>
<ds:datastoreItem xmlns:ds="http://schemas.openxmlformats.org/officeDocument/2006/customXml" ds:itemID="{0A619A40-62EA-4E0A-A384-C00815DC2AB5}">
  <ds:schemaRefs/>
</ds:datastoreItem>
</file>

<file path=customXml/itemProps85.xml><?xml version="1.0" encoding="utf-8"?>
<ds:datastoreItem xmlns:ds="http://schemas.openxmlformats.org/officeDocument/2006/customXml" ds:itemID="{FC00E5FC-5AEE-4693-ADAD-24B28F42C97B}">
  <ds:schemaRefs/>
</ds:datastoreItem>
</file>

<file path=customXml/itemProps86.xml><?xml version="1.0" encoding="utf-8"?>
<ds:datastoreItem xmlns:ds="http://schemas.openxmlformats.org/officeDocument/2006/customXml" ds:itemID="{B2966BB0-216C-4F35-A311-7691422A1D4F}">
  <ds:schemaRefs/>
</ds:datastoreItem>
</file>

<file path=customXml/itemProps87.xml><?xml version="1.0" encoding="utf-8"?>
<ds:datastoreItem xmlns:ds="http://schemas.openxmlformats.org/officeDocument/2006/customXml" ds:itemID="{B400E918-ECF7-4468-8477-DA3FD4DC0693}">
  <ds:schemaRefs/>
</ds:datastoreItem>
</file>

<file path=customXml/itemProps88.xml><?xml version="1.0" encoding="utf-8"?>
<ds:datastoreItem xmlns:ds="http://schemas.openxmlformats.org/officeDocument/2006/customXml" ds:itemID="{691FB2A5-D40B-496C-A59E-BC8791203F34}">
  <ds:schemaRefs/>
</ds:datastoreItem>
</file>

<file path=customXml/itemProps89.xml><?xml version="1.0" encoding="utf-8"?>
<ds:datastoreItem xmlns:ds="http://schemas.openxmlformats.org/officeDocument/2006/customXml" ds:itemID="{9A2D7C05-DCBE-4628-93DD-038DEE97459A}">
  <ds:schemaRefs/>
</ds:datastoreItem>
</file>

<file path=customXml/itemProps9.xml><?xml version="1.0" encoding="utf-8"?>
<ds:datastoreItem xmlns:ds="http://schemas.openxmlformats.org/officeDocument/2006/customXml" ds:itemID="{32C61D5B-7ADE-47AD-9EC2-63FFA199BC71}">
  <ds:schemaRefs/>
</ds:datastoreItem>
</file>

<file path=customXml/itemProps90.xml><?xml version="1.0" encoding="utf-8"?>
<ds:datastoreItem xmlns:ds="http://schemas.openxmlformats.org/officeDocument/2006/customXml" ds:itemID="{827AA37E-64F0-4317-B183-44119FB6F5C2}">
  <ds:schemaRefs/>
</ds:datastoreItem>
</file>

<file path=customXml/itemProps91.xml><?xml version="1.0" encoding="utf-8"?>
<ds:datastoreItem xmlns:ds="http://schemas.openxmlformats.org/officeDocument/2006/customXml" ds:itemID="{87D2A1B0-FF3E-4009-940D-AED0EB70AA2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21889</TotalTime>
  <Words>1247</Words>
  <Application>Microsoft Macintosh PowerPoint</Application>
  <PresentationFormat>Widescreen</PresentationFormat>
  <Paragraphs>191</Paragraphs>
  <Slides>10</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Benton Sans Medium</vt:lpstr>
      <vt:lpstr>BentonSans</vt:lpstr>
      <vt:lpstr>BentonSans Regular</vt:lpstr>
      <vt:lpstr>Calibri</vt:lpstr>
      <vt:lpstr>Guardian Egyp Light</vt:lpstr>
      <vt:lpstr>1_Amex</vt:lpstr>
      <vt:lpstr>Estimule la eficiencia y el ahorro en sus pagos internacionales</vt:lpstr>
      <vt:lpstr>Abastecimiento Global</vt:lpstr>
      <vt:lpstr>La Realidad Actual </vt:lpstr>
      <vt:lpstr>Los retos que presentan los pagos internacionales</vt:lpstr>
      <vt:lpstr>Una Alternativa Eficiente Y Eficaz </vt:lpstr>
      <vt:lpstr>Una Solución Simple Con Beneficios Significativos</vt:lpstr>
      <vt:lpstr>Cómo Administrar Su Gasto Total</vt:lpstr>
      <vt:lpstr>Una Ú nica Solución</vt:lpstr>
      <vt:lpstr>PowerPoint Presentation</vt:lpstr>
      <vt:lpstr>Confidentiality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John Holland</cp:lastModifiedBy>
  <cp:revision>1211</cp:revision>
  <cp:lastPrinted>2016-08-15T15:19:40Z</cp:lastPrinted>
  <dcterms:created xsi:type="dcterms:W3CDTF">2010-04-12T23:12:02Z</dcterms:created>
  <dcterms:modified xsi:type="dcterms:W3CDTF">2018-09-12T21:43:13Z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y fmtid="{D5CDD505-2E9C-101B-9397-08002B2CF9AE}" pid="3" name="AXPAuthor">
    <vt:lpwstr>Atique Ullah</vt:lpwstr>
  </property>
  <property fmtid="{D5CDD505-2E9C-101B-9397-08002B2CF9AE}" pid="4" name="AXPDataClassification">
    <vt:lpwstr>AXP Internal</vt:lpwstr>
  </property>
  <property fmtid="{D5CDD505-2E9C-101B-9397-08002B2CF9AE}" pid="5" name="AXPDataClassificationForSearch">
    <vt:lpwstr>AXPInternal_UniqueSearchString</vt:lpwstr>
  </property>
  <property fmtid="{D5CDD505-2E9C-101B-9397-08002B2CF9AE}" pid="6" name="Content Type">
    <vt:lpwstr>Internal, External</vt:lpwstr>
  </property>
</Properties>
</file>