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781" r:id="rId92"/>
  </p:sldMasterIdLst>
  <p:notesMasterIdLst>
    <p:notesMasterId r:id="rId105"/>
  </p:notesMasterIdLst>
  <p:handoutMasterIdLst>
    <p:handoutMasterId r:id="rId106"/>
  </p:handoutMasterIdLst>
  <p:sldIdLst>
    <p:sldId id="400" r:id="rId93"/>
    <p:sldId id="481" r:id="rId94"/>
    <p:sldId id="482" r:id="rId95"/>
    <p:sldId id="483" r:id="rId96"/>
    <p:sldId id="484" r:id="rId97"/>
    <p:sldId id="485" r:id="rId98"/>
    <p:sldId id="486" r:id="rId99"/>
    <p:sldId id="487" r:id="rId100"/>
    <p:sldId id="490" r:id="rId101"/>
    <p:sldId id="489" r:id="rId102"/>
    <p:sldId id="437" r:id="rId103"/>
    <p:sldId id="438" r:id="rId104"/>
  </p:sldIdLst>
  <p:sldSz cx="12192000" cy="6858000"/>
  <p:notesSz cx="6858000" cy="9144000"/>
  <p:custDataLst>
    <p:custData r:id="rId2"/>
    <p:custData r:id="rId40"/>
    <p:custData r:id="rId22"/>
    <p:custData r:id="rId42"/>
    <p:custData r:id="rId55"/>
    <p:custData r:id="rId18"/>
    <p:custData r:id="rId50"/>
    <p:custData r:id="rId36"/>
    <p:custData r:id="rId8"/>
    <p:custData r:id="rId16"/>
    <p:custData r:id="rId46"/>
    <p:custData r:id="rId24"/>
    <p:custData r:id="rId69"/>
    <p:custData r:id="rId58"/>
    <p:custData r:id="rId51"/>
    <p:custData r:id="rId76"/>
    <p:custData r:id="rId54"/>
    <p:custData r:id="rId4"/>
    <p:custData r:id="rId31"/>
    <p:custData r:id="rId77"/>
    <p:custData r:id="rId6"/>
    <p:custData r:id="rId60"/>
    <p:custData r:id="rId84"/>
    <p:custData r:id="rId33"/>
    <p:custData r:id="rId81"/>
    <p:custData r:id="rId34"/>
    <p:custData r:id="rId64"/>
    <p:custData r:id="rId90"/>
    <p:custData r:id="rId53"/>
    <p:custData r:id="rId20"/>
    <p:custData r:id="rId91"/>
    <p:custData r:id="rId1"/>
    <p:custData r:id="rId25"/>
    <p:custData r:id="rId61"/>
    <p:custData r:id="rId83"/>
    <p:custData r:id="rId9"/>
    <p:custData r:id="rId62"/>
    <p:custData r:id="rId79"/>
    <p:custData r:id="rId82"/>
    <p:custData r:id="rId70"/>
    <p:custData r:id="rId87"/>
    <p:custData r:id="rId7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27" userDrawn="1">
          <p15:clr>
            <a:srgbClr val="A4A3A4"/>
          </p15:clr>
        </p15:guide>
        <p15:guide id="2" orient="horz" pos="2239" userDrawn="1">
          <p15:clr>
            <a:srgbClr val="A4A3A4"/>
          </p15:clr>
        </p15:guide>
        <p15:guide id="3" orient="horz" pos="2611" userDrawn="1">
          <p15:clr>
            <a:srgbClr val="A4A3A4"/>
          </p15:clr>
        </p15:guide>
        <p15:guide id="4" pos="7381" userDrawn="1">
          <p15:clr>
            <a:srgbClr val="A4A3A4"/>
          </p15:clr>
        </p15:guide>
        <p15:guide id="5" pos="3555" userDrawn="1">
          <p15:clr>
            <a:srgbClr val="A4A3A4"/>
          </p15:clr>
        </p15:guide>
        <p15:guide id="6" pos="1264" userDrawn="1">
          <p15:clr>
            <a:srgbClr val="A4A3A4"/>
          </p15:clr>
        </p15:guide>
        <p15:guide id="7" orient="horz" pos="3636" userDrawn="1">
          <p15:clr>
            <a:srgbClr val="A4A3A4"/>
          </p15:clr>
        </p15:guide>
        <p15:guide id="8" orient="horz" pos="2985" userDrawn="1">
          <p15:clr>
            <a:srgbClr val="A4A3A4"/>
          </p15:clr>
        </p15:guide>
        <p15:guide id="9" orient="horz" pos="348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Holland" initials="JH" lastIdx="4" clrIdx="0">
    <p:extLst/>
  </p:cmAuthor>
  <p:cmAuthor id="2" name="Scott Grand" initials="SG"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26AAC8"/>
    <a:srgbClr val="86D3E2"/>
    <a:srgbClr val="7CC242"/>
    <a:srgbClr val="3F9B36"/>
    <a:srgbClr val="009BBB"/>
    <a:srgbClr val="1F9ABC"/>
    <a:srgbClr val="FF2500"/>
    <a:srgbClr val="5F6266"/>
    <a:srgbClr val="0026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50" autoAdjust="0"/>
    <p:restoredTop sz="66639"/>
  </p:normalViewPr>
  <p:slideViewPr>
    <p:cSldViewPr snapToGrid="0" snapToObjects="1">
      <p:cViewPr varScale="1">
        <p:scale>
          <a:sx n="137" d="100"/>
          <a:sy n="137" d="100"/>
        </p:scale>
        <p:origin x="2032" y="192"/>
      </p:cViewPr>
      <p:guideLst>
        <p:guide orient="horz" pos="2727"/>
        <p:guide orient="horz" pos="2239"/>
        <p:guide orient="horz" pos="2611"/>
        <p:guide pos="7381"/>
        <p:guide pos="3555"/>
        <p:guide pos="1264"/>
        <p:guide orient="horz" pos="3636"/>
        <p:guide orient="horz" pos="2985"/>
        <p:guide orient="horz" pos="3481"/>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13" d="100"/>
          <a:sy n="113" d="100"/>
        </p:scale>
        <p:origin x="2256"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6" Type="http://schemas.openxmlformats.org/officeDocument/2006/relationships/customXml" Target="../customXml/item16.xml"/><Relationship Id="rId107" Type="http://schemas.openxmlformats.org/officeDocument/2006/relationships/commentAuthors" Target="commentAuthors.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slide" Target="slides/slide10.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slide" Target="slides/slide3.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80" Type="http://schemas.openxmlformats.org/officeDocument/2006/relationships/customXml" Target="../customXml/item80.xml"/><Relationship Id="rId85" Type="http://schemas.openxmlformats.org/officeDocument/2006/relationships/customXml" Target="../customXml/item85.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slide" Target="slides/slide11.xml"/><Relationship Id="rId108" Type="http://schemas.openxmlformats.org/officeDocument/2006/relationships/presProps" Target="presProps.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slide" Target="slides/slide4.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handoutMaster" Target="handoutMasters/handoutMaster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slide" Target="slides/slide2.xml"/><Relationship Id="rId99" Type="http://schemas.openxmlformats.org/officeDocument/2006/relationships/slide" Target="slides/slide7.xml"/><Relationship Id="rId101"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viewProps" Target="viewProp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 Target="slides/slide5.xml"/><Relationship Id="rId104" Type="http://schemas.openxmlformats.org/officeDocument/2006/relationships/slide" Target="slides/slide12.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Master" Target="slideMasters/slide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theme" Target="theme/theme1.xml"/><Relationship Id="rId61" Type="http://schemas.openxmlformats.org/officeDocument/2006/relationships/customXml" Target="../customXml/item61.xml"/><Relationship Id="rId82" Type="http://schemas.openxmlformats.org/officeDocument/2006/relationships/customXml" Target="../customXml/item82.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slide" Target="slides/slide8.xml"/><Relationship Id="rId105" Type="http://schemas.openxmlformats.org/officeDocument/2006/relationships/notesMaster" Target="notesMasters/notesMaster1.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xml"/><Relationship Id="rId98" Type="http://schemas.openxmlformats.org/officeDocument/2006/relationships/slide" Target="slides/slide6.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2A7C66-4CD3-6F48-AAC4-7F165DAA03EF}" type="datetimeFigureOut">
              <a:rPr lang="en-US" smtClean="0"/>
              <a:t>9/13/18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4E5EAD-D928-F747-8339-49D067A641B5}" type="slidenum">
              <a:rPr lang="en-US" smtClean="0"/>
              <a:t>‹#›</a:t>
            </a:fld>
            <a:endParaRPr lang="en-US"/>
          </a:p>
        </p:txBody>
      </p:sp>
    </p:spTree>
    <p:extLst>
      <p:ext uri="{BB962C8B-B14F-4D97-AF65-F5344CB8AC3E}">
        <p14:creationId xmlns:p14="http://schemas.microsoft.com/office/powerpoint/2010/main" val="2058382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E963F-9E91-BA42-8A36-3FBE7BA1C34D}" type="datetimeFigureOut">
              <a:rPr lang="en-US" smtClean="0"/>
              <a:t>9/13/18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4F674-DEE3-924F-B268-A2BFD8FB5F32}" type="slidenum">
              <a:rPr lang="en-US" smtClean="0"/>
              <a:t>‹#›</a:t>
            </a:fld>
            <a:endParaRPr lang="en-US"/>
          </a:p>
        </p:txBody>
      </p:sp>
    </p:spTree>
    <p:extLst>
      <p:ext uri="{BB962C8B-B14F-4D97-AF65-F5344CB8AC3E}">
        <p14:creationId xmlns:p14="http://schemas.microsoft.com/office/powerpoint/2010/main" val="25027045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43053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647437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87314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1" kern="1200" dirty="0">
                <a:solidFill>
                  <a:schemeClr val="tx1"/>
                </a:solidFill>
                <a:effectLst/>
                <a:latin typeface="+mn-lt"/>
                <a:ea typeface="+mn-ea"/>
                <a:cs typeface="+mn-cs"/>
              </a:rPr>
              <a:t>Los negocios se globalizan cada vez más. </a:t>
            </a:r>
            <a:endParaRPr lang="es-ES_tradnl" sz="1200" kern="1200" dirty="0">
              <a:solidFill>
                <a:schemeClr val="tx1"/>
              </a:solidFill>
              <a:effectLst/>
              <a:latin typeface="+mn-lt"/>
              <a:ea typeface="+mn-ea"/>
              <a:cs typeface="+mn-cs"/>
            </a:endParaRPr>
          </a:p>
          <a:p>
            <a:r>
              <a:rPr lang="es-ES_tradnl" sz="1200" kern="1200" dirty="0">
                <a:solidFill>
                  <a:schemeClr val="tx1"/>
                </a:solidFill>
                <a:effectLst/>
                <a:latin typeface="+mn-lt"/>
                <a:ea typeface="+mn-ea"/>
                <a:cs typeface="+mn-cs"/>
              </a:rPr>
              <a:t>Se ha convertido en cliché, pero </a:t>
            </a:r>
            <a:r>
              <a:rPr lang="es-ES_tradnl" dirty="0"/>
              <a:t>es la verdad</a:t>
            </a:r>
            <a:r>
              <a:rPr lang="es-ES_tradnl" sz="1200" kern="1200" dirty="0">
                <a:solidFill>
                  <a:schemeClr val="tx1"/>
                </a:solidFill>
                <a:effectLst/>
                <a:latin typeface="+mn-lt"/>
                <a:ea typeface="+mn-ea"/>
                <a:cs typeface="+mn-cs"/>
              </a:rPr>
              <a:t>: La economía está cada vez más globalizada, con </a:t>
            </a:r>
            <a:r>
              <a:rPr lang="es-ES_tradnl" dirty="0"/>
              <a:t>empresas haciendo negocios en mercados que no hubieran imaginado posibles 10 o 15 años atrás. Desde nuevos socios de cadena de suministros a nuevas bases de clientes que esperan ser contactados, es probable que su negocio se esté expandiendo hacia otros países a una velocidad sorprendente</a:t>
            </a:r>
            <a:r>
              <a:rPr lang="es-ES_tradnl"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2</a:t>
            </a:fld>
            <a:endParaRPr lang="en-US"/>
          </a:p>
        </p:txBody>
      </p:sp>
    </p:spTree>
    <p:extLst>
      <p:ext uri="{BB962C8B-B14F-4D97-AF65-F5344CB8AC3E}">
        <p14:creationId xmlns:p14="http://schemas.microsoft.com/office/powerpoint/2010/main" val="1742524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dirty="0"/>
              <a:t>¿Qué significa esto para la administración de T&amp;E?</a:t>
            </a:r>
            <a:endParaRPr lang="es-ES_tradnl" dirty="0"/>
          </a:p>
          <a:p>
            <a:r>
              <a:rPr lang="es-ES_tradnl" sz="1200" kern="1200" dirty="0">
                <a:solidFill>
                  <a:schemeClr val="tx1"/>
                </a:solidFill>
                <a:effectLst/>
                <a:latin typeface="+mn-lt"/>
                <a:ea typeface="+mn-ea"/>
                <a:cs typeface="+mn-cs"/>
              </a:rPr>
              <a:t>A medida que su negocio se expande, sus procesos, naturalmente, tienen que seguir el ritmo. Un negocio más global significa más viajes globales y más gasto global, </a:t>
            </a:r>
            <a:r>
              <a:rPr lang="es-ES_tradnl" dirty="0"/>
              <a:t>en países con los cuales no debe haber tratado nunca antes. Por lo tanto, la expansión global ejerce un impacto masivo en su gasto de T&amp;E, causando problemas de</a:t>
            </a:r>
            <a:r>
              <a:rPr lang="es-ES_tradnl" sz="1200" kern="1200" dirty="0">
                <a:solidFill>
                  <a:schemeClr val="tx1"/>
                </a:solidFill>
                <a:effectLst/>
                <a:latin typeface="+mn-lt"/>
                <a:ea typeface="+mn-ea"/>
                <a:cs typeface="+mn-cs"/>
              </a:rPr>
              <a:t>:</a:t>
            </a:r>
          </a:p>
          <a:p>
            <a:r>
              <a:rPr lang="es-ES_tradnl" sz="1200" kern="1200" dirty="0">
                <a:solidFill>
                  <a:schemeClr val="tx1"/>
                </a:solidFill>
                <a:effectLst/>
                <a:latin typeface="+mn-lt"/>
                <a:ea typeface="+mn-ea"/>
                <a:cs typeface="+mn-cs"/>
              </a:rPr>
              <a:t> </a:t>
            </a:r>
          </a:p>
          <a:p>
            <a:pPr marL="228600" indent="-228600">
              <a:buAutoNum type="arabicParenR"/>
            </a:pPr>
            <a:r>
              <a:rPr lang="es-ES_tradnl" sz="1200" kern="1200" baseline="0" dirty="0">
                <a:solidFill>
                  <a:schemeClr val="tx1"/>
                </a:solidFill>
                <a:effectLst/>
                <a:latin typeface="+mn-lt"/>
                <a:ea typeface="+mn-ea"/>
                <a:cs typeface="+mn-cs"/>
              </a:rPr>
              <a:t>Infraestructura: ¿Cómo administra</a:t>
            </a:r>
            <a:r>
              <a:rPr lang="es-ES_tradnl" sz="1200" kern="1200" dirty="0">
                <a:solidFill>
                  <a:schemeClr val="tx1"/>
                </a:solidFill>
                <a:effectLst/>
                <a:latin typeface="+mn-lt"/>
                <a:ea typeface="+mn-ea"/>
                <a:cs typeface="+mn-cs"/>
              </a:rPr>
              <a:t> usted </a:t>
            </a:r>
            <a:r>
              <a:rPr lang="es-ES_tradnl" sz="1200" kern="1200" baseline="0" dirty="0">
                <a:solidFill>
                  <a:schemeClr val="tx1"/>
                </a:solidFill>
                <a:effectLst/>
                <a:latin typeface="+mn-lt"/>
                <a:ea typeface="+mn-ea"/>
                <a:cs typeface="+mn-cs"/>
              </a:rPr>
              <a:t> el gasto en mercados que no disponen de soluciones de T&amp;E establecidas? ¿Cómo administra un programa </a:t>
            </a:r>
            <a:r>
              <a:rPr lang="es-ES_tradnl" dirty="0"/>
              <a:t>fragmentado y cómo se mantiene al tanto de todos las regulaciones locales</a:t>
            </a:r>
            <a:r>
              <a:rPr lang="es-ES_tradnl" sz="1200" kern="1200" baseline="0" dirty="0">
                <a:solidFill>
                  <a:schemeClr val="tx1"/>
                </a:solidFill>
                <a:effectLst/>
                <a:latin typeface="+mn-lt"/>
                <a:ea typeface="+mn-ea"/>
                <a:cs typeface="+mn-cs"/>
              </a:rPr>
              <a:t>?</a:t>
            </a:r>
          </a:p>
          <a:p>
            <a:pPr marL="342900" indent="-342900">
              <a:buAutoNum type="arabicParenR"/>
            </a:pPr>
            <a:r>
              <a:rPr lang="es-ES_tradnl" sz="1200" kern="1200" dirty="0">
                <a:solidFill>
                  <a:schemeClr val="tx1"/>
                </a:solidFill>
                <a:effectLst/>
                <a:latin typeface="+mn-lt"/>
                <a:ea typeface="+mn-ea"/>
                <a:cs typeface="+mn-cs"/>
              </a:rPr>
              <a:t>Integración:</a:t>
            </a:r>
            <a:r>
              <a:rPr lang="es-ES_tradnl" sz="1200" kern="1200" baseline="0" dirty="0">
                <a:solidFill>
                  <a:schemeClr val="tx1"/>
                </a:solidFill>
                <a:effectLst/>
                <a:latin typeface="+mn-lt"/>
                <a:ea typeface="+mn-ea"/>
                <a:cs typeface="+mn-cs"/>
              </a:rPr>
              <a:t> ¿Cómo puede integrar múltiples proveedores de pagos y sus datos de gasto para crear</a:t>
            </a:r>
            <a:r>
              <a:rPr lang="es-ES_tradnl" baseline="0" dirty="0">
                <a:solidFill>
                  <a:srgbClr val="002663"/>
                </a:solidFill>
              </a:rPr>
              <a:t>:</a:t>
            </a:r>
            <a:endParaRPr lang="es-ES_tradnl" dirty="0">
              <a:solidFill>
                <a:srgbClr val="002663"/>
              </a:solidFill>
            </a:endParaRPr>
          </a:p>
          <a:p>
            <a:pPr marL="799847" lvl="1" indent="-342900">
              <a:buFont typeface="+mj-lt"/>
              <a:buAutoNum type="alphaLcPeriod"/>
            </a:pPr>
            <a:r>
              <a:rPr lang="es-ES_tradnl" dirty="0">
                <a:solidFill>
                  <a:srgbClr val="002663"/>
                </a:solidFill>
              </a:rPr>
              <a:t>Una única vista de todo su gasto</a:t>
            </a:r>
            <a:r>
              <a:rPr lang="es-ES_tradnl" baseline="0" dirty="0">
                <a:solidFill>
                  <a:srgbClr val="002663"/>
                </a:solidFill>
              </a:rPr>
              <a:t>? </a:t>
            </a:r>
          </a:p>
          <a:p>
            <a:pPr marL="799847" lvl="1" indent="-342900">
              <a:buFont typeface="+mj-lt"/>
              <a:buAutoNum type="alphaLcPeriod"/>
            </a:pPr>
            <a:r>
              <a:rPr lang="es-ES_tradnl" dirty="0">
                <a:solidFill>
                  <a:srgbClr val="002663"/>
                </a:solidFill>
              </a:rPr>
              <a:t>Una única plataforma para administrar pagos? </a:t>
            </a:r>
          </a:p>
          <a:p>
            <a:pPr marL="1256793" lvl="2" indent="-342900">
              <a:buFont typeface="+mj-lt"/>
              <a:buAutoNum type="alphaLcPeriod"/>
            </a:pPr>
            <a:r>
              <a:rPr lang="es-ES_tradnl" dirty="0">
                <a:solidFill>
                  <a:srgbClr val="002663"/>
                </a:solidFill>
              </a:rPr>
              <a:t>Diferentes bancos, diferentes plataformas, diferentes fuentes de datos</a:t>
            </a:r>
          </a:p>
          <a:p>
            <a:pPr marL="1256793" lvl="2" indent="-342900">
              <a:buFont typeface="+mj-lt"/>
              <a:buAutoNum type="alphaLcPeriod"/>
            </a:pPr>
            <a:r>
              <a:rPr lang="es-ES_tradnl" dirty="0">
                <a:solidFill>
                  <a:srgbClr val="002663"/>
                </a:solidFill>
              </a:rPr>
              <a:t>Cómo pueden implementar el cumplimiento</a:t>
            </a:r>
          </a:p>
          <a:p>
            <a:pPr marL="0" indent="0">
              <a:buNone/>
            </a:pPr>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3</a:t>
            </a:fld>
            <a:endParaRPr lang="en-US"/>
          </a:p>
        </p:txBody>
      </p:sp>
    </p:spTree>
    <p:extLst>
      <p:ext uri="{BB962C8B-B14F-4D97-AF65-F5344CB8AC3E}">
        <p14:creationId xmlns:p14="http://schemas.microsoft.com/office/powerpoint/2010/main" val="1445902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Global Currency Solutions de American Express: </a:t>
            </a:r>
            <a:r>
              <a:rPr lang="es-ES_tradnl" b="1" dirty="0"/>
              <a:t>Soluciones flexibles para adaptarse a su modelo. </a:t>
            </a:r>
            <a:endParaRPr lang="es-ES_tradnl" dirty="0"/>
          </a:p>
          <a:p>
            <a:pPr>
              <a:defRPr/>
            </a:pPr>
            <a:r>
              <a:rPr lang="es-ES_tradnl" dirty="0"/>
              <a:t>No importa dónde usted se ubique en esta secuencia, nuestras Global </a:t>
            </a:r>
            <a:r>
              <a:rPr lang="es-ES_tradnl" dirty="0" err="1"/>
              <a:t>Currency</a:t>
            </a:r>
            <a:r>
              <a:rPr lang="es-ES_tradnl" dirty="0"/>
              <a:t> </a:t>
            </a:r>
            <a:r>
              <a:rPr lang="es-ES_tradnl" dirty="0" err="1"/>
              <a:t>Solutions</a:t>
            </a:r>
            <a:r>
              <a:rPr lang="es-ES_tradnl" dirty="0"/>
              <a:t> pueden ser diseñadas de acuerdo con su jerarquía específica. Usted puede alinear estas soluciones de pagos con centros de costos, subsidiarias o sedes centrales como lo considere más adecuado.</a:t>
            </a:r>
          </a:p>
          <a:p>
            <a:endParaRPr lang="es-ES_tradnl" dirty="0"/>
          </a:p>
          <a:p>
            <a:r>
              <a:rPr lang="es-ES_tradnl" dirty="0"/>
              <a:t>Además, nuestras soluciones se integran fácilmente a sus sistemas financieros existentes, de modo que los datos del gasto de sus subsidiarias internacionales pueden ser fácilmente integrados al resto de su información de T&amp;E.</a:t>
            </a:r>
          </a:p>
        </p:txBody>
      </p:sp>
      <p:sp>
        <p:nvSpPr>
          <p:cNvPr id="4" name="Slide Number Placeholder 3"/>
          <p:cNvSpPr>
            <a:spLocks noGrp="1"/>
          </p:cNvSpPr>
          <p:nvPr>
            <p:ph type="sldNum" sz="quarter" idx="10"/>
          </p:nvPr>
        </p:nvSpPr>
        <p:spPr/>
        <p:txBody>
          <a:bodyPr/>
          <a:lstStyle/>
          <a:p>
            <a:fld id="{DF84F674-DEE3-924F-B268-A2BFD8FB5F32}" type="slidenum">
              <a:rPr lang="en-US" smtClean="0"/>
              <a:t>4</a:t>
            </a:fld>
            <a:endParaRPr lang="en-US"/>
          </a:p>
        </p:txBody>
      </p:sp>
    </p:spTree>
    <p:extLst>
      <p:ext uri="{BB962C8B-B14F-4D97-AF65-F5344CB8AC3E}">
        <p14:creationId xmlns:p14="http://schemas.microsoft.com/office/powerpoint/2010/main" val="4174678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1" kern="1200" dirty="0">
                <a:solidFill>
                  <a:schemeClr val="tx1"/>
                </a:solidFill>
                <a:effectLst/>
                <a:latin typeface="+mn-lt"/>
                <a:ea typeface="+mn-ea"/>
                <a:cs typeface="+mn-cs"/>
              </a:rPr>
              <a:t>American Express ofrece una solución eficiente.</a:t>
            </a:r>
            <a:endParaRPr lang="es-ES_tradnl" sz="1200" kern="1200" dirty="0">
              <a:solidFill>
                <a:schemeClr val="tx1"/>
              </a:solidFill>
              <a:effectLst/>
              <a:latin typeface="+mn-lt"/>
              <a:ea typeface="+mn-ea"/>
              <a:cs typeface="+mn-cs"/>
            </a:endParaRPr>
          </a:p>
          <a:p>
            <a:r>
              <a:rPr lang="es-ES_tradnl" sz="1200" kern="1200" dirty="0">
                <a:solidFill>
                  <a:schemeClr val="tx1"/>
                </a:solidFill>
                <a:effectLst/>
                <a:latin typeface="+mn-lt"/>
                <a:ea typeface="+mn-ea"/>
                <a:cs typeface="+mn-cs"/>
              </a:rPr>
              <a:t>Felizmente, American Express Global </a:t>
            </a:r>
            <a:r>
              <a:rPr lang="es-ES_tradnl" sz="1200" kern="1200" dirty="0" err="1">
                <a:solidFill>
                  <a:schemeClr val="tx1"/>
                </a:solidFill>
                <a:effectLst/>
                <a:latin typeface="+mn-lt"/>
                <a:ea typeface="+mn-ea"/>
                <a:cs typeface="+mn-cs"/>
              </a:rPr>
              <a:t>Currency</a:t>
            </a:r>
            <a:r>
              <a:rPr lang="es-ES_tradnl" sz="1200" kern="1200" dirty="0">
                <a:solidFill>
                  <a:schemeClr val="tx1"/>
                </a:solidFill>
                <a:effectLst/>
                <a:latin typeface="+mn-lt"/>
                <a:ea typeface="+mn-ea"/>
                <a:cs typeface="+mn-cs"/>
              </a:rPr>
              <a:t> </a:t>
            </a:r>
            <a:r>
              <a:rPr lang="es-ES_tradnl" sz="1200" kern="1200" dirty="0" err="1">
                <a:solidFill>
                  <a:schemeClr val="tx1"/>
                </a:solidFill>
                <a:effectLst/>
                <a:latin typeface="+mn-lt"/>
                <a:ea typeface="+mn-ea"/>
                <a:cs typeface="+mn-cs"/>
              </a:rPr>
              <a:t>Solutions</a:t>
            </a:r>
            <a:r>
              <a:rPr lang="es-ES_tradnl" sz="1200" kern="1200" dirty="0">
                <a:solidFill>
                  <a:schemeClr val="tx1"/>
                </a:solidFill>
                <a:effectLst/>
                <a:latin typeface="+mn-lt"/>
                <a:ea typeface="+mn-ea"/>
                <a:cs typeface="+mn-cs"/>
              </a:rPr>
              <a:t> ofrece una manera de extender la simplicidad y organización de nuestros programas </a:t>
            </a:r>
            <a:r>
              <a:rPr lang="es-ES_tradnl" dirty="0"/>
              <a:t>tradicionales </a:t>
            </a:r>
            <a:r>
              <a:rPr lang="es-ES_tradnl" sz="1200" kern="1200" dirty="0">
                <a:solidFill>
                  <a:schemeClr val="tx1"/>
                </a:solidFill>
                <a:effectLst/>
                <a:latin typeface="+mn-lt"/>
                <a:ea typeface="+mn-ea"/>
                <a:cs typeface="+mn-cs"/>
              </a:rPr>
              <a:t>de tarjetas a nuevos mercados donde T&amp;E puede ser particularmente complicado.</a:t>
            </a:r>
          </a:p>
          <a:p>
            <a:endParaRPr lang="es-ES_tradnl" sz="1200" kern="1200" dirty="0">
              <a:solidFill>
                <a:schemeClr val="tx1"/>
              </a:solidFill>
              <a:effectLst/>
              <a:latin typeface="+mn-lt"/>
              <a:ea typeface="+mn-ea"/>
              <a:cs typeface="+mn-cs"/>
            </a:endParaRPr>
          </a:p>
          <a:p>
            <a:pPr lvl="0"/>
            <a:r>
              <a:rPr lang="es-ES_tradnl" sz="1200" b="1" kern="1200" dirty="0">
                <a:solidFill>
                  <a:schemeClr val="tx1"/>
                </a:solidFill>
                <a:effectLst/>
                <a:latin typeface="+mn-lt"/>
                <a:ea typeface="+mn-ea"/>
                <a:cs typeface="+mn-cs"/>
              </a:rPr>
              <a:t>Estimule la consistencia en estándares y políticas</a:t>
            </a:r>
            <a:r>
              <a:rPr lang="es-ES_tradnl" sz="1200" kern="1200" dirty="0">
                <a:solidFill>
                  <a:schemeClr val="tx1"/>
                </a:solidFill>
                <a:effectLst/>
                <a:latin typeface="+mn-lt"/>
                <a:ea typeface="+mn-ea"/>
                <a:cs typeface="+mn-cs"/>
              </a:rPr>
              <a:t>, para poder:</a:t>
            </a:r>
          </a:p>
          <a:p>
            <a:pPr lvl="0"/>
            <a:r>
              <a:rPr lang="es-ES_tradnl" sz="1200" kern="1200" dirty="0">
                <a:solidFill>
                  <a:schemeClr val="tx1"/>
                </a:solidFill>
                <a:effectLst/>
                <a:latin typeface="+mn-lt"/>
                <a:ea typeface="+mn-ea"/>
                <a:cs typeface="+mn-cs"/>
              </a:rPr>
              <a:t>Aprovechar las flexibles opciones de administración del programa</a:t>
            </a:r>
          </a:p>
          <a:p>
            <a:pPr lvl="0"/>
            <a:r>
              <a:rPr lang="es-ES_tradnl" sz="1200" kern="1200" dirty="0">
                <a:solidFill>
                  <a:schemeClr val="tx1"/>
                </a:solidFill>
                <a:effectLst/>
                <a:latin typeface="+mn-lt"/>
                <a:ea typeface="+mn-ea"/>
                <a:cs typeface="+mn-cs"/>
              </a:rPr>
              <a:t>Estandarizar los procesos globalmente</a:t>
            </a:r>
          </a:p>
          <a:p>
            <a:pPr lvl="0"/>
            <a:r>
              <a:rPr lang="es-ES_tradnl" sz="1200" kern="1200" dirty="0">
                <a:solidFill>
                  <a:schemeClr val="tx1"/>
                </a:solidFill>
                <a:effectLst/>
                <a:latin typeface="+mn-lt"/>
                <a:ea typeface="+mn-ea"/>
                <a:cs typeface="+mn-cs"/>
              </a:rPr>
              <a:t>Utilizar las opciones de facturación que se ajusten a sus necesidades</a:t>
            </a:r>
          </a:p>
          <a:p>
            <a:r>
              <a:rPr lang="es-ES_tradnl" sz="1200" kern="1200" dirty="0">
                <a:solidFill>
                  <a:schemeClr val="tx1"/>
                </a:solidFill>
                <a:effectLst/>
                <a:latin typeface="+mn-lt"/>
                <a:ea typeface="+mn-ea"/>
                <a:cs typeface="+mn-cs"/>
              </a:rPr>
              <a:t> </a:t>
            </a:r>
          </a:p>
          <a:p>
            <a:pPr lvl="0"/>
            <a:r>
              <a:rPr lang="es-ES_tradnl" sz="1200" b="1" kern="1200" dirty="0">
                <a:solidFill>
                  <a:schemeClr val="tx1"/>
                </a:solidFill>
                <a:effectLst/>
                <a:latin typeface="+mn-lt"/>
                <a:ea typeface="+mn-ea"/>
                <a:cs typeface="+mn-cs"/>
              </a:rPr>
              <a:t>Mejore la eficiencia y su retorno financiero</a:t>
            </a:r>
            <a:r>
              <a:rPr lang="es-ES_tradnl" b="1" dirty="0"/>
              <a:t>:</a:t>
            </a:r>
            <a:endParaRPr lang="es-ES_tradnl" sz="1200" kern="1200" dirty="0">
              <a:solidFill>
                <a:schemeClr val="tx1"/>
              </a:solidFill>
              <a:effectLst/>
              <a:latin typeface="+mn-lt"/>
              <a:ea typeface="+mn-ea"/>
              <a:cs typeface="+mn-cs"/>
            </a:endParaRPr>
          </a:p>
          <a:p>
            <a:pPr lvl="0"/>
            <a:r>
              <a:rPr lang="es-ES_tradnl" sz="1200" kern="1200" dirty="0">
                <a:solidFill>
                  <a:schemeClr val="tx1"/>
                </a:solidFill>
                <a:effectLst/>
                <a:latin typeface="+mn-lt"/>
                <a:ea typeface="+mn-ea"/>
                <a:cs typeface="+mn-cs"/>
              </a:rPr>
              <a:t>Aprovechando un único acuerdo para todas las subsidiarias</a:t>
            </a:r>
          </a:p>
          <a:p>
            <a:pPr lvl="0"/>
            <a:r>
              <a:rPr lang="es-ES_tradnl" sz="1200" kern="1200" dirty="0">
                <a:solidFill>
                  <a:schemeClr val="tx1"/>
                </a:solidFill>
                <a:effectLst/>
                <a:latin typeface="+mn-lt"/>
                <a:ea typeface="+mn-ea"/>
                <a:cs typeface="+mn-cs"/>
              </a:rPr>
              <a:t>Reduciendo los gastos indirectos destinados a administrar estos pagos</a:t>
            </a:r>
          </a:p>
          <a:p>
            <a:pPr lvl="0"/>
            <a:r>
              <a:rPr lang="es-ES_tradnl" sz="1200" kern="1200" dirty="0">
                <a:solidFill>
                  <a:schemeClr val="tx1"/>
                </a:solidFill>
                <a:effectLst/>
                <a:latin typeface="+mn-lt"/>
                <a:ea typeface="+mn-ea"/>
                <a:cs typeface="+mn-cs"/>
              </a:rPr>
              <a:t>Eliminando / reduciendo la necesidad de adelantos de efectivo</a:t>
            </a:r>
          </a:p>
          <a:p>
            <a:r>
              <a:rPr lang="es-ES_tradnl" sz="1200" kern="1200" dirty="0">
                <a:solidFill>
                  <a:schemeClr val="tx1"/>
                </a:solidFill>
                <a:effectLst/>
                <a:latin typeface="+mn-lt"/>
                <a:ea typeface="+mn-ea"/>
                <a:cs typeface="+mn-cs"/>
              </a:rPr>
              <a:t> </a:t>
            </a:r>
          </a:p>
          <a:p>
            <a:pPr lvl="0"/>
            <a:r>
              <a:rPr lang="es-ES_tradnl" sz="1200" b="1" kern="1200" dirty="0">
                <a:solidFill>
                  <a:schemeClr val="tx1"/>
                </a:solidFill>
                <a:effectLst/>
                <a:latin typeface="+mn-lt"/>
                <a:ea typeface="+mn-ea"/>
                <a:cs typeface="+mn-cs"/>
              </a:rPr>
              <a:t>Administre su programa bajo una única plataforma</a:t>
            </a:r>
            <a:r>
              <a:rPr lang="es-ES_tradnl" sz="1200" kern="1200" dirty="0">
                <a:solidFill>
                  <a:schemeClr val="tx1"/>
                </a:solidFill>
                <a:effectLst/>
                <a:latin typeface="+mn-lt"/>
                <a:ea typeface="+mn-ea"/>
                <a:cs typeface="+mn-cs"/>
              </a:rPr>
              <a:t> para:</a:t>
            </a:r>
          </a:p>
          <a:p>
            <a:pPr lvl="0"/>
            <a:r>
              <a:rPr lang="es-ES_tradnl" sz="1200" kern="1200" dirty="0">
                <a:solidFill>
                  <a:schemeClr val="tx1"/>
                </a:solidFill>
                <a:effectLst/>
                <a:latin typeface="+mn-lt"/>
                <a:ea typeface="+mn-ea"/>
                <a:cs typeface="+mn-cs"/>
              </a:rPr>
              <a:t>Aprovechar su gasto </a:t>
            </a:r>
            <a:r>
              <a:rPr lang="es-ES_tradnl" sz="1200" i="1" kern="1200" dirty="0">
                <a:solidFill>
                  <a:schemeClr val="tx1"/>
                </a:solidFill>
                <a:effectLst/>
                <a:latin typeface="+mn-lt"/>
                <a:ea typeface="+mn-ea"/>
                <a:cs typeface="+mn-cs"/>
              </a:rPr>
              <a:t>total </a:t>
            </a:r>
            <a:r>
              <a:rPr lang="es-ES_tradnl" sz="1200" kern="1200" dirty="0">
                <a:solidFill>
                  <a:schemeClr val="tx1"/>
                </a:solidFill>
                <a:effectLst/>
                <a:latin typeface="+mn-lt"/>
                <a:ea typeface="+mn-ea"/>
                <a:cs typeface="+mn-cs"/>
              </a:rPr>
              <a:t>cuando negocia con proveedores</a:t>
            </a:r>
          </a:p>
          <a:p>
            <a:pPr lvl="0"/>
            <a:r>
              <a:rPr lang="es-ES_tradnl" sz="1200" kern="1200" dirty="0">
                <a:solidFill>
                  <a:schemeClr val="tx1"/>
                </a:solidFill>
                <a:effectLst/>
                <a:latin typeface="+mn-lt"/>
                <a:ea typeface="+mn-ea"/>
                <a:cs typeface="+mn-cs"/>
              </a:rPr>
              <a:t>Acceder a informes en línea consistentes y personalizados</a:t>
            </a:r>
          </a:p>
          <a:p>
            <a:pPr lvl="0"/>
            <a:r>
              <a:rPr lang="es-ES_tradnl" sz="1200" kern="1200" dirty="0">
                <a:solidFill>
                  <a:schemeClr val="tx1"/>
                </a:solidFill>
                <a:effectLst/>
                <a:latin typeface="+mn-lt"/>
                <a:ea typeface="+mn-ea"/>
                <a:cs typeface="+mn-cs"/>
              </a:rPr>
              <a:t>Obtener información detallada sobre su gasto global </a:t>
            </a:r>
            <a:r>
              <a:rPr lang="es-ES_tradnl" dirty="0"/>
              <a:t>total para hacer seguimiento del cumplimiento</a:t>
            </a:r>
            <a:endParaRPr lang="es-ES_tradnl" sz="1200" kern="1200" dirty="0">
              <a:solidFill>
                <a:schemeClr val="tx1"/>
              </a:solidFill>
              <a:effectLst/>
              <a:latin typeface="+mn-lt"/>
              <a:ea typeface="+mn-ea"/>
              <a:cs typeface="+mn-cs"/>
            </a:endParaRPr>
          </a:p>
          <a:p>
            <a:pPr lvl="0"/>
            <a:endParaRPr lang="es-ES_tradnl" dirty="0"/>
          </a:p>
          <a:p>
            <a:pPr lvl="0"/>
            <a:r>
              <a:rPr lang="es-ES_tradnl" dirty="0"/>
              <a:t>Proveer a sus empleados un programa consistente con idénticos beneficios y características donde sea que estén  </a:t>
            </a: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F84F674-DEE3-924F-B268-A2BFD8FB5F32}" type="slidenum">
              <a:rPr lang="en-US" smtClean="0"/>
              <a:t>5</a:t>
            </a:fld>
            <a:endParaRPr lang="en-US"/>
          </a:p>
        </p:txBody>
      </p:sp>
    </p:spTree>
    <p:extLst>
      <p:ext uri="{BB962C8B-B14F-4D97-AF65-F5344CB8AC3E}">
        <p14:creationId xmlns:p14="http://schemas.microsoft.com/office/powerpoint/2010/main" val="1876774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dirty="0"/>
              <a:t>Resumiendo:</a:t>
            </a:r>
            <a:endParaRPr lang="en-US" dirty="0"/>
          </a:p>
          <a:p>
            <a:r>
              <a:rPr lang="es-ES_tradnl" dirty="0"/>
              <a:t>Con American Express, usted puede obtener un única solución simple para su programa global de T&amp;E; una única plataforma de pago para reducir el costo y aumentar la eficiencia de su proceso de pagos internacionales. Además:</a:t>
            </a:r>
            <a:endParaRPr lang="en-US" dirty="0"/>
          </a:p>
          <a:p>
            <a:r>
              <a:rPr lang="es-ES_tradnl" b="1" dirty="0"/>
              <a:t> </a:t>
            </a:r>
            <a:endParaRPr lang="en-US" dirty="0"/>
          </a:p>
          <a:p>
            <a:r>
              <a:rPr lang="es-ES_tradnl" b="1" dirty="0"/>
              <a:t>• </a:t>
            </a:r>
            <a:r>
              <a:rPr lang="es-ES_tradnl" dirty="0"/>
              <a:t>Está respaldado por una reputación de excelencia en soporte y servicio, incluyendo soporte telefónico 24 horas al día, los 7 días de la semana en más de 100 países y soporte de emergencia de nuestra Global </a:t>
            </a:r>
            <a:r>
              <a:rPr lang="es-ES_tradnl" dirty="0" err="1"/>
              <a:t>Assist</a:t>
            </a:r>
            <a:r>
              <a:rPr lang="es-ES_tradnl" dirty="0"/>
              <a:t>® </a:t>
            </a:r>
            <a:r>
              <a:rPr lang="es-ES_tradnl" dirty="0" err="1"/>
              <a:t>Hotline</a:t>
            </a:r>
            <a:r>
              <a:rPr lang="es-ES_tradnl" dirty="0"/>
              <a:t>.</a:t>
            </a:r>
            <a:endParaRPr lang="en-US" dirty="0"/>
          </a:p>
          <a:p>
            <a:r>
              <a:rPr lang="es-ES_tradnl" dirty="0"/>
              <a:t>• Está también enfocado en reducir o eliminar los adelantos de efectivo y en mejorar las negociaciones con proveedores para proporcionarle ahorro tangible a sus resultados. </a:t>
            </a:r>
            <a:endParaRPr lang="en-US" baseline="0" dirty="0"/>
          </a:p>
        </p:txBody>
      </p:sp>
      <p:sp>
        <p:nvSpPr>
          <p:cNvPr id="4" name="Slide Number Placeholder 3"/>
          <p:cNvSpPr>
            <a:spLocks noGrp="1"/>
          </p:cNvSpPr>
          <p:nvPr>
            <p:ph type="sldNum" sz="quarter" idx="10"/>
          </p:nvPr>
        </p:nvSpPr>
        <p:spPr/>
        <p:txBody>
          <a:bodyPr/>
          <a:lstStyle/>
          <a:p>
            <a:fld id="{DF84F674-DEE3-924F-B268-A2BFD8FB5F32}" type="slidenum">
              <a:rPr lang="en-US" smtClean="0"/>
              <a:t>6</a:t>
            </a:fld>
            <a:endParaRPr lang="en-US"/>
          </a:p>
        </p:txBody>
      </p:sp>
    </p:spTree>
    <p:extLst>
      <p:ext uri="{BB962C8B-B14F-4D97-AF65-F5344CB8AC3E}">
        <p14:creationId xmlns:p14="http://schemas.microsoft.com/office/powerpoint/2010/main" val="3002896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_tradnl" sz="1200" b="1" kern="1200" dirty="0">
                <a:solidFill>
                  <a:schemeClr val="tx1"/>
                </a:solidFill>
                <a:effectLst/>
                <a:latin typeface="+mn-lt"/>
                <a:ea typeface="+mn-ea"/>
                <a:cs typeface="+mn-cs"/>
              </a:rPr>
              <a:t>Próximos Pasos</a:t>
            </a:r>
            <a:endParaRPr lang="es-ES_tradnl"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7</a:t>
            </a:fld>
            <a:endParaRPr lang="en-US"/>
          </a:p>
        </p:txBody>
      </p:sp>
    </p:spTree>
    <p:extLst>
      <p:ext uri="{BB962C8B-B14F-4D97-AF65-F5344CB8AC3E}">
        <p14:creationId xmlns:p14="http://schemas.microsoft.com/office/powerpoint/2010/main" val="4289943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9</a:t>
            </a:fld>
            <a:endParaRPr lang="en-US"/>
          </a:p>
        </p:txBody>
      </p:sp>
    </p:spTree>
    <p:extLst>
      <p:ext uri="{BB962C8B-B14F-4D97-AF65-F5344CB8AC3E}">
        <p14:creationId xmlns:p14="http://schemas.microsoft.com/office/powerpoint/2010/main" val="3869703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10</a:t>
            </a:fld>
            <a:endParaRPr lang="en-US"/>
          </a:p>
        </p:txBody>
      </p:sp>
    </p:spTree>
    <p:extLst>
      <p:ext uri="{BB962C8B-B14F-4D97-AF65-F5344CB8AC3E}">
        <p14:creationId xmlns:p14="http://schemas.microsoft.com/office/powerpoint/2010/main" val="7012411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Freeform 5"/>
          <p:cNvSpPr>
            <a:spLocks noChangeAspect="1" noEditPoints="1"/>
          </p:cNvSpPr>
          <p:nvPr userDrawn="1"/>
        </p:nvSpPr>
        <p:spPr bwMode="hidden">
          <a:xfrm>
            <a:off x="0" y="1436749"/>
            <a:ext cx="12192000" cy="5421252"/>
          </a:xfrm>
          <a:custGeom>
            <a:avLst/>
            <a:gdLst>
              <a:gd name="T0" fmla="*/ 946 w 19199"/>
              <a:gd name="T1" fmla="*/ 4165 h 8543"/>
              <a:gd name="T2" fmla="*/ 0 w 19199"/>
              <a:gd name="T3" fmla="*/ 5101 h 8543"/>
              <a:gd name="T4" fmla="*/ 285 w 19199"/>
              <a:gd name="T5" fmla="*/ 5150 h 8543"/>
              <a:gd name="T6" fmla="*/ 5087 w 19199"/>
              <a:gd name="T7" fmla="*/ 5007 h 8543"/>
              <a:gd name="T8" fmla="*/ 5087 w 19199"/>
              <a:gd name="T9" fmla="*/ 5242 h 8543"/>
              <a:gd name="T10" fmla="*/ 18942 w 19199"/>
              <a:gd name="T11" fmla="*/ 8543 h 8543"/>
              <a:gd name="T12" fmla="*/ 13742 w 19199"/>
              <a:gd name="T13" fmla="*/ 6947 h 8543"/>
              <a:gd name="T14" fmla="*/ 5087 w 19199"/>
              <a:gd name="T15" fmla="*/ 5604 h 8543"/>
              <a:gd name="T16" fmla="*/ 5087 w 19199"/>
              <a:gd name="T17" fmla="*/ 5839 h 8543"/>
              <a:gd name="T18" fmla="*/ 18041 w 19199"/>
              <a:gd name="T19" fmla="*/ 8543 h 8543"/>
              <a:gd name="T20" fmla="*/ 13742 w 19199"/>
              <a:gd name="T21" fmla="*/ 7544 h 8543"/>
              <a:gd name="T22" fmla="*/ 10691 w 19199"/>
              <a:gd name="T23" fmla="*/ 5474 h 8543"/>
              <a:gd name="T24" fmla="*/ 9229 w 19199"/>
              <a:gd name="T25" fmla="*/ 4165 h 8543"/>
              <a:gd name="T26" fmla="*/ 15758 w 19199"/>
              <a:gd name="T27" fmla="*/ 5619 h 8543"/>
              <a:gd name="T28" fmla="*/ 17025 w 19199"/>
              <a:gd name="T29" fmla="*/ 595 h 8543"/>
              <a:gd name="T30" fmla="*/ 17143 w 19199"/>
              <a:gd name="T31" fmla="*/ 1907 h 8543"/>
              <a:gd name="T32" fmla="*/ 16908 w 19199"/>
              <a:gd name="T33" fmla="*/ 1907 h 8543"/>
              <a:gd name="T34" fmla="*/ 17025 w 19199"/>
              <a:gd name="T35" fmla="*/ 831 h 8543"/>
              <a:gd name="T36" fmla="*/ 12144 w 19199"/>
              <a:gd name="T37" fmla="*/ 4880 h 8543"/>
              <a:gd name="T38" fmla="*/ 11681 w 19199"/>
              <a:gd name="T39" fmla="*/ 4709 h 8543"/>
              <a:gd name="T40" fmla="*/ 9929 w 19199"/>
              <a:gd name="T41" fmla="*/ 5452 h 8543"/>
              <a:gd name="T42" fmla="*/ 18698 w 19199"/>
              <a:gd name="T43" fmla="*/ 1907 h 8543"/>
              <a:gd name="T44" fmla="*/ 16729 w 19199"/>
              <a:gd name="T45" fmla="*/ 2940 h 8543"/>
              <a:gd name="T46" fmla="*/ 15402 w 19199"/>
              <a:gd name="T47" fmla="*/ 4122 h 8543"/>
              <a:gd name="T48" fmla="*/ 15608 w 19199"/>
              <a:gd name="T49" fmla="*/ 5049 h 8543"/>
              <a:gd name="T50" fmla="*/ 12290 w 19199"/>
              <a:gd name="T51" fmla="*/ 5696 h 8543"/>
              <a:gd name="T52" fmla="*/ 8973 w 19199"/>
              <a:gd name="T53" fmla="*/ 3745 h 8543"/>
              <a:gd name="T54" fmla="*/ 0 w 19199"/>
              <a:gd name="T55" fmla="*/ 4176 h 8543"/>
              <a:gd name="T56" fmla="*/ 1437 w 19199"/>
              <a:gd name="T57" fmla="*/ 3623 h 8543"/>
              <a:gd name="T58" fmla="*/ 9064 w 19199"/>
              <a:gd name="T59" fmla="*/ 5106 h 8543"/>
              <a:gd name="T60" fmla="*/ 8855 w 19199"/>
              <a:gd name="T61" fmla="*/ 3505 h 8543"/>
              <a:gd name="T62" fmla="*/ 11200 w 19199"/>
              <a:gd name="T63" fmla="*/ 4212 h 8543"/>
              <a:gd name="T64" fmla="*/ 13476 w 19199"/>
              <a:gd name="T65" fmla="*/ 3772 h 8543"/>
              <a:gd name="T66" fmla="*/ 15402 w 19199"/>
              <a:gd name="T67" fmla="*/ 3887 h 8543"/>
              <a:gd name="T68" fmla="*/ 17025 w 19199"/>
              <a:gd name="T69" fmla="*/ 0 h 8543"/>
              <a:gd name="T70" fmla="*/ 18934 w 19199"/>
              <a:gd name="T71" fmla="*/ 1907 h 8543"/>
              <a:gd name="T72" fmla="*/ 19199 w 19199"/>
              <a:gd name="T73" fmla="*/ 6150 h 8543"/>
              <a:gd name="T74" fmla="*/ 13742 w 19199"/>
              <a:gd name="T75" fmla="*/ 6575 h 8543"/>
              <a:gd name="T76" fmla="*/ 0 w 19199"/>
              <a:gd name="T77" fmla="*/ 5553 h 8543"/>
              <a:gd name="T78" fmla="*/ 0 w 19199"/>
              <a:gd name="T79" fmla="*/ 4528 h 8543"/>
              <a:gd name="T80" fmla="*/ 16631 w 19199"/>
              <a:gd name="T81" fmla="*/ 4282 h 8543"/>
              <a:gd name="T82" fmla="*/ 14059 w 19199"/>
              <a:gd name="T83" fmla="*/ 4151 h 8543"/>
              <a:gd name="T84" fmla="*/ 17025 w 19199"/>
              <a:gd name="T85" fmla="*/ 1427 h 8543"/>
              <a:gd name="T86" fmla="*/ 16311 w 19199"/>
              <a:gd name="T87" fmla="*/ 2024 h 8543"/>
              <a:gd name="T88" fmla="*/ 17740 w 19199"/>
              <a:gd name="T89" fmla="*/ 1907 h 8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99" h="8543">
                <a:moveTo>
                  <a:pt x="285" y="5150"/>
                </a:moveTo>
                <a:lnTo>
                  <a:pt x="285" y="5150"/>
                </a:lnTo>
                <a:cubicBezTo>
                  <a:pt x="565" y="4868"/>
                  <a:pt x="792" y="4537"/>
                  <a:pt x="946" y="4165"/>
                </a:cubicBezTo>
                <a:cubicBezTo>
                  <a:pt x="950" y="4123"/>
                  <a:pt x="954" y="4080"/>
                  <a:pt x="957" y="4036"/>
                </a:cubicBezTo>
                <a:cubicBezTo>
                  <a:pt x="860" y="4071"/>
                  <a:pt x="770" y="4123"/>
                  <a:pt x="681" y="4188"/>
                </a:cubicBezTo>
                <a:cubicBezTo>
                  <a:pt x="518" y="4537"/>
                  <a:pt x="284" y="4845"/>
                  <a:pt x="0" y="5101"/>
                </a:cubicBezTo>
                <a:lnTo>
                  <a:pt x="0" y="5267"/>
                </a:lnTo>
                <a:cubicBezTo>
                  <a:pt x="48" y="5247"/>
                  <a:pt x="96" y="5227"/>
                  <a:pt x="145" y="5207"/>
                </a:cubicBezTo>
                <a:cubicBezTo>
                  <a:pt x="191" y="5188"/>
                  <a:pt x="239" y="5169"/>
                  <a:pt x="285" y="5150"/>
                </a:cubicBezTo>
                <a:close/>
                <a:moveTo>
                  <a:pt x="13742" y="6947"/>
                </a:moveTo>
                <a:lnTo>
                  <a:pt x="13742" y="6947"/>
                </a:lnTo>
                <a:cubicBezTo>
                  <a:pt x="10070" y="6947"/>
                  <a:pt x="9296" y="5007"/>
                  <a:pt x="5087" y="5007"/>
                </a:cubicBezTo>
                <a:cubicBezTo>
                  <a:pt x="2649" y="5007"/>
                  <a:pt x="1364" y="5658"/>
                  <a:pt x="0" y="6206"/>
                </a:cubicBezTo>
                <a:lnTo>
                  <a:pt x="0" y="6459"/>
                </a:lnTo>
                <a:cubicBezTo>
                  <a:pt x="1385" y="5908"/>
                  <a:pt x="2654" y="5242"/>
                  <a:pt x="5087" y="5242"/>
                </a:cubicBezTo>
                <a:cubicBezTo>
                  <a:pt x="9241" y="5242"/>
                  <a:pt x="10001" y="7182"/>
                  <a:pt x="13742" y="7182"/>
                </a:cubicBezTo>
                <a:cubicBezTo>
                  <a:pt x="15262" y="7182"/>
                  <a:pt x="16685" y="6655"/>
                  <a:pt x="17770" y="5695"/>
                </a:cubicBezTo>
                <a:lnTo>
                  <a:pt x="18942" y="8543"/>
                </a:lnTo>
                <a:lnTo>
                  <a:pt x="19196" y="8543"/>
                </a:lnTo>
                <a:lnTo>
                  <a:pt x="17859" y="5293"/>
                </a:lnTo>
                <a:cubicBezTo>
                  <a:pt x="16659" y="6419"/>
                  <a:pt x="15293" y="6947"/>
                  <a:pt x="13742" y="6947"/>
                </a:cubicBezTo>
                <a:close/>
                <a:moveTo>
                  <a:pt x="13742" y="7544"/>
                </a:moveTo>
                <a:lnTo>
                  <a:pt x="13742" y="7544"/>
                </a:lnTo>
                <a:cubicBezTo>
                  <a:pt x="9914" y="7544"/>
                  <a:pt x="9144" y="5604"/>
                  <a:pt x="5087" y="5604"/>
                </a:cubicBezTo>
                <a:cubicBezTo>
                  <a:pt x="2673" y="5604"/>
                  <a:pt x="1423" y="6291"/>
                  <a:pt x="0" y="6847"/>
                </a:cubicBezTo>
                <a:lnTo>
                  <a:pt x="0" y="7099"/>
                </a:lnTo>
                <a:cubicBezTo>
                  <a:pt x="1450" y="6540"/>
                  <a:pt x="2690" y="5839"/>
                  <a:pt x="5087" y="5839"/>
                </a:cubicBezTo>
                <a:cubicBezTo>
                  <a:pt x="9078" y="5839"/>
                  <a:pt x="9860" y="7779"/>
                  <a:pt x="13742" y="7779"/>
                </a:cubicBezTo>
                <a:cubicBezTo>
                  <a:pt x="15003" y="7779"/>
                  <a:pt x="16217" y="7443"/>
                  <a:pt x="17262" y="6807"/>
                </a:cubicBezTo>
                <a:lnTo>
                  <a:pt x="18041" y="8543"/>
                </a:lnTo>
                <a:lnTo>
                  <a:pt x="18298" y="8543"/>
                </a:lnTo>
                <a:lnTo>
                  <a:pt x="17365" y="6463"/>
                </a:lnTo>
                <a:cubicBezTo>
                  <a:pt x="16290" y="7150"/>
                  <a:pt x="15133" y="7544"/>
                  <a:pt x="13742" y="7544"/>
                </a:cubicBezTo>
                <a:close/>
                <a:moveTo>
                  <a:pt x="10030" y="5207"/>
                </a:moveTo>
                <a:lnTo>
                  <a:pt x="10030" y="5207"/>
                </a:lnTo>
                <a:cubicBezTo>
                  <a:pt x="10251" y="5298"/>
                  <a:pt x="10470" y="5388"/>
                  <a:pt x="10691" y="5474"/>
                </a:cubicBezTo>
                <a:cubicBezTo>
                  <a:pt x="10170" y="5175"/>
                  <a:pt x="9747" y="4730"/>
                  <a:pt x="9494" y="4188"/>
                </a:cubicBezTo>
                <a:cubicBezTo>
                  <a:pt x="9405" y="4123"/>
                  <a:pt x="9315" y="4071"/>
                  <a:pt x="9218" y="4036"/>
                </a:cubicBezTo>
                <a:cubicBezTo>
                  <a:pt x="9221" y="4080"/>
                  <a:pt x="9225" y="4123"/>
                  <a:pt x="9229" y="4165"/>
                </a:cubicBezTo>
                <a:cubicBezTo>
                  <a:pt x="9383" y="4537"/>
                  <a:pt x="9610" y="4868"/>
                  <a:pt x="9889" y="5150"/>
                </a:cubicBezTo>
                <a:cubicBezTo>
                  <a:pt x="9936" y="5169"/>
                  <a:pt x="9984" y="5188"/>
                  <a:pt x="10030" y="5207"/>
                </a:cubicBezTo>
                <a:close/>
                <a:moveTo>
                  <a:pt x="15758" y="5619"/>
                </a:moveTo>
                <a:lnTo>
                  <a:pt x="15758" y="5619"/>
                </a:lnTo>
                <a:cubicBezTo>
                  <a:pt x="17300" y="4956"/>
                  <a:pt x="18337" y="3465"/>
                  <a:pt x="18337" y="1906"/>
                </a:cubicBezTo>
                <a:cubicBezTo>
                  <a:pt x="18337" y="1184"/>
                  <a:pt x="17748" y="595"/>
                  <a:pt x="17025" y="595"/>
                </a:cubicBezTo>
                <a:cubicBezTo>
                  <a:pt x="16302" y="595"/>
                  <a:pt x="15714" y="1184"/>
                  <a:pt x="15714" y="1907"/>
                </a:cubicBezTo>
                <a:cubicBezTo>
                  <a:pt x="15714" y="2301"/>
                  <a:pt x="16034" y="2621"/>
                  <a:pt x="16428" y="2621"/>
                </a:cubicBezTo>
                <a:cubicBezTo>
                  <a:pt x="16822" y="2621"/>
                  <a:pt x="17143" y="2301"/>
                  <a:pt x="17143" y="1907"/>
                </a:cubicBezTo>
                <a:lnTo>
                  <a:pt x="17143" y="1789"/>
                </a:lnTo>
                <a:lnTo>
                  <a:pt x="16908" y="1789"/>
                </a:lnTo>
                <a:lnTo>
                  <a:pt x="16908" y="1907"/>
                </a:lnTo>
                <a:cubicBezTo>
                  <a:pt x="16908" y="2171"/>
                  <a:pt x="16693" y="2386"/>
                  <a:pt x="16428" y="2386"/>
                </a:cubicBezTo>
                <a:cubicBezTo>
                  <a:pt x="16164" y="2386"/>
                  <a:pt x="15949" y="2171"/>
                  <a:pt x="15949" y="1907"/>
                </a:cubicBezTo>
                <a:cubicBezTo>
                  <a:pt x="15949" y="1313"/>
                  <a:pt x="16432" y="831"/>
                  <a:pt x="17025" y="831"/>
                </a:cubicBezTo>
                <a:cubicBezTo>
                  <a:pt x="17619" y="831"/>
                  <a:pt x="18101" y="1313"/>
                  <a:pt x="18101" y="1907"/>
                </a:cubicBezTo>
                <a:cubicBezTo>
                  <a:pt x="18101" y="3372"/>
                  <a:pt x="17122" y="4777"/>
                  <a:pt x="15665" y="5402"/>
                </a:cubicBezTo>
                <a:cubicBezTo>
                  <a:pt x="14383" y="5953"/>
                  <a:pt x="13067" y="5757"/>
                  <a:pt x="12144" y="4880"/>
                </a:cubicBezTo>
                <a:cubicBezTo>
                  <a:pt x="12122" y="4859"/>
                  <a:pt x="12090" y="4827"/>
                  <a:pt x="12055" y="4789"/>
                </a:cubicBezTo>
                <a:cubicBezTo>
                  <a:pt x="11944" y="4753"/>
                  <a:pt x="11822" y="4724"/>
                  <a:pt x="11681" y="4706"/>
                </a:cubicBezTo>
                <a:cubicBezTo>
                  <a:pt x="11681" y="4707"/>
                  <a:pt x="11681" y="4708"/>
                  <a:pt x="11681" y="4709"/>
                </a:cubicBezTo>
                <a:cubicBezTo>
                  <a:pt x="11809" y="4884"/>
                  <a:pt x="11957" y="5027"/>
                  <a:pt x="11982" y="5051"/>
                </a:cubicBezTo>
                <a:cubicBezTo>
                  <a:pt x="12967" y="5987"/>
                  <a:pt x="14376" y="6212"/>
                  <a:pt x="15758" y="5619"/>
                </a:cubicBezTo>
                <a:close/>
                <a:moveTo>
                  <a:pt x="9929" y="5452"/>
                </a:moveTo>
                <a:lnTo>
                  <a:pt x="9929" y="5452"/>
                </a:lnTo>
                <a:cubicBezTo>
                  <a:pt x="11036" y="5909"/>
                  <a:pt x="12082" y="6340"/>
                  <a:pt x="13742" y="6340"/>
                </a:cubicBezTo>
                <a:cubicBezTo>
                  <a:pt x="16475" y="6340"/>
                  <a:pt x="18698" y="4351"/>
                  <a:pt x="18698" y="1907"/>
                </a:cubicBezTo>
                <a:cubicBezTo>
                  <a:pt x="18698" y="984"/>
                  <a:pt x="17948" y="234"/>
                  <a:pt x="17025" y="234"/>
                </a:cubicBezTo>
                <a:cubicBezTo>
                  <a:pt x="16103" y="234"/>
                  <a:pt x="15352" y="984"/>
                  <a:pt x="15352" y="1907"/>
                </a:cubicBezTo>
                <a:cubicBezTo>
                  <a:pt x="15352" y="2621"/>
                  <a:pt x="16039" y="3140"/>
                  <a:pt x="16729" y="2940"/>
                </a:cubicBezTo>
                <a:lnTo>
                  <a:pt x="16989" y="2865"/>
                </a:lnTo>
                <a:lnTo>
                  <a:pt x="16867" y="3106"/>
                </a:lnTo>
                <a:cubicBezTo>
                  <a:pt x="16545" y="3743"/>
                  <a:pt x="15997" y="4122"/>
                  <a:pt x="15402" y="4122"/>
                </a:cubicBezTo>
                <a:cubicBezTo>
                  <a:pt x="14796" y="4122"/>
                  <a:pt x="14501" y="3910"/>
                  <a:pt x="13713" y="3891"/>
                </a:cubicBezTo>
                <a:cubicBezTo>
                  <a:pt x="13743" y="4648"/>
                  <a:pt x="14043" y="5144"/>
                  <a:pt x="14795" y="5028"/>
                </a:cubicBezTo>
                <a:cubicBezTo>
                  <a:pt x="15114" y="5082"/>
                  <a:pt x="15357" y="5079"/>
                  <a:pt x="15608" y="5049"/>
                </a:cubicBezTo>
                <a:cubicBezTo>
                  <a:pt x="15205" y="5214"/>
                  <a:pt x="14764" y="5305"/>
                  <a:pt x="14302" y="5305"/>
                </a:cubicBezTo>
                <a:cubicBezTo>
                  <a:pt x="12815" y="5305"/>
                  <a:pt x="12763" y="4493"/>
                  <a:pt x="11435" y="4449"/>
                </a:cubicBezTo>
                <a:cubicBezTo>
                  <a:pt x="11449" y="5468"/>
                  <a:pt x="11748" y="5575"/>
                  <a:pt x="12290" y="5696"/>
                </a:cubicBezTo>
                <a:cubicBezTo>
                  <a:pt x="12495" y="5830"/>
                  <a:pt x="12711" y="5942"/>
                  <a:pt x="12936" y="6030"/>
                </a:cubicBezTo>
                <a:cubicBezTo>
                  <a:pt x="12521" y="5997"/>
                  <a:pt x="12072" y="5921"/>
                  <a:pt x="11653" y="5747"/>
                </a:cubicBezTo>
                <a:cubicBezTo>
                  <a:pt x="10325" y="5235"/>
                  <a:pt x="10073" y="3837"/>
                  <a:pt x="8973" y="3745"/>
                </a:cubicBezTo>
                <a:cubicBezTo>
                  <a:pt x="8977" y="4614"/>
                  <a:pt x="9131" y="5122"/>
                  <a:pt x="9929" y="5452"/>
                </a:cubicBezTo>
                <a:close/>
                <a:moveTo>
                  <a:pt x="0" y="4176"/>
                </a:moveTo>
                <a:lnTo>
                  <a:pt x="0" y="4176"/>
                </a:lnTo>
                <a:cubicBezTo>
                  <a:pt x="347" y="3802"/>
                  <a:pt x="724" y="3505"/>
                  <a:pt x="1320" y="3505"/>
                </a:cubicBezTo>
                <a:lnTo>
                  <a:pt x="1437" y="3505"/>
                </a:lnTo>
                <a:lnTo>
                  <a:pt x="1437" y="3623"/>
                </a:lnTo>
                <a:cubicBezTo>
                  <a:pt x="1437" y="4083"/>
                  <a:pt x="1436" y="4655"/>
                  <a:pt x="1111" y="5106"/>
                </a:cubicBezTo>
                <a:cubicBezTo>
                  <a:pt x="2134" y="4721"/>
                  <a:pt x="3310" y="4400"/>
                  <a:pt x="5087" y="4400"/>
                </a:cubicBezTo>
                <a:cubicBezTo>
                  <a:pt x="6865" y="4400"/>
                  <a:pt x="8041" y="4721"/>
                  <a:pt x="9064" y="5106"/>
                </a:cubicBezTo>
                <a:cubicBezTo>
                  <a:pt x="8739" y="4655"/>
                  <a:pt x="8737" y="4083"/>
                  <a:pt x="8737" y="3623"/>
                </a:cubicBezTo>
                <a:lnTo>
                  <a:pt x="8737" y="3505"/>
                </a:lnTo>
                <a:lnTo>
                  <a:pt x="8855" y="3505"/>
                </a:lnTo>
                <a:cubicBezTo>
                  <a:pt x="10057" y="3505"/>
                  <a:pt x="10370" y="4714"/>
                  <a:pt x="11344" y="5329"/>
                </a:cubicBezTo>
                <a:cubicBezTo>
                  <a:pt x="11217" y="5043"/>
                  <a:pt x="11200" y="4685"/>
                  <a:pt x="11200" y="4329"/>
                </a:cubicBezTo>
                <a:lnTo>
                  <a:pt x="11200" y="4212"/>
                </a:lnTo>
                <a:lnTo>
                  <a:pt x="11317" y="4212"/>
                </a:lnTo>
                <a:cubicBezTo>
                  <a:pt x="12696" y="4212"/>
                  <a:pt x="12844" y="4912"/>
                  <a:pt x="13911" y="5046"/>
                </a:cubicBezTo>
                <a:cubicBezTo>
                  <a:pt x="13626" y="4796"/>
                  <a:pt x="13476" y="4355"/>
                  <a:pt x="13476" y="3772"/>
                </a:cubicBezTo>
                <a:lnTo>
                  <a:pt x="13476" y="3654"/>
                </a:lnTo>
                <a:lnTo>
                  <a:pt x="13593" y="3654"/>
                </a:lnTo>
                <a:cubicBezTo>
                  <a:pt x="14501" y="3654"/>
                  <a:pt x="14809" y="3887"/>
                  <a:pt x="15402" y="3887"/>
                </a:cubicBezTo>
                <a:cubicBezTo>
                  <a:pt x="15838" y="3887"/>
                  <a:pt x="16248" y="3640"/>
                  <a:pt x="16532" y="3214"/>
                </a:cubicBezTo>
                <a:cubicBezTo>
                  <a:pt x="15766" y="3274"/>
                  <a:pt x="15117" y="2667"/>
                  <a:pt x="15117" y="1907"/>
                </a:cubicBezTo>
                <a:cubicBezTo>
                  <a:pt x="15117" y="855"/>
                  <a:pt x="15973" y="0"/>
                  <a:pt x="17025" y="0"/>
                </a:cubicBezTo>
                <a:cubicBezTo>
                  <a:pt x="18077" y="0"/>
                  <a:pt x="18933" y="854"/>
                  <a:pt x="18934" y="1906"/>
                </a:cubicBezTo>
                <a:lnTo>
                  <a:pt x="18934" y="1906"/>
                </a:lnTo>
                <a:lnTo>
                  <a:pt x="18934" y="1907"/>
                </a:lnTo>
                <a:lnTo>
                  <a:pt x="18934" y="1907"/>
                </a:lnTo>
                <a:cubicBezTo>
                  <a:pt x="18933" y="2653"/>
                  <a:pt x="18737" y="3358"/>
                  <a:pt x="18390" y="3984"/>
                </a:cubicBezTo>
                <a:lnTo>
                  <a:pt x="19199" y="6150"/>
                </a:lnTo>
                <a:lnTo>
                  <a:pt x="19199" y="6821"/>
                </a:lnTo>
                <a:lnTo>
                  <a:pt x="18235" y="4241"/>
                </a:lnTo>
                <a:cubicBezTo>
                  <a:pt x="17336" y="5635"/>
                  <a:pt x="15659" y="6575"/>
                  <a:pt x="13742" y="6575"/>
                </a:cubicBezTo>
                <a:cubicBezTo>
                  <a:pt x="10162" y="6575"/>
                  <a:pt x="9391" y="4635"/>
                  <a:pt x="5087" y="4635"/>
                </a:cubicBezTo>
                <a:cubicBezTo>
                  <a:pt x="2636" y="4635"/>
                  <a:pt x="1331" y="5265"/>
                  <a:pt x="0" y="5807"/>
                </a:cubicBezTo>
                <a:lnTo>
                  <a:pt x="0" y="5553"/>
                </a:lnTo>
                <a:cubicBezTo>
                  <a:pt x="81" y="5519"/>
                  <a:pt x="163" y="5486"/>
                  <a:pt x="245" y="5452"/>
                </a:cubicBezTo>
                <a:cubicBezTo>
                  <a:pt x="1044" y="5122"/>
                  <a:pt x="1197" y="4613"/>
                  <a:pt x="1202" y="3745"/>
                </a:cubicBezTo>
                <a:cubicBezTo>
                  <a:pt x="678" y="3789"/>
                  <a:pt x="346" y="4129"/>
                  <a:pt x="0" y="4528"/>
                </a:cubicBezTo>
                <a:lnTo>
                  <a:pt x="0" y="4176"/>
                </a:lnTo>
                <a:close/>
                <a:moveTo>
                  <a:pt x="16631" y="4282"/>
                </a:moveTo>
                <a:lnTo>
                  <a:pt x="16631" y="4282"/>
                </a:lnTo>
                <a:cubicBezTo>
                  <a:pt x="15835" y="4866"/>
                  <a:pt x="14797" y="4817"/>
                  <a:pt x="14044" y="4413"/>
                </a:cubicBezTo>
                <a:cubicBezTo>
                  <a:pt x="14014" y="4333"/>
                  <a:pt x="13990" y="4243"/>
                  <a:pt x="13973" y="4141"/>
                </a:cubicBezTo>
                <a:cubicBezTo>
                  <a:pt x="14004" y="4144"/>
                  <a:pt x="14031" y="4148"/>
                  <a:pt x="14059" y="4151"/>
                </a:cubicBezTo>
                <a:cubicBezTo>
                  <a:pt x="14580" y="4470"/>
                  <a:pt x="15623" y="4730"/>
                  <a:pt x="16492" y="4092"/>
                </a:cubicBezTo>
                <a:cubicBezTo>
                  <a:pt x="17126" y="3628"/>
                  <a:pt x="17505" y="2811"/>
                  <a:pt x="17505" y="1907"/>
                </a:cubicBezTo>
                <a:cubicBezTo>
                  <a:pt x="17505" y="1643"/>
                  <a:pt x="17290" y="1427"/>
                  <a:pt x="17025" y="1427"/>
                </a:cubicBezTo>
                <a:cubicBezTo>
                  <a:pt x="16761" y="1427"/>
                  <a:pt x="16546" y="1643"/>
                  <a:pt x="16546" y="1907"/>
                </a:cubicBezTo>
                <a:lnTo>
                  <a:pt x="16546" y="2024"/>
                </a:lnTo>
                <a:lnTo>
                  <a:pt x="16311" y="2024"/>
                </a:lnTo>
                <a:lnTo>
                  <a:pt x="16311" y="1907"/>
                </a:lnTo>
                <a:cubicBezTo>
                  <a:pt x="16311" y="1513"/>
                  <a:pt x="16631" y="1192"/>
                  <a:pt x="17025" y="1192"/>
                </a:cubicBezTo>
                <a:cubicBezTo>
                  <a:pt x="17419" y="1192"/>
                  <a:pt x="17740" y="1513"/>
                  <a:pt x="17740" y="1907"/>
                </a:cubicBezTo>
                <a:cubicBezTo>
                  <a:pt x="17740" y="2885"/>
                  <a:pt x="17325" y="3773"/>
                  <a:pt x="16631" y="4282"/>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BE40423F-B7EF-7848-8C6C-5503B745FE29}"/>
              </a:ext>
            </a:extLst>
          </p:cNvPr>
          <p:cNvSpPr>
            <a:spLocks noGrp="1"/>
          </p:cNvSpPr>
          <p:nvPr>
            <p:ph type="ctrTitle" hasCustomPrompt="1"/>
          </p:nvPr>
        </p:nvSpPr>
        <p:spPr>
          <a:xfrm>
            <a:off x="609601" y="553616"/>
            <a:ext cx="8412057" cy="1945744"/>
          </a:xfrm>
        </p:spPr>
        <p:txBody>
          <a:bodyPr anchor="b">
            <a:noAutofit/>
          </a:bodyPr>
          <a:lstStyle>
            <a:lvl1pPr algn="l">
              <a:defRPr sz="5333" spc="-107" baseline="0"/>
            </a:lvl1pPr>
          </a:lstStyle>
          <a:p>
            <a:r>
              <a:rPr lang="en-US" dirty="0"/>
              <a:t>Presentation title</a:t>
            </a:r>
          </a:p>
        </p:txBody>
      </p:sp>
      <p:sp>
        <p:nvSpPr>
          <p:cNvPr id="3" name="Subtitle 2">
            <a:extLst>
              <a:ext uri="{FF2B5EF4-FFF2-40B4-BE49-F238E27FC236}">
                <a16:creationId xmlns:a16="http://schemas.microsoft.com/office/drawing/2014/main" id="{802CC53A-60A0-F740-8E06-61421EAF572A}"/>
              </a:ext>
            </a:extLst>
          </p:cNvPr>
          <p:cNvSpPr>
            <a:spLocks noGrp="1"/>
          </p:cNvSpPr>
          <p:nvPr>
            <p:ph type="subTitle" idx="1" hasCustomPrompt="1"/>
          </p:nvPr>
        </p:nvSpPr>
        <p:spPr>
          <a:xfrm>
            <a:off x="609601" y="2682240"/>
            <a:ext cx="8412057" cy="609600"/>
          </a:xfrm>
        </p:spPr>
        <p:txBody>
          <a:bodyPr>
            <a:noAutofit/>
          </a:bodyPr>
          <a:lstStyle>
            <a:lvl1pPr marL="0" indent="0" algn="l">
              <a:spcBef>
                <a:spcPts val="0"/>
              </a:spcBef>
              <a:buNone/>
              <a:defRPr sz="1333" cap="all" baseline="0">
                <a:solidFill>
                  <a:schemeClr val="tx1"/>
                </a:solidFill>
                <a:latin typeface="+mn-lt"/>
              </a:defRPr>
            </a:lvl1pPr>
            <a:lvl2pPr marL="0" indent="0" algn="l">
              <a:spcBef>
                <a:spcPts val="0"/>
              </a:spcBef>
              <a:buNone/>
              <a:defRPr sz="1333" cap="all" baseline="0">
                <a:solidFill>
                  <a:schemeClr val="tx1"/>
                </a:solidFill>
                <a:latin typeface="+mn-lt"/>
              </a:defRPr>
            </a:lvl2pPr>
            <a:lvl3pPr marL="0" indent="0" algn="l">
              <a:spcBef>
                <a:spcPts val="0"/>
              </a:spcBef>
              <a:buNone/>
              <a:defRPr sz="1333" cap="all" baseline="0">
                <a:solidFill>
                  <a:schemeClr val="tx1"/>
                </a:solidFill>
                <a:latin typeface="+mn-lt"/>
              </a:defRPr>
            </a:lvl3pPr>
            <a:lvl4pPr marL="0" indent="0" algn="l">
              <a:spcBef>
                <a:spcPts val="0"/>
              </a:spcBef>
              <a:buNone/>
              <a:defRPr sz="1333" cap="all" baseline="0">
                <a:solidFill>
                  <a:schemeClr val="tx1"/>
                </a:solidFill>
                <a:latin typeface="+mn-lt"/>
              </a:defRPr>
            </a:lvl4pPr>
            <a:lvl5pPr marL="0" indent="0" algn="l">
              <a:spcBef>
                <a:spcPts val="0"/>
              </a:spcBef>
              <a:buNone/>
              <a:defRPr sz="1333" cap="all" baseline="0">
                <a:solidFill>
                  <a:schemeClr val="tx1"/>
                </a:solidFill>
                <a:latin typeface="+mn-lt"/>
              </a:defRPr>
            </a:lvl5pPr>
            <a:lvl6pPr marL="0" indent="0" algn="l">
              <a:spcBef>
                <a:spcPts val="0"/>
              </a:spcBef>
              <a:buNone/>
              <a:defRPr sz="1333" cap="all" baseline="0">
                <a:solidFill>
                  <a:schemeClr val="tx1"/>
                </a:solidFill>
                <a:latin typeface="+mn-lt"/>
              </a:defRPr>
            </a:lvl6pPr>
            <a:lvl7pPr marL="0" indent="0" algn="l">
              <a:spcBef>
                <a:spcPts val="0"/>
              </a:spcBef>
              <a:buNone/>
              <a:defRPr sz="1333" cap="all" baseline="0">
                <a:solidFill>
                  <a:schemeClr val="tx1"/>
                </a:solidFill>
                <a:latin typeface="+mn-lt"/>
              </a:defRPr>
            </a:lvl7pPr>
            <a:lvl8pPr marL="0" indent="0" algn="l">
              <a:spcBef>
                <a:spcPts val="0"/>
              </a:spcBef>
              <a:buNone/>
              <a:defRPr sz="1333" cap="all" baseline="0">
                <a:solidFill>
                  <a:schemeClr val="tx1"/>
                </a:solidFill>
                <a:latin typeface="+mn-lt"/>
              </a:defRPr>
            </a:lvl8pPr>
            <a:lvl9pPr marL="0" indent="0" algn="l">
              <a:spcBef>
                <a:spcPts val="0"/>
              </a:spcBef>
              <a:buNone/>
              <a:defRPr sz="1333" cap="all" baseline="0">
                <a:solidFill>
                  <a:schemeClr val="tx1"/>
                </a:solidFill>
                <a:latin typeface="+mn-lt"/>
              </a:defRPr>
            </a:lvl9pPr>
          </a:lstStyle>
          <a:p>
            <a:r>
              <a:rPr lang="en-US" dirty="0"/>
              <a:t>MONTH 00, 0000  |  PRESENTER NAME</a:t>
            </a:r>
          </a:p>
        </p:txBody>
      </p:sp>
      <p:pic>
        <p:nvPicPr>
          <p:cNvPr id="5" name="Picture 4">
            <a:extLst>
              <a:ext uri="{FF2B5EF4-FFF2-40B4-BE49-F238E27FC236}">
                <a16:creationId xmlns:a16="http://schemas.microsoft.com/office/drawing/2014/main" id="{C035A740-0F78-404E-8D2B-CA4E32C87F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6" name="Picture 5">
            <a:extLst>
              <a:ext uri="{FF2B5EF4-FFF2-40B4-BE49-F238E27FC236}">
                <a16:creationId xmlns:a16="http://schemas.microsoft.com/office/drawing/2014/main" id="{C87D1B5C-558A-7A43-A7F3-CC5277A30BC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240121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debar Lef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3"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32698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debar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4763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6663"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txBox="1">
            <a:spLocks/>
          </p:cNvSpPr>
          <p:nvPr userDrawn="1"/>
        </p:nvSpPr>
        <p:spPr>
          <a:xfrm>
            <a:off x="478972" y="1094795"/>
            <a:ext cx="10972800" cy="365707"/>
          </a:xfrm>
          <a:prstGeom prst="rect">
            <a:avLst/>
          </a:prstGeom>
        </p:spPr>
        <p:txBody>
          <a:bodyPr vert="horz" lIns="0" tIns="24384" rIns="0" bIns="0" rtlCol="0">
            <a:noAutofit/>
          </a:bodyPr>
          <a:lstStyle>
            <a:lvl1pPr marL="0" indent="0" algn="l" defTabSz="685800" rtl="0" eaLnBrk="1" latinLnBrk="0" hangingPunct="1">
              <a:lnSpc>
                <a:spcPct val="100000"/>
              </a:lnSpc>
              <a:spcBef>
                <a:spcPts val="0"/>
              </a:spcBef>
              <a:buSzPct val="120000"/>
              <a:buFont typeface="Arial" panose="020B0604020202020204" pitchFamily="34" charset="0"/>
              <a:buNone/>
              <a:defRPr sz="1000" kern="1200" cap="all" spc="0" baseline="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2pPr>
            <a:lvl3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3pPr>
            <a:lvl4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4pPr>
            <a:lvl5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5pPr>
            <a:lvl6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6pPr>
            <a:lvl7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7pPr>
            <a:lvl8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8pPr>
            <a:lvl9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9pPr>
          </a:lstStyle>
          <a:p>
            <a:r>
              <a:rPr lang="en-US" sz="1400">
                <a:solidFill>
                  <a:srgbClr val="53565A"/>
                </a:solidFill>
              </a:rPr>
              <a:t>Slide subtitle</a:t>
            </a:r>
          </a:p>
        </p:txBody>
      </p:sp>
      <p:sp>
        <p:nvSpPr>
          <p:cNvPr id="9" name="Title 5">
            <a:extLst>
              <a:ext uri="{FF2B5EF4-FFF2-40B4-BE49-F238E27FC236}">
                <a16:creationId xmlns:a16="http://schemas.microsoft.com/office/drawing/2014/main" id="{65B5E1D0-AE0A-0143-9707-C1606290568A}"/>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Tree>
    <p:extLst>
      <p:ext uri="{BB962C8B-B14F-4D97-AF65-F5344CB8AC3E}">
        <p14:creationId xmlns:p14="http://schemas.microsoft.com/office/powerpoint/2010/main" val="11889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6232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Subtitle">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C71F1BC6-8CCD-F34C-9AB4-02A7481BCEE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1">
            <a:extLst>
              <a:ext uri="{FF2B5EF4-FFF2-40B4-BE49-F238E27FC236}">
                <a16:creationId xmlns:a16="http://schemas.microsoft.com/office/drawing/2014/main" id="{845C83F4-60A8-C949-A8DD-B3528604AE69}"/>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
        <p:nvSpPr>
          <p:cNvPr id="9"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84428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White">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85299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Blue">
    <p:bg>
      <p:bgPr>
        <a:solidFill>
          <a:srgbClr val="00175A"/>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bg2"/>
                </a:solidFill>
              </a:defRPr>
            </a:lvl1pPr>
            <a:lvl2pPr marL="0" indent="0">
              <a:spcBef>
                <a:spcPts val="0"/>
              </a:spcBef>
              <a:buNone/>
              <a:defRPr sz="1333" cap="all" baseline="0">
                <a:solidFill>
                  <a:schemeClr val="bg2"/>
                </a:solidFill>
              </a:defRPr>
            </a:lvl2pPr>
            <a:lvl3pPr marL="0" indent="0">
              <a:spcBef>
                <a:spcPts val="0"/>
              </a:spcBef>
              <a:buNone/>
              <a:defRPr sz="1333" cap="all" baseline="0">
                <a:solidFill>
                  <a:schemeClr val="bg2"/>
                </a:solidFill>
              </a:defRPr>
            </a:lvl3pPr>
            <a:lvl4pPr marL="0" indent="0">
              <a:spcBef>
                <a:spcPts val="0"/>
              </a:spcBef>
              <a:buNone/>
              <a:defRPr sz="1333" cap="all" baseline="0">
                <a:solidFill>
                  <a:schemeClr val="bg2"/>
                </a:solidFill>
              </a:defRPr>
            </a:lvl4pPr>
            <a:lvl5pPr marL="0" indent="0">
              <a:spcBef>
                <a:spcPts val="0"/>
              </a:spcBef>
              <a:buNone/>
              <a:defRPr sz="1333" cap="all" baseline="0">
                <a:solidFill>
                  <a:schemeClr val="bg2"/>
                </a:solidFill>
              </a:defRPr>
            </a:lvl5pPr>
            <a:lvl6pPr marL="0" indent="0">
              <a:spcBef>
                <a:spcPts val="0"/>
              </a:spcBef>
              <a:buNone/>
              <a:defRPr sz="1333" cap="all" baseline="0">
                <a:solidFill>
                  <a:schemeClr val="bg2"/>
                </a:solidFill>
              </a:defRPr>
            </a:lvl6pPr>
            <a:lvl7pPr marL="0" indent="0">
              <a:spcBef>
                <a:spcPts val="0"/>
              </a:spcBef>
              <a:buNone/>
              <a:defRPr sz="1333" cap="all" baseline="0">
                <a:solidFill>
                  <a:schemeClr val="bg2"/>
                </a:solidFill>
              </a:defRPr>
            </a:lvl7pPr>
            <a:lvl8pPr marL="0" indent="0">
              <a:spcBef>
                <a:spcPts val="0"/>
              </a:spcBef>
              <a:buNone/>
              <a:defRPr sz="1333" cap="all" baseline="0">
                <a:solidFill>
                  <a:schemeClr val="bg2"/>
                </a:solidFill>
              </a:defRPr>
            </a:lvl8pPr>
            <a:lvl9pPr marL="0" indent="0">
              <a:spcBef>
                <a:spcPts val="0"/>
              </a:spcBef>
              <a:buNone/>
              <a:defRPr sz="1333" cap="all" baseline="0">
                <a:solidFill>
                  <a:schemeClr val="bg2"/>
                </a:solidFill>
              </a:defRPr>
            </a:lvl9pPr>
          </a:lstStyle>
          <a:p>
            <a:pPr lvl="0"/>
            <a:r>
              <a:rPr lang="en-US" dirty="0"/>
              <a:t>OPTIONAL SUBTITLE</a:t>
            </a:r>
          </a:p>
        </p:txBody>
      </p:sp>
    </p:spTree>
    <p:extLst>
      <p:ext uri="{BB962C8B-B14F-4D97-AF65-F5344CB8AC3E}">
        <p14:creationId xmlns:p14="http://schemas.microsoft.com/office/powerpoint/2010/main" val="312964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397997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Blue">
    <p:bg>
      <p:bgPr>
        <a:solidFill>
          <a:srgbClr val="006FCF"/>
        </a:solidFill>
        <a:effectLst/>
      </p:bgPr>
    </p:bg>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175A"/>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2"/>
                </a:solidFill>
              </a:defRPr>
            </a:lvl1pPr>
            <a:lvl2pPr marL="0" indent="0">
              <a:spcBef>
                <a:spcPts val="0"/>
              </a:spcBef>
              <a:buNone/>
              <a:defRPr sz="1333" cap="all" baseline="0">
                <a:solidFill>
                  <a:schemeClr val="tx2"/>
                </a:solidFill>
              </a:defRPr>
            </a:lvl2pPr>
            <a:lvl3pPr marL="0" indent="0">
              <a:spcBef>
                <a:spcPts val="0"/>
              </a:spcBef>
              <a:buNone/>
              <a:defRPr sz="1333" cap="all" baseline="0">
                <a:solidFill>
                  <a:schemeClr val="tx2"/>
                </a:solidFill>
              </a:defRPr>
            </a:lvl3pPr>
            <a:lvl4pPr marL="0" indent="0">
              <a:spcBef>
                <a:spcPts val="0"/>
              </a:spcBef>
              <a:buNone/>
              <a:defRPr sz="1333" cap="all" baseline="0">
                <a:solidFill>
                  <a:schemeClr val="tx2"/>
                </a:solidFill>
              </a:defRPr>
            </a:lvl4pPr>
            <a:lvl5pPr marL="0" indent="0">
              <a:spcBef>
                <a:spcPts val="0"/>
              </a:spcBef>
              <a:buNone/>
              <a:defRPr sz="1333" cap="all" baseline="0">
                <a:solidFill>
                  <a:schemeClr val="tx2"/>
                </a:solidFill>
              </a:defRPr>
            </a:lvl5pPr>
            <a:lvl6pPr marL="0" indent="0">
              <a:spcBef>
                <a:spcPts val="0"/>
              </a:spcBef>
              <a:buNone/>
              <a:defRPr sz="1333" cap="all" baseline="0">
                <a:solidFill>
                  <a:schemeClr val="tx2"/>
                </a:solidFill>
              </a:defRPr>
            </a:lvl6pPr>
            <a:lvl7pPr marL="0" indent="0">
              <a:spcBef>
                <a:spcPts val="0"/>
              </a:spcBef>
              <a:buNone/>
              <a:defRPr sz="1333" cap="all" baseline="0">
                <a:solidFill>
                  <a:schemeClr val="tx2"/>
                </a:solidFill>
              </a:defRPr>
            </a:lvl7pPr>
            <a:lvl8pPr marL="0" indent="0">
              <a:spcBef>
                <a:spcPts val="0"/>
              </a:spcBef>
              <a:buNone/>
              <a:defRPr sz="1333" cap="all" baseline="0">
                <a:solidFill>
                  <a:schemeClr val="tx2"/>
                </a:solidFill>
              </a:defRPr>
            </a:lvl8pPr>
            <a:lvl9pPr marL="0" indent="0">
              <a:spcBef>
                <a:spcPts val="0"/>
              </a:spcBef>
              <a:buNone/>
              <a:defRPr sz="1333" cap="all" baseline="0">
                <a:solidFill>
                  <a:schemeClr val="tx2"/>
                </a:solidFill>
              </a:defRPr>
            </a:lvl9pPr>
          </a:lstStyle>
          <a:p>
            <a:pPr lvl="0"/>
            <a:r>
              <a:rPr lang="en-US" dirty="0"/>
              <a:t>OPTIONAL SUBTITLE</a:t>
            </a:r>
          </a:p>
        </p:txBody>
      </p:sp>
    </p:spTree>
    <p:extLst>
      <p:ext uri="{BB962C8B-B14F-4D97-AF65-F5344CB8AC3E}">
        <p14:creationId xmlns:p14="http://schemas.microsoft.com/office/powerpoint/2010/main" val="278560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2735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833"/>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15124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Gray">
    <p:bg>
      <p:bgPr>
        <a:solidFill>
          <a:srgbClr val="888B8D"/>
        </a:solidFill>
        <a:effectLst/>
      </p:bgPr>
    </p:bg>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394928BC-ACC1-F744-BDCA-844252C7B843}"/>
              </a:ext>
            </a:extLst>
          </p:cNvPr>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chemeClr val="bg1">
              <a:alpha val="10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bg1"/>
                </a:solidFill>
              </a:defRPr>
            </a:lvl1pPr>
            <a:lvl2pPr marL="0" indent="0">
              <a:spcBef>
                <a:spcPts val="0"/>
              </a:spcBef>
              <a:buNone/>
              <a:defRPr sz="1333" cap="all" baseline="0">
                <a:solidFill>
                  <a:schemeClr val="bg1"/>
                </a:solidFill>
              </a:defRPr>
            </a:lvl2pPr>
            <a:lvl3pPr marL="0" indent="0">
              <a:spcBef>
                <a:spcPts val="0"/>
              </a:spcBef>
              <a:buNone/>
              <a:defRPr sz="1333" cap="all" baseline="0">
                <a:solidFill>
                  <a:schemeClr val="bg1"/>
                </a:solidFill>
              </a:defRPr>
            </a:lvl3pPr>
            <a:lvl4pPr marL="0" indent="0">
              <a:spcBef>
                <a:spcPts val="0"/>
              </a:spcBef>
              <a:buNone/>
              <a:defRPr sz="1333" cap="all" baseline="0">
                <a:solidFill>
                  <a:schemeClr val="bg1"/>
                </a:solidFill>
              </a:defRPr>
            </a:lvl4pPr>
            <a:lvl5pPr marL="0" indent="0">
              <a:spcBef>
                <a:spcPts val="0"/>
              </a:spcBef>
              <a:buNone/>
              <a:defRPr sz="1333" cap="all" baseline="0">
                <a:solidFill>
                  <a:schemeClr val="bg1"/>
                </a:solidFill>
              </a:defRPr>
            </a:lvl5pPr>
            <a:lvl6pPr marL="0" indent="0">
              <a:spcBef>
                <a:spcPts val="0"/>
              </a:spcBef>
              <a:buNone/>
              <a:defRPr sz="1333" cap="all" baseline="0">
                <a:solidFill>
                  <a:schemeClr val="bg1"/>
                </a:solidFill>
              </a:defRPr>
            </a:lvl6pPr>
            <a:lvl7pPr marL="0" indent="0">
              <a:spcBef>
                <a:spcPts val="0"/>
              </a:spcBef>
              <a:buNone/>
              <a:defRPr sz="1333" cap="all" baseline="0">
                <a:solidFill>
                  <a:schemeClr val="bg1"/>
                </a:solidFill>
              </a:defRPr>
            </a:lvl7pPr>
            <a:lvl8pPr marL="0" indent="0">
              <a:spcBef>
                <a:spcPts val="0"/>
              </a:spcBef>
              <a:buNone/>
              <a:defRPr sz="1333" cap="all" baseline="0">
                <a:solidFill>
                  <a:schemeClr val="bg1"/>
                </a:solidFill>
              </a:defRPr>
            </a:lvl8pPr>
            <a:lvl9pPr marL="0" indent="0">
              <a:spcBef>
                <a:spcPts val="0"/>
              </a:spcBef>
              <a:buNone/>
              <a:defRPr sz="1333" cap="all" baseline="0">
                <a:solidFill>
                  <a:schemeClr val="bg1"/>
                </a:solidFill>
              </a:defRPr>
            </a:lvl9pPr>
          </a:lstStyle>
          <a:p>
            <a:pPr lvl="0"/>
            <a:r>
              <a:rPr lang="en-US" dirty="0"/>
              <a:t>OPTIONAL SUBTITLE</a:t>
            </a:r>
          </a:p>
        </p:txBody>
      </p:sp>
    </p:spTree>
    <p:extLst>
      <p:ext uri="{BB962C8B-B14F-4D97-AF65-F5344CB8AC3E}">
        <p14:creationId xmlns:p14="http://schemas.microsoft.com/office/powerpoint/2010/main" val="126394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6A3B-A09F-2F48-89B5-88F69CD0D645}"/>
              </a:ext>
            </a:extLst>
          </p:cNvPr>
          <p:cNvSpPr>
            <a:spLocks noGrp="1"/>
          </p:cNvSpPr>
          <p:nvPr>
            <p:ph type="title" hasCustomPrompt="1"/>
          </p:nvPr>
        </p:nvSpPr>
        <p:spPr/>
        <p:txBody>
          <a:bodyPr/>
          <a:lstStyle/>
          <a:p>
            <a:r>
              <a:rPr lang="en-US" dirty="0"/>
              <a:t>Slide title</a:t>
            </a:r>
          </a:p>
        </p:txBody>
      </p:sp>
      <p:sp>
        <p:nvSpPr>
          <p:cNvPr id="6" name="Slide Number Placeholder 5">
            <a:extLst>
              <a:ext uri="{FF2B5EF4-FFF2-40B4-BE49-F238E27FC236}">
                <a16:creationId xmlns:a16="http://schemas.microsoft.com/office/drawing/2014/main" id="{1D121BBA-E035-AC4A-9970-B27091D752B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50418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D3FE97-439F-A649-87BE-06EB6810ACDF}"/>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73166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a:solidFill>
                  <a:srgbClr val="006FCF"/>
                </a:solidFill>
              </a:rPr>
              <a:t>Thank you</a:t>
            </a:r>
          </a:p>
        </p:txBody>
      </p:sp>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tx1"/>
                </a:solidFill>
              </a:defRPr>
            </a:lvl1pPr>
            <a:lvl2pPr marL="0" indent="0">
              <a:lnSpc>
                <a:spcPct val="100000"/>
              </a:lnSpc>
              <a:spcBef>
                <a:spcPts val="0"/>
              </a:spcBef>
              <a:buSzPct val="120000"/>
              <a:buFont typeface="Arial" pitchFamily="34" charset="0"/>
              <a:buNone/>
              <a:defRPr sz="1333">
                <a:solidFill>
                  <a:schemeClr val="tx1"/>
                </a:solidFill>
              </a:defRPr>
            </a:lvl2pPr>
            <a:lvl3pPr marL="234690" indent="0">
              <a:lnSpc>
                <a:spcPct val="100000"/>
              </a:lnSpc>
              <a:spcBef>
                <a:spcPts val="0"/>
              </a:spcBef>
              <a:buNone/>
              <a:defRPr sz="1333">
                <a:solidFill>
                  <a:schemeClr val="tx1"/>
                </a:solidFill>
              </a:defRPr>
            </a:lvl3pPr>
            <a:lvl4pPr marL="454141" indent="0">
              <a:lnSpc>
                <a:spcPct val="100000"/>
              </a:lnSpc>
              <a:spcBef>
                <a:spcPts val="0"/>
              </a:spcBef>
              <a:buNone/>
              <a:defRPr sz="1333">
                <a:solidFill>
                  <a:schemeClr val="tx1"/>
                </a:solidFill>
              </a:defRPr>
            </a:lvl4pPr>
            <a:lvl5pPr marL="685783" indent="0">
              <a:lnSpc>
                <a:spcPct val="100000"/>
              </a:lnSpc>
              <a:spcBef>
                <a:spcPts val="0"/>
              </a:spcBef>
              <a:buNone/>
              <a:defRPr sz="1333">
                <a:solidFill>
                  <a:schemeClr val="tx1"/>
                </a:solidFill>
              </a:defRPr>
            </a:lvl5pPr>
            <a:lvl6pPr marL="917425" indent="0">
              <a:lnSpc>
                <a:spcPct val="100000"/>
              </a:lnSpc>
              <a:spcBef>
                <a:spcPts val="0"/>
              </a:spcBef>
              <a:buNone/>
              <a:defRPr sz="1333">
                <a:solidFill>
                  <a:schemeClr val="tx1"/>
                </a:solidFill>
              </a:defRPr>
            </a:lvl6pPr>
            <a:lvl7pPr marL="1136876" indent="0">
              <a:lnSpc>
                <a:spcPct val="100000"/>
              </a:lnSpc>
              <a:spcBef>
                <a:spcPts val="0"/>
              </a:spcBef>
              <a:buNone/>
              <a:defRPr sz="1333">
                <a:solidFill>
                  <a:schemeClr val="tx1"/>
                </a:solidFill>
              </a:defRPr>
            </a:lvl7pPr>
            <a:lvl8pPr marL="1368518" indent="0">
              <a:lnSpc>
                <a:spcPct val="100000"/>
              </a:lnSpc>
              <a:spcBef>
                <a:spcPts val="0"/>
              </a:spcBef>
              <a:buNone/>
              <a:defRPr sz="1333">
                <a:solidFill>
                  <a:schemeClr val="tx1"/>
                </a:solidFill>
              </a:defRPr>
            </a:lvl8pPr>
            <a:lvl9pPr marL="1600160" indent="0">
              <a:lnSpc>
                <a:spcPct val="100000"/>
              </a:lnSpc>
              <a:spcBef>
                <a:spcPts val="0"/>
              </a:spcBef>
              <a:buNone/>
              <a:defRPr sz="1333">
                <a:solidFill>
                  <a:schemeClr val="tx1"/>
                </a:solidFill>
              </a:defRPr>
            </a:lvl9pPr>
          </a:lstStyle>
          <a:p>
            <a:pPr lvl="0"/>
            <a:r>
              <a:rPr lang="en-US" dirty="0"/>
              <a:t>Optional contact information</a:t>
            </a:r>
          </a:p>
        </p:txBody>
      </p:sp>
      <p:pic>
        <p:nvPicPr>
          <p:cNvPr id="9" name="Picture 8">
            <a:extLst>
              <a:ext uri="{FF2B5EF4-FFF2-40B4-BE49-F238E27FC236}">
                <a16:creationId xmlns:a16="http://schemas.microsoft.com/office/drawing/2014/main" id="{EAE82B13-13AC-994D-B028-46AE92867DE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1586888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p:bgPr>
        <a:solidFill>
          <a:srgbClr val="00175A"/>
        </a:solid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dirty="0">
                <a:solidFill>
                  <a:srgbClr val="FFFFFF"/>
                </a:solidFill>
              </a:rPr>
              <a:t>Gracias</a:t>
            </a:r>
          </a:p>
        </p:txBody>
      </p:sp>
      <p:pic>
        <p:nvPicPr>
          <p:cNvPr id="6" name="Picture 5">
            <a:extLst>
              <a:ext uri="{FF2B5EF4-FFF2-40B4-BE49-F238E27FC236}">
                <a16:creationId xmlns:a16="http://schemas.microsoft.com/office/drawing/2014/main" id="{172D7505-3A56-974B-9FD0-1C9DD6BE92F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0"/>
            <a:ext cx="2670048" cy="463907"/>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bg2"/>
                </a:solidFill>
              </a:defRPr>
            </a:lvl1pPr>
            <a:lvl2pPr marL="0" indent="-228594">
              <a:lnSpc>
                <a:spcPct val="100000"/>
              </a:lnSpc>
              <a:spcBef>
                <a:spcPts val="0"/>
              </a:spcBef>
              <a:buSzPct val="120000"/>
              <a:buFont typeface="Arial" pitchFamily="34" charset="0"/>
              <a:buChar char="▪"/>
              <a:defRPr sz="1333">
                <a:solidFill>
                  <a:schemeClr val="bg2"/>
                </a:solidFill>
              </a:defRPr>
            </a:lvl2pPr>
            <a:lvl3pPr marL="463284">
              <a:lnSpc>
                <a:spcPct val="100000"/>
              </a:lnSpc>
              <a:spcBef>
                <a:spcPts val="0"/>
              </a:spcBef>
              <a:defRPr sz="1333">
                <a:solidFill>
                  <a:schemeClr val="bg2"/>
                </a:solidFill>
              </a:defRPr>
            </a:lvl3pPr>
            <a:lvl4pPr marL="682735">
              <a:lnSpc>
                <a:spcPct val="100000"/>
              </a:lnSpc>
              <a:spcBef>
                <a:spcPts val="0"/>
              </a:spcBef>
              <a:defRPr sz="1333">
                <a:solidFill>
                  <a:schemeClr val="bg2"/>
                </a:solidFill>
              </a:defRPr>
            </a:lvl4pPr>
            <a:lvl5pPr marL="914377">
              <a:lnSpc>
                <a:spcPct val="100000"/>
              </a:lnSpc>
              <a:spcBef>
                <a:spcPts val="0"/>
              </a:spcBef>
              <a:defRPr sz="1333">
                <a:solidFill>
                  <a:schemeClr val="bg2"/>
                </a:solidFill>
              </a:defRPr>
            </a:lvl5pPr>
            <a:lvl6pPr marL="1146019">
              <a:lnSpc>
                <a:spcPct val="100000"/>
              </a:lnSpc>
              <a:spcBef>
                <a:spcPts val="0"/>
              </a:spcBef>
              <a:defRPr sz="1333">
                <a:solidFill>
                  <a:schemeClr val="bg2"/>
                </a:solidFill>
              </a:defRPr>
            </a:lvl6pPr>
            <a:lvl7pPr marL="1365470">
              <a:lnSpc>
                <a:spcPct val="100000"/>
              </a:lnSpc>
              <a:spcBef>
                <a:spcPts val="0"/>
              </a:spcBef>
              <a:defRPr sz="1333">
                <a:solidFill>
                  <a:schemeClr val="bg2"/>
                </a:solidFill>
              </a:defRPr>
            </a:lvl7pPr>
            <a:lvl8pPr marL="1597112">
              <a:lnSpc>
                <a:spcPct val="100000"/>
              </a:lnSpc>
              <a:spcBef>
                <a:spcPts val="0"/>
              </a:spcBef>
              <a:defRPr sz="1333">
                <a:solidFill>
                  <a:schemeClr val="bg2"/>
                </a:solidFill>
              </a:defRPr>
            </a:lvl8pPr>
            <a:lvl9pPr marL="1828754">
              <a:lnSpc>
                <a:spcPct val="100000"/>
              </a:lnSpc>
              <a:spcBef>
                <a:spcPts val="0"/>
              </a:spcBef>
              <a:defRPr sz="1333">
                <a:solidFill>
                  <a:schemeClr val="bg2"/>
                </a:solidFill>
              </a:defRPr>
            </a:lvl9pPr>
          </a:lstStyle>
          <a:p>
            <a:pPr lvl="0"/>
            <a:r>
              <a:rPr lang="en-US" dirty="0"/>
              <a:t>Optional contact information</a:t>
            </a:r>
          </a:p>
        </p:txBody>
      </p:sp>
    </p:spTree>
    <p:extLst>
      <p:ext uri="{BB962C8B-B14F-4D97-AF65-F5344CB8AC3E}">
        <p14:creationId xmlns:p14="http://schemas.microsoft.com/office/powerpoint/2010/main" val="414670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rmsConditions">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78972" y="304800"/>
            <a:ext cx="11245957" cy="540829"/>
          </a:xfrm>
          <a:prstGeom prst="rect">
            <a:avLst/>
          </a:prstGeom>
        </p:spPr>
        <p:txBody>
          <a:bodyPr anchor="b"/>
          <a:lstStyle>
            <a:lvl1pPr algn="l">
              <a:defRPr sz="1400" b="0" i="0" cap="none" baseline="0">
                <a:solidFill>
                  <a:schemeClr val="accent2"/>
                </a:solidFill>
                <a:latin typeface="BentonSans" charset="0"/>
                <a:ea typeface="BentonSans" charset="0"/>
                <a:cs typeface="BentonSans" charset="0"/>
              </a:defRPr>
            </a:lvl1pPr>
          </a:lstStyle>
          <a:p>
            <a:r>
              <a:rPr lang="en-US" dirty="0"/>
              <a:t>Click Here To Edit Text</a:t>
            </a:r>
          </a:p>
        </p:txBody>
      </p:sp>
      <p:sp>
        <p:nvSpPr>
          <p:cNvPr id="3" name="Text Placeholder 2"/>
          <p:cNvSpPr>
            <a:spLocks noGrp="1"/>
          </p:cNvSpPr>
          <p:nvPr>
            <p:ph type="body" sz="quarter" idx="10"/>
          </p:nvPr>
        </p:nvSpPr>
        <p:spPr>
          <a:xfrm>
            <a:off x="479425" y="1036600"/>
            <a:ext cx="11245851" cy="5008600"/>
          </a:xfrm>
          <a:prstGeom prst="rect">
            <a:avLst/>
          </a:prstGeom>
        </p:spPr>
        <p:txBody>
          <a:bodyPr>
            <a:normAutofit/>
          </a:bodyPr>
          <a:lstStyle>
            <a:lvl1pPr marL="0" indent="0">
              <a:lnSpc>
                <a:spcPct val="90000"/>
              </a:lnSpc>
              <a:spcBef>
                <a:spcPts val="216"/>
              </a:spcBef>
              <a:buClr>
                <a:schemeClr val="accent1"/>
              </a:buClr>
              <a:buFont typeface="+mj-lt"/>
              <a:buNone/>
              <a:defRPr sz="900" b="0" i="0">
                <a:solidFill>
                  <a:schemeClr val="tx1"/>
                </a:solidFill>
                <a:latin typeface="BentonSans Regular" charset="0"/>
                <a:ea typeface="BentonSans Regular" charset="0"/>
                <a:cs typeface="BentonSans Regular" charset="0"/>
              </a:defRPr>
            </a:lvl1pPr>
            <a:lvl2pPr>
              <a:lnSpc>
                <a:spcPct val="100000"/>
              </a:lnSpc>
              <a:defRPr sz="800">
                <a:solidFill>
                  <a:schemeClr val="accent6">
                    <a:lumMod val="50000"/>
                  </a:schemeClr>
                </a:solidFill>
              </a:defRPr>
            </a:lvl2pPr>
            <a:lvl3pPr>
              <a:lnSpc>
                <a:spcPct val="100000"/>
              </a:lnSpc>
              <a:defRPr sz="800">
                <a:solidFill>
                  <a:schemeClr val="accent6">
                    <a:lumMod val="50000"/>
                  </a:schemeClr>
                </a:solidFill>
              </a:defRPr>
            </a:lvl3pPr>
            <a:lvl4pPr>
              <a:lnSpc>
                <a:spcPct val="100000"/>
              </a:lnSpc>
              <a:defRPr sz="800">
                <a:solidFill>
                  <a:schemeClr val="accent6">
                    <a:lumMod val="50000"/>
                  </a:schemeClr>
                </a:solidFill>
              </a:defRPr>
            </a:lvl4pPr>
            <a:lvl5pPr>
              <a:lnSpc>
                <a:spcPct val="100000"/>
              </a:lnSpc>
              <a:defRPr sz="800">
                <a:solidFill>
                  <a:schemeClr val="accent6">
                    <a:lumMod val="50000"/>
                  </a:schemeClr>
                </a:solidFill>
              </a:defRPr>
            </a:lvl5pPr>
          </a:lstStyle>
          <a:p>
            <a:pPr lvl="0"/>
            <a:r>
              <a:rPr lang="en-US" dirty="0"/>
              <a:t>Click to edit Master text styles</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23534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Title 5">
            <a:extLst>
              <a:ext uri="{FF2B5EF4-FFF2-40B4-BE49-F238E27FC236}">
                <a16:creationId xmlns:a16="http://schemas.microsoft.com/office/drawing/2014/main" id="{65B5E1D0-AE0A-0143-9707-C1606290568A}"/>
              </a:ext>
            </a:extLst>
          </p:cNvPr>
          <p:cNvSpPr>
            <a:spLocks noGrp="1"/>
          </p:cNvSpPr>
          <p:nvPr>
            <p:ph type="title" hasCustomPrompt="1"/>
          </p:nvPr>
        </p:nvSpPr>
        <p:spPr/>
        <p:txBody>
          <a:bodyPr/>
          <a:lstStyle/>
          <a:p>
            <a:r>
              <a:rPr lang="en-US" dirty="0"/>
              <a:t>Slide title</a:t>
            </a:r>
          </a:p>
        </p:txBody>
      </p:sp>
    </p:spTree>
    <p:extLst>
      <p:ext uri="{BB962C8B-B14F-4D97-AF65-F5344CB8AC3E}">
        <p14:creationId xmlns:p14="http://schemas.microsoft.com/office/powerpoint/2010/main" val="90264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68300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412468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12929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21415"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564848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257618"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43401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9714"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9740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4BB1FAD-9694-0C46-BC4D-8ADFA81F1051}"/>
              </a:ext>
            </a:extLst>
          </p:cNvPr>
          <p:cNvSpPr>
            <a:spLocks noChangeAspect="1" noEditPoints="1"/>
          </p:cNvSpPr>
          <p:nvPr userDrawn="1"/>
        </p:nvSpPr>
        <p:spPr bwMode="hidden">
          <a:xfrm>
            <a:off x="5754624" y="5240867"/>
            <a:ext cx="5647267" cy="1617133"/>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Placeholder 1">
            <a:extLst>
              <a:ext uri="{FF2B5EF4-FFF2-40B4-BE49-F238E27FC236}">
                <a16:creationId xmlns:a16="http://schemas.microsoft.com/office/drawing/2014/main" id="{01808FED-0359-6A45-8A9C-E946B719C98E}"/>
              </a:ext>
            </a:extLst>
          </p:cNvPr>
          <p:cNvSpPr>
            <a:spLocks noGrp="1"/>
          </p:cNvSpPr>
          <p:nvPr>
            <p:ph type="title"/>
          </p:nvPr>
        </p:nvSpPr>
        <p:spPr>
          <a:xfrm>
            <a:off x="478972" y="548641"/>
            <a:ext cx="10972800" cy="91186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8EFDB908-AC83-8040-9BEE-F0D0260AC877}"/>
              </a:ext>
            </a:extLst>
          </p:cNvPr>
          <p:cNvSpPr>
            <a:spLocks noGrp="1"/>
          </p:cNvSpPr>
          <p:nvPr>
            <p:ph type="body" idx="1"/>
          </p:nvPr>
        </p:nvSpPr>
        <p:spPr>
          <a:xfrm>
            <a:off x="478972" y="1645920"/>
            <a:ext cx="10972800" cy="426720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pic>
        <p:nvPicPr>
          <p:cNvPr id="8" name="Picture 7">
            <a:extLst>
              <a:ext uri="{FF2B5EF4-FFF2-40B4-BE49-F238E27FC236}">
                <a16:creationId xmlns:a16="http://schemas.microsoft.com/office/drawing/2014/main" id="{D5C5675D-01D1-814D-A9D6-08BC5C47C2BC}"/>
              </a:ext>
            </a:extLst>
          </p:cNvPr>
          <p:cNvPicPr>
            <a:picLocks noChangeAspect="1"/>
          </p:cNvPicPr>
          <p:nvPr userDrawn="1"/>
        </p:nvPicPr>
        <p:blipFill>
          <a:blip r:embed="rId27"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sp>
        <p:nvSpPr>
          <p:cNvPr id="13" name="TextBox 12">
            <a:extLst>
              <a:ext uri="{FF2B5EF4-FFF2-40B4-BE49-F238E27FC236}">
                <a16:creationId xmlns:a16="http://schemas.microsoft.com/office/drawing/2014/main" id="{1AA55658-7309-2A4C-A006-993F70713D70}"/>
              </a:ext>
            </a:extLst>
          </p:cNvPr>
          <p:cNvSpPr txBox="1"/>
          <p:nvPr userDrawn="1"/>
        </p:nvSpPr>
        <p:spPr>
          <a:xfrm>
            <a:off x="1341120" y="6263737"/>
            <a:ext cx="3826625" cy="306395"/>
          </a:xfrm>
          <a:prstGeom prst="rect">
            <a:avLst/>
          </a:prstGeom>
          <a:noFill/>
        </p:spPr>
        <p:txBody>
          <a:bodyPr wrap="square" lIns="0" tIns="0" rIns="0" bIns="0" rtlCol="0" anchor="b" anchorCtr="0">
            <a:noAutofit/>
          </a:bodyPr>
          <a:lstStyle/>
          <a:p>
            <a:pPr defTabSz="914377"/>
            <a:r>
              <a:rPr lang="en-US" sz="667" dirty="0">
                <a:solidFill>
                  <a:srgbClr val="53565A"/>
                </a:solidFill>
              </a:rPr>
              <a:t>Este material </a:t>
            </a:r>
            <a:r>
              <a:rPr lang="en-US" sz="667" dirty="0" err="1">
                <a:solidFill>
                  <a:srgbClr val="53565A"/>
                </a:solidFill>
              </a:rPr>
              <a:t>contiene</a:t>
            </a:r>
            <a:r>
              <a:rPr lang="en-US" sz="667" dirty="0">
                <a:solidFill>
                  <a:srgbClr val="53565A"/>
                </a:solidFill>
              </a:rPr>
              <a:t> </a:t>
            </a:r>
            <a:r>
              <a:rPr lang="en-US" sz="667" dirty="0" err="1">
                <a:solidFill>
                  <a:srgbClr val="53565A"/>
                </a:solidFill>
              </a:rPr>
              <a:t>información</a:t>
            </a:r>
            <a:r>
              <a:rPr lang="en-US" sz="667" dirty="0">
                <a:solidFill>
                  <a:srgbClr val="53565A"/>
                </a:solidFill>
              </a:rPr>
              <a:t> </a:t>
            </a:r>
            <a:r>
              <a:rPr lang="en-US" sz="667" dirty="0" err="1">
                <a:solidFill>
                  <a:srgbClr val="53565A"/>
                </a:solidFill>
              </a:rPr>
              <a:t>confidencial</a:t>
            </a:r>
            <a:r>
              <a:rPr lang="en-US" sz="667" dirty="0">
                <a:solidFill>
                  <a:srgbClr val="53565A"/>
                </a:solidFill>
              </a:rPr>
              <a:t> de </a:t>
            </a:r>
            <a:r>
              <a:rPr lang="en-US" sz="667" dirty="0" err="1">
                <a:solidFill>
                  <a:srgbClr val="53565A"/>
                </a:solidFill>
              </a:rPr>
              <a:t>propiedad</a:t>
            </a:r>
            <a:r>
              <a:rPr lang="en-US" sz="667" dirty="0">
                <a:solidFill>
                  <a:srgbClr val="53565A"/>
                </a:solidFill>
              </a:rPr>
              <a:t> de American Express. </a:t>
            </a:r>
            <a:br>
              <a:rPr lang="en-US" sz="667" dirty="0">
                <a:solidFill>
                  <a:srgbClr val="53565A"/>
                </a:solidFill>
              </a:rPr>
            </a:br>
            <a:r>
              <a:rPr lang="en-US" sz="667" dirty="0">
                <a:solidFill>
                  <a:srgbClr val="53565A"/>
                </a:solidFill>
              </a:rPr>
              <a:t>No se </a:t>
            </a:r>
            <a:r>
              <a:rPr lang="en-US" sz="667" dirty="0" err="1">
                <a:solidFill>
                  <a:srgbClr val="53565A"/>
                </a:solidFill>
              </a:rPr>
              <a:t>puede</a:t>
            </a:r>
            <a:r>
              <a:rPr lang="en-US" sz="667" dirty="0">
                <a:solidFill>
                  <a:srgbClr val="53565A"/>
                </a:solidFill>
              </a:rPr>
              <a:t> </a:t>
            </a:r>
            <a:r>
              <a:rPr lang="en-US" sz="667" dirty="0" err="1">
                <a:solidFill>
                  <a:srgbClr val="53565A"/>
                </a:solidFill>
              </a:rPr>
              <a:t>compartir</a:t>
            </a:r>
            <a:r>
              <a:rPr lang="en-US" sz="667" dirty="0">
                <a:solidFill>
                  <a:srgbClr val="53565A"/>
                </a:solidFill>
              </a:rPr>
              <a:t> con </a:t>
            </a:r>
            <a:r>
              <a:rPr lang="en-US" sz="667" dirty="0" err="1">
                <a:solidFill>
                  <a:srgbClr val="53565A"/>
                </a:solidFill>
              </a:rPr>
              <a:t>terceros</a:t>
            </a:r>
            <a:r>
              <a:rPr lang="en-US" sz="667" dirty="0">
                <a:solidFill>
                  <a:srgbClr val="53565A"/>
                </a:solidFill>
              </a:rPr>
              <a:t> sin el </a:t>
            </a:r>
            <a:r>
              <a:rPr lang="en-US" sz="667" dirty="0" err="1">
                <a:solidFill>
                  <a:srgbClr val="53565A"/>
                </a:solidFill>
              </a:rPr>
              <a:t>consentimiento</a:t>
            </a:r>
            <a:r>
              <a:rPr lang="en-US" sz="667" dirty="0">
                <a:solidFill>
                  <a:srgbClr val="53565A"/>
                </a:solidFill>
              </a:rPr>
              <a:t> </a:t>
            </a:r>
            <a:r>
              <a:rPr lang="en-US" sz="667" dirty="0" err="1">
                <a:solidFill>
                  <a:srgbClr val="53565A"/>
                </a:solidFill>
              </a:rPr>
              <a:t>por</a:t>
            </a:r>
            <a:r>
              <a:rPr lang="en-US" sz="667" dirty="0">
                <a:solidFill>
                  <a:srgbClr val="53565A"/>
                </a:solidFill>
              </a:rPr>
              <a:t> </a:t>
            </a:r>
            <a:r>
              <a:rPr lang="en-US" sz="667" dirty="0" err="1">
                <a:solidFill>
                  <a:srgbClr val="53565A"/>
                </a:solidFill>
              </a:rPr>
              <a:t>escrito</a:t>
            </a:r>
            <a:r>
              <a:rPr lang="en-US" sz="667" dirty="0">
                <a:solidFill>
                  <a:srgbClr val="53565A"/>
                </a:solidFill>
              </a:rPr>
              <a:t> de American Express. </a:t>
            </a:r>
          </a:p>
          <a:p>
            <a:pPr defTabSz="914377"/>
            <a:r>
              <a:rPr lang="en-US" sz="667" dirty="0">
                <a:solidFill>
                  <a:srgbClr val="53565A"/>
                </a:solidFill>
              </a:rPr>
              <a:t>© 2018 American Express. All Rights Reserved.</a:t>
            </a:r>
          </a:p>
        </p:txBody>
      </p:sp>
      <p:sp>
        <p:nvSpPr>
          <p:cNvPr id="21" name="Slide Number Placeholder 20">
            <a:extLst>
              <a:ext uri="{FF2B5EF4-FFF2-40B4-BE49-F238E27FC236}">
                <a16:creationId xmlns:a16="http://schemas.microsoft.com/office/drawing/2014/main" id="{D89777B4-3265-5B40-8D1C-2A120F13E903}"/>
              </a:ext>
            </a:extLst>
          </p:cNvPr>
          <p:cNvSpPr>
            <a:spLocks noGrp="1"/>
          </p:cNvSpPr>
          <p:nvPr>
            <p:ph type="sldNum" sz="quarter" idx="4"/>
          </p:nvPr>
        </p:nvSpPr>
        <p:spPr>
          <a:xfrm>
            <a:off x="10972800" y="6297507"/>
            <a:ext cx="609600" cy="306493"/>
          </a:xfrm>
          <a:prstGeom prst="rect">
            <a:avLst/>
          </a:prstGeom>
        </p:spPr>
        <p:txBody>
          <a:bodyPr vert="horz" lIns="0" tIns="0" rIns="0" bIns="0" rtlCol="0" anchor="b" anchorCtr="0"/>
          <a:lstStyle>
            <a:lvl1pPr algn="r">
              <a:defRPr sz="1600">
                <a:solidFill>
                  <a:schemeClr val="bg2"/>
                </a:solidFill>
              </a:defRPr>
            </a:lvl1pPr>
          </a:lstStyle>
          <a:p>
            <a:pPr defTabSz="914377"/>
            <a:fld id="{E59C716A-E560-2D44-8739-72D446B232A5}" type="slidenum">
              <a:rPr lang="en-US" smtClean="0">
                <a:solidFill>
                  <a:srgbClr val="006FCF"/>
                </a:solidFill>
              </a:rPr>
              <a:pPr defTabSz="914377"/>
              <a:t>‹#›</a:t>
            </a:fld>
            <a:endParaRPr lang="en-US">
              <a:solidFill>
                <a:srgbClr val="006FCF"/>
              </a:solidFill>
            </a:endParaRPr>
          </a:p>
        </p:txBody>
      </p:sp>
    </p:spTree>
    <p:extLst>
      <p:ext uri="{BB962C8B-B14F-4D97-AF65-F5344CB8AC3E}">
        <p14:creationId xmlns:p14="http://schemas.microsoft.com/office/powerpoint/2010/main" val="1493255454"/>
      </p:ext>
    </p:extLst>
  </p:cSld>
  <p:clrMap bg1="lt1" tx1="dk1" bg2="lt2" tx2="dk2" accent1="accent1" accent2="accent2" accent3="accent3" accent4="accent4" accent5="accent5" accent6="accent6" hlink="hlink" folHlink="folHlink"/>
  <p:sldLayoutIdLst>
    <p:sldLayoutId id="2147493782" r:id="rId1"/>
    <p:sldLayoutId id="2147493783" r:id="rId2"/>
    <p:sldLayoutId id="2147493784" r:id="rId3"/>
    <p:sldLayoutId id="2147493785" r:id="rId4"/>
    <p:sldLayoutId id="2147493786" r:id="rId5"/>
    <p:sldLayoutId id="2147493787" r:id="rId6"/>
    <p:sldLayoutId id="2147493788" r:id="rId7"/>
    <p:sldLayoutId id="2147493789" r:id="rId8"/>
    <p:sldLayoutId id="2147493790" r:id="rId9"/>
    <p:sldLayoutId id="2147493791" r:id="rId10"/>
    <p:sldLayoutId id="2147493792" r:id="rId11"/>
    <p:sldLayoutId id="2147493793" r:id="rId12"/>
    <p:sldLayoutId id="2147493794" r:id="rId13"/>
    <p:sldLayoutId id="2147493795" r:id="rId14"/>
    <p:sldLayoutId id="2147493796" r:id="rId15"/>
    <p:sldLayoutId id="2147493797" r:id="rId16"/>
    <p:sldLayoutId id="2147493798" r:id="rId17"/>
    <p:sldLayoutId id="2147493799" r:id="rId18"/>
    <p:sldLayoutId id="2147493800" r:id="rId19"/>
    <p:sldLayoutId id="2147493801" r:id="rId20"/>
    <p:sldLayoutId id="2147493802" r:id="rId21"/>
    <p:sldLayoutId id="2147493803" r:id="rId22"/>
    <p:sldLayoutId id="2147493804" r:id="rId23"/>
    <p:sldLayoutId id="2147493805" r:id="rId24"/>
    <p:sldLayoutId id="2147493806"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377" rtl="0" eaLnBrk="1" latinLnBrk="0" hangingPunct="1">
        <a:lnSpc>
          <a:spcPct val="90000"/>
        </a:lnSpc>
        <a:spcBef>
          <a:spcPct val="0"/>
        </a:spcBef>
        <a:buNone/>
        <a:defRPr sz="3200" kern="1200" spc="-53" baseline="0">
          <a:solidFill>
            <a:schemeClr val="bg2"/>
          </a:solidFill>
          <a:latin typeface="+mj-lt"/>
          <a:ea typeface="+mj-ea"/>
          <a:cs typeface="+mj-cs"/>
        </a:defRPr>
      </a:lvl1pPr>
    </p:titleStyle>
    <p:bodyStyle>
      <a:lvl1pPr marL="228594" indent="-228594" algn="l" defTabSz="914377" rtl="0" eaLnBrk="1" latinLnBrk="0" hangingPunct="1">
        <a:lnSpc>
          <a:spcPct val="120000"/>
        </a:lnSpc>
        <a:spcBef>
          <a:spcPts val="1200"/>
        </a:spcBef>
        <a:buSzPct val="120000"/>
        <a:buFont typeface="Arial" panose="020B0604020202020204" pitchFamily="34" charset="0"/>
        <a:buChar char="▪"/>
        <a:defRPr sz="16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600" kern="1200">
          <a:solidFill>
            <a:schemeClr val="tx1"/>
          </a:solidFill>
          <a:latin typeface="+mn-lt"/>
          <a:ea typeface="+mn-ea"/>
          <a:cs typeface="+mn-cs"/>
        </a:defRPr>
      </a:lvl1pPr>
      <a:lvl2pPr marL="457189" algn="l" defTabSz="914377" rtl="0" eaLnBrk="1" latinLnBrk="0" hangingPunct="1">
        <a:defRPr sz="1600" kern="1200">
          <a:solidFill>
            <a:schemeClr val="tx1"/>
          </a:solidFill>
          <a:latin typeface="+mn-lt"/>
          <a:ea typeface="+mn-ea"/>
          <a:cs typeface="+mn-cs"/>
        </a:defRPr>
      </a:lvl2pPr>
      <a:lvl3pPr marL="914377" algn="l" defTabSz="914377" rtl="0" eaLnBrk="1" latinLnBrk="0" hangingPunct="1">
        <a:defRPr sz="1600" kern="1200">
          <a:solidFill>
            <a:schemeClr val="tx1"/>
          </a:solidFill>
          <a:latin typeface="+mn-lt"/>
          <a:ea typeface="+mn-ea"/>
          <a:cs typeface="+mn-cs"/>
        </a:defRPr>
      </a:lvl3pPr>
      <a:lvl4pPr marL="1371566" algn="l" defTabSz="914377" rtl="0" eaLnBrk="1" latinLnBrk="0" hangingPunct="1">
        <a:defRPr sz="1600" kern="1200">
          <a:solidFill>
            <a:schemeClr val="tx1"/>
          </a:solidFill>
          <a:latin typeface="+mn-lt"/>
          <a:ea typeface="+mn-ea"/>
          <a:cs typeface="+mn-cs"/>
        </a:defRPr>
      </a:lvl4pPr>
      <a:lvl5pPr marL="1828754" algn="l" defTabSz="914377" rtl="0" eaLnBrk="1" latinLnBrk="0" hangingPunct="1">
        <a:defRPr sz="1600" kern="1200">
          <a:solidFill>
            <a:schemeClr val="tx1"/>
          </a:solidFill>
          <a:latin typeface="+mn-lt"/>
          <a:ea typeface="+mn-ea"/>
          <a:cs typeface="+mn-cs"/>
        </a:defRPr>
      </a:lvl5pPr>
      <a:lvl6pPr marL="2285943" algn="l" defTabSz="914377" rtl="0" eaLnBrk="1" latinLnBrk="0" hangingPunct="1">
        <a:defRPr sz="1600" kern="1200">
          <a:solidFill>
            <a:schemeClr val="tx1"/>
          </a:solidFill>
          <a:latin typeface="+mn-lt"/>
          <a:ea typeface="+mn-ea"/>
          <a:cs typeface="+mn-cs"/>
        </a:defRPr>
      </a:lvl6pPr>
      <a:lvl7pPr marL="2743131" algn="l" defTabSz="914377" rtl="0" eaLnBrk="1" latinLnBrk="0" hangingPunct="1">
        <a:defRPr sz="1600" kern="1200">
          <a:solidFill>
            <a:schemeClr val="tx1"/>
          </a:solidFill>
          <a:latin typeface="+mn-lt"/>
          <a:ea typeface="+mn-ea"/>
          <a:cs typeface="+mn-cs"/>
        </a:defRPr>
      </a:lvl7pPr>
      <a:lvl8pPr marL="3200320" algn="l" defTabSz="914377" rtl="0" eaLnBrk="1" latinLnBrk="0" hangingPunct="1">
        <a:defRPr sz="1600" kern="1200">
          <a:solidFill>
            <a:schemeClr val="tx1"/>
          </a:solidFill>
          <a:latin typeface="+mn-lt"/>
          <a:ea typeface="+mn-ea"/>
          <a:cs typeface="+mn-cs"/>
        </a:defRPr>
      </a:lvl8pPr>
      <a:lvl9pPr marL="3657509" algn="l" defTabSz="914377" rtl="0" eaLnBrk="1" latinLnBrk="0" hangingPunct="1">
        <a:defRPr sz="1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4">
          <p15:clr>
            <a:srgbClr val="F26B43"/>
          </p15:clr>
        </p15:guide>
        <p15:guide id="2" pos="384">
          <p15:clr>
            <a:srgbClr val="F26B43"/>
          </p15:clr>
        </p15:guide>
        <p15:guide id="3" pos="7296">
          <p15:clr>
            <a:srgbClr val="F26B43"/>
          </p15:clr>
        </p15:guide>
        <p15:guide id="4" orient="horz" pos="1035">
          <p15:clr>
            <a:srgbClr val="F26B43"/>
          </p15:clr>
        </p15:guide>
        <p15:guide id="5" pos="3840">
          <p15:clr>
            <a:srgbClr val="F26B43"/>
          </p15:clr>
        </p15:guide>
        <p15:guide id="6" pos="2535">
          <p15:clr>
            <a:srgbClr val="F26B43"/>
          </p15:clr>
        </p15:guide>
        <p15:guide id="7" pos="2765">
          <p15:clr>
            <a:srgbClr val="F26B43"/>
          </p15:clr>
        </p15:guide>
        <p15:guide id="8" pos="5145">
          <p15:clr>
            <a:srgbClr val="F26B43"/>
          </p15:clr>
        </p15:guide>
        <p15:guide id="9" pos="4915">
          <p15:clr>
            <a:srgbClr val="F26B43"/>
          </p15:clr>
        </p15:guide>
        <p15:guide id="10" pos="6221">
          <p15:clr>
            <a:srgbClr val="F26B43"/>
          </p15:clr>
        </p15:guide>
        <p15:guide id="11" orient="horz" pos="3725">
          <p15:clr>
            <a:srgbClr val="F26B43"/>
          </p15:clr>
        </p15:guide>
        <p15:guide id="12" pos="3725">
          <p15:clr>
            <a:srgbClr val="F26B43"/>
          </p15:clr>
        </p15:guide>
        <p15:guide id="13" pos="395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customXml" Target="../../customXml/item35.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9602" y="2026586"/>
            <a:ext cx="8332268" cy="1218795"/>
          </a:xfrm>
        </p:spPr>
        <p:txBody>
          <a:bodyPr wrap="square" anchor="t" anchorCtr="0">
            <a:spAutoFit/>
          </a:bodyPr>
          <a:lstStyle/>
          <a:p>
            <a:r>
              <a:rPr lang="en-US" sz="4400" dirty="0" err="1"/>
              <a:t>Controle</a:t>
            </a:r>
            <a:r>
              <a:rPr lang="en-US" sz="4400" dirty="0"/>
              <a:t> El </a:t>
            </a:r>
            <a:r>
              <a:rPr lang="en-US" sz="4400" dirty="0" err="1"/>
              <a:t>Gasto</a:t>
            </a:r>
            <a:r>
              <a:rPr lang="en-US" sz="4400" dirty="0"/>
              <a:t> De T&amp;E Con Una </a:t>
            </a:r>
            <a:r>
              <a:rPr lang="en-US" sz="4400" dirty="0" err="1"/>
              <a:t>Única</a:t>
            </a:r>
            <a:r>
              <a:rPr lang="en-US" sz="4400" dirty="0"/>
              <a:t> </a:t>
            </a:r>
            <a:r>
              <a:rPr lang="en-US" sz="4400" dirty="0" err="1"/>
              <a:t>Solución</a:t>
            </a:r>
            <a:r>
              <a:rPr lang="en-US" sz="4400" dirty="0"/>
              <a:t> Global</a:t>
            </a:r>
          </a:p>
        </p:txBody>
      </p:sp>
      <p:sp>
        <p:nvSpPr>
          <p:cNvPr id="2" name="TextBox 1">
            <a:extLst>
              <a:ext uri="{FF2B5EF4-FFF2-40B4-BE49-F238E27FC236}">
                <a16:creationId xmlns:a16="http://schemas.microsoft.com/office/drawing/2014/main" id="{815ECDD0-9622-4B4D-9188-A4A8CDAF585D}"/>
              </a:ext>
            </a:extLst>
          </p:cNvPr>
          <p:cNvSpPr txBox="1"/>
          <p:nvPr/>
        </p:nvSpPr>
        <p:spPr>
          <a:xfrm>
            <a:off x="609601" y="1587860"/>
            <a:ext cx="3712683" cy="369332"/>
          </a:xfrm>
          <a:prstGeom prst="rect">
            <a:avLst/>
          </a:prstGeom>
          <a:noFill/>
        </p:spPr>
        <p:txBody>
          <a:bodyPr wrap="none" lIns="0" tIns="0" rIns="0" bIns="0" rtlCol="0">
            <a:spAutoFit/>
          </a:bodyPr>
          <a:lstStyle/>
          <a:p>
            <a:pPr>
              <a:spcBef>
                <a:spcPts val="900"/>
              </a:spcBef>
              <a:buSzPct val="120000"/>
            </a:pPr>
            <a:r>
              <a:rPr lang="en-US" sz="2400" dirty="0">
                <a:solidFill>
                  <a:schemeClr val="tx2"/>
                </a:solidFill>
              </a:rPr>
              <a:t>Global Currency Solutions</a:t>
            </a:r>
          </a:p>
        </p:txBody>
      </p:sp>
    </p:spTree>
    <p:custDataLst>
      <p:custData r:id="rId1"/>
    </p:custDataLst>
    <p:extLst>
      <p:ext uri="{BB962C8B-B14F-4D97-AF65-F5344CB8AC3E}">
        <p14:creationId xmlns:p14="http://schemas.microsoft.com/office/powerpoint/2010/main" val="301682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33F7A53-6CE9-4446-B132-A8168654EC48}"/>
              </a:ext>
            </a:extLst>
          </p:cNvPr>
          <p:cNvSpPr>
            <a:spLocks noGrp="1"/>
          </p:cNvSpPr>
          <p:nvPr>
            <p:ph type="sldNum" sz="quarter" idx="10"/>
          </p:nvPr>
        </p:nvSpPr>
        <p:spPr/>
        <p:txBody>
          <a:bodyPr/>
          <a:lstStyle/>
          <a:p>
            <a:fld id="{E59C716A-E560-2D44-8739-72D446B232A5}" type="slidenum">
              <a:rPr lang="en-US" smtClean="0">
                <a:solidFill>
                  <a:srgbClr val="006FCF"/>
                </a:solidFill>
              </a:rPr>
              <a:pPr/>
              <a:t>10</a:t>
            </a:fld>
            <a:endParaRPr lang="en-US">
              <a:solidFill>
                <a:srgbClr val="006FCF"/>
              </a:solidFill>
            </a:endParaRPr>
          </a:p>
        </p:txBody>
      </p:sp>
      <p:sp>
        <p:nvSpPr>
          <p:cNvPr id="4" name="Subtitle 3">
            <a:extLst>
              <a:ext uri="{FF2B5EF4-FFF2-40B4-BE49-F238E27FC236}">
                <a16:creationId xmlns:a16="http://schemas.microsoft.com/office/drawing/2014/main" id="{67551B42-7B10-E245-A16F-E8601249404F}"/>
              </a:ext>
            </a:extLst>
          </p:cNvPr>
          <p:cNvSpPr>
            <a:spLocks noGrp="1"/>
          </p:cNvSpPr>
          <p:nvPr>
            <p:ph type="subTitle" idx="11"/>
          </p:nvPr>
        </p:nvSpPr>
        <p:spPr>
          <a:xfrm>
            <a:off x="478972" y="1094795"/>
            <a:ext cx="9238465" cy="640285"/>
          </a:xfrm>
        </p:spPr>
        <p:txBody>
          <a:bodyPr/>
          <a:lstStyle/>
          <a:p>
            <a:r>
              <a:rPr lang="en-US" sz="1800" dirty="0">
                <a:solidFill>
                  <a:schemeClr val="tx2"/>
                </a:solidFill>
              </a:rPr>
              <a:t>Una </a:t>
            </a:r>
            <a:r>
              <a:rPr lang="en-US" sz="1800" dirty="0" err="1">
                <a:solidFill>
                  <a:schemeClr val="tx2"/>
                </a:solidFill>
              </a:rPr>
              <a:t>única</a:t>
            </a:r>
            <a:r>
              <a:rPr lang="en-US" sz="1800" dirty="0">
                <a:solidFill>
                  <a:schemeClr val="tx2"/>
                </a:solidFill>
              </a:rPr>
              <a:t> </a:t>
            </a:r>
            <a:r>
              <a:rPr lang="en-US" sz="1800" dirty="0" err="1">
                <a:solidFill>
                  <a:schemeClr val="tx2"/>
                </a:solidFill>
              </a:rPr>
              <a:t>Tarjeta</a:t>
            </a:r>
            <a:r>
              <a:rPr lang="en-US" sz="1800" dirty="0">
                <a:solidFill>
                  <a:schemeClr val="tx2"/>
                </a:solidFill>
              </a:rPr>
              <a:t> para </a:t>
            </a:r>
            <a:r>
              <a:rPr lang="en-US" sz="1800" dirty="0" err="1">
                <a:solidFill>
                  <a:schemeClr val="tx2"/>
                </a:solidFill>
              </a:rPr>
              <a:t>controlar</a:t>
            </a:r>
            <a:r>
              <a:rPr lang="en-US" sz="1800" dirty="0">
                <a:solidFill>
                  <a:schemeClr val="tx2"/>
                </a:solidFill>
              </a:rPr>
              <a:t> el </a:t>
            </a:r>
            <a:r>
              <a:rPr lang="en-US" sz="1800" dirty="0" err="1">
                <a:solidFill>
                  <a:schemeClr val="tx2"/>
                </a:solidFill>
              </a:rPr>
              <a:t>gasto</a:t>
            </a:r>
            <a:r>
              <a:rPr lang="en-US" sz="1800" dirty="0">
                <a:solidFill>
                  <a:schemeClr val="tx2"/>
                </a:solidFill>
              </a:rPr>
              <a:t> y </a:t>
            </a:r>
            <a:r>
              <a:rPr lang="en-US" sz="1800" dirty="0" err="1">
                <a:solidFill>
                  <a:schemeClr val="tx2"/>
                </a:solidFill>
              </a:rPr>
              <a:t>estimular</a:t>
            </a:r>
            <a:r>
              <a:rPr lang="en-US" sz="1800" dirty="0">
                <a:solidFill>
                  <a:schemeClr val="tx2"/>
                </a:solidFill>
              </a:rPr>
              <a:t> el </a:t>
            </a:r>
            <a:r>
              <a:rPr lang="en-US" sz="1800" dirty="0" err="1">
                <a:solidFill>
                  <a:schemeClr val="tx2"/>
                </a:solidFill>
              </a:rPr>
              <a:t>cumplimiento</a:t>
            </a:r>
            <a:r>
              <a:rPr lang="en-US" sz="1800" dirty="0">
                <a:solidFill>
                  <a:schemeClr val="tx2"/>
                </a:solidFill>
              </a:rPr>
              <a:t> </a:t>
            </a:r>
            <a:r>
              <a:rPr lang="en-US" sz="1800" dirty="0" err="1">
                <a:solidFill>
                  <a:schemeClr val="tx2"/>
                </a:solidFill>
              </a:rPr>
              <a:t>en</a:t>
            </a:r>
            <a:r>
              <a:rPr lang="en-US" sz="1800" dirty="0">
                <a:solidFill>
                  <a:schemeClr val="tx2"/>
                </a:solidFill>
              </a:rPr>
              <a:t> </a:t>
            </a:r>
            <a:r>
              <a:rPr lang="en-US" sz="1800" dirty="0" err="1">
                <a:solidFill>
                  <a:schemeClr val="tx2"/>
                </a:solidFill>
              </a:rPr>
              <a:t>todas</a:t>
            </a:r>
            <a:r>
              <a:rPr lang="en-US" sz="1800" dirty="0">
                <a:solidFill>
                  <a:schemeClr val="tx2"/>
                </a:solidFill>
              </a:rPr>
              <a:t> las </a:t>
            </a:r>
            <a:r>
              <a:rPr lang="en-US" sz="1800" dirty="0" err="1">
                <a:solidFill>
                  <a:schemeClr val="tx2"/>
                </a:solidFill>
              </a:rPr>
              <a:t>reuniones</a:t>
            </a:r>
            <a:r>
              <a:rPr lang="en-US" sz="1800" dirty="0">
                <a:solidFill>
                  <a:schemeClr val="tx2"/>
                </a:solidFill>
              </a:rPr>
              <a:t>.</a:t>
            </a:r>
          </a:p>
          <a:p>
            <a:endParaRPr lang="en-US" sz="1800" dirty="0">
              <a:solidFill>
                <a:schemeClr val="tx2"/>
              </a:solidFill>
            </a:endParaRPr>
          </a:p>
        </p:txBody>
      </p:sp>
      <p:sp>
        <p:nvSpPr>
          <p:cNvPr id="5" name="Title 4">
            <a:extLst>
              <a:ext uri="{FF2B5EF4-FFF2-40B4-BE49-F238E27FC236}">
                <a16:creationId xmlns:a16="http://schemas.microsoft.com/office/drawing/2014/main" id="{86680B89-6D52-254B-85FB-F2FC0BC7CDD6}"/>
              </a:ext>
            </a:extLst>
          </p:cNvPr>
          <p:cNvSpPr>
            <a:spLocks noGrp="1"/>
          </p:cNvSpPr>
          <p:nvPr>
            <p:ph type="title"/>
          </p:nvPr>
        </p:nvSpPr>
        <p:spPr>
          <a:xfrm>
            <a:off x="478972" y="548641"/>
            <a:ext cx="10972800" cy="546154"/>
          </a:xfrm>
        </p:spPr>
        <p:txBody>
          <a:bodyPr/>
          <a:lstStyle/>
          <a:p>
            <a:r>
              <a:rPr lang="en-US" dirty="0"/>
              <a:t>Corporate Meeting Card</a:t>
            </a:r>
          </a:p>
        </p:txBody>
      </p:sp>
      <p:grpSp>
        <p:nvGrpSpPr>
          <p:cNvPr id="6" name="Group 5">
            <a:extLst>
              <a:ext uri="{FF2B5EF4-FFF2-40B4-BE49-F238E27FC236}">
                <a16:creationId xmlns:a16="http://schemas.microsoft.com/office/drawing/2014/main" id="{2ACA7211-3E47-7D49-A3F2-734E46A85C33}"/>
              </a:ext>
            </a:extLst>
          </p:cNvPr>
          <p:cNvGrpSpPr/>
          <p:nvPr/>
        </p:nvGrpSpPr>
        <p:grpSpPr>
          <a:xfrm>
            <a:off x="-5503" y="1939332"/>
            <a:ext cx="12189821" cy="3717890"/>
            <a:chOff x="-1" y="2211979"/>
            <a:chExt cx="12192001" cy="3718555"/>
          </a:xfrm>
        </p:grpSpPr>
        <p:pic>
          <p:nvPicPr>
            <p:cNvPr id="7" name="Picture 6">
              <a:extLst>
                <a:ext uri="{FF2B5EF4-FFF2-40B4-BE49-F238E27FC236}">
                  <a16:creationId xmlns:a16="http://schemas.microsoft.com/office/drawing/2014/main" id="{6000A4FB-F4A9-6449-8FD0-94A9DBF96263}"/>
                </a:ext>
              </a:extLst>
            </p:cNvPr>
            <p:cNvPicPr>
              <a:picLocks noChangeAspect="1"/>
            </p:cNvPicPr>
            <p:nvPr/>
          </p:nvPicPr>
          <p:blipFill rotWithShape="1">
            <a:blip r:embed="rId3">
              <a:alphaModFix amt="10000"/>
            </a:blip>
            <a:srcRect l="28992" r="1016" b="51016"/>
            <a:stretch/>
          </p:blipFill>
          <p:spPr>
            <a:xfrm>
              <a:off x="-1" y="2211979"/>
              <a:ext cx="9904729" cy="1881053"/>
            </a:xfrm>
            <a:prstGeom prst="rect">
              <a:avLst/>
            </a:prstGeom>
          </p:spPr>
        </p:pic>
        <p:pic>
          <p:nvPicPr>
            <p:cNvPr id="8" name="Picture 7">
              <a:extLst>
                <a:ext uri="{FF2B5EF4-FFF2-40B4-BE49-F238E27FC236}">
                  <a16:creationId xmlns:a16="http://schemas.microsoft.com/office/drawing/2014/main" id="{44409DC6-606B-274A-BC70-8A76B462FE94}"/>
                </a:ext>
              </a:extLst>
            </p:cNvPr>
            <p:cNvPicPr>
              <a:picLocks noChangeAspect="1"/>
            </p:cNvPicPr>
            <p:nvPr/>
          </p:nvPicPr>
          <p:blipFill rotWithShape="1">
            <a:blip r:embed="rId3">
              <a:alphaModFix amt="10000"/>
            </a:blip>
            <a:srcRect l="13497" t="49437" r="16841" b="-2050"/>
            <a:stretch/>
          </p:blipFill>
          <p:spPr>
            <a:xfrm>
              <a:off x="2333896" y="3910144"/>
              <a:ext cx="9858104" cy="2020390"/>
            </a:xfrm>
            <a:prstGeom prst="rect">
              <a:avLst/>
            </a:prstGeom>
          </p:spPr>
        </p:pic>
      </p:grpSp>
      <p:sp>
        <p:nvSpPr>
          <p:cNvPr id="2" name="TextBox 1">
            <a:extLst>
              <a:ext uri="{FF2B5EF4-FFF2-40B4-BE49-F238E27FC236}">
                <a16:creationId xmlns:a16="http://schemas.microsoft.com/office/drawing/2014/main" id="{A423F5D2-5780-344E-8EE6-882B41F67BFF}"/>
              </a:ext>
            </a:extLst>
          </p:cNvPr>
          <p:cNvSpPr txBox="1"/>
          <p:nvPr/>
        </p:nvSpPr>
        <p:spPr>
          <a:xfrm>
            <a:off x="1487111" y="4396268"/>
            <a:ext cx="2743200" cy="461665"/>
          </a:xfrm>
          <a:prstGeom prst="rect">
            <a:avLst/>
          </a:prstGeom>
          <a:noFill/>
        </p:spPr>
        <p:txBody>
          <a:bodyPr wrap="square" lIns="0" tIns="0" rIns="0" bIns="0" rtlCol="0">
            <a:spAutoFit/>
          </a:bodyPr>
          <a:lstStyle/>
          <a:p>
            <a:pPr algn="ctr">
              <a:spcBef>
                <a:spcPts val="900"/>
              </a:spcBef>
              <a:buSzPct val="120000"/>
            </a:pPr>
            <a:r>
              <a:rPr lang="en-US" sz="1500" dirty="0" err="1">
                <a:solidFill>
                  <a:schemeClr val="bg2"/>
                </a:solidFill>
              </a:rPr>
              <a:t>Centralice</a:t>
            </a:r>
            <a:r>
              <a:rPr lang="en-US" sz="1500" dirty="0">
                <a:solidFill>
                  <a:schemeClr val="bg2"/>
                </a:solidFill>
              </a:rPr>
              <a:t> el </a:t>
            </a:r>
            <a:r>
              <a:rPr lang="en-US" sz="1500" dirty="0" err="1">
                <a:solidFill>
                  <a:schemeClr val="bg2"/>
                </a:solidFill>
              </a:rPr>
              <a:t>gasto</a:t>
            </a:r>
            <a:r>
              <a:rPr lang="en-US" sz="1500" dirty="0">
                <a:solidFill>
                  <a:schemeClr val="bg2"/>
                </a:solidFill>
              </a:rPr>
              <a:t> de las  </a:t>
            </a:r>
            <a:r>
              <a:rPr lang="en-US" sz="1500" dirty="0" err="1">
                <a:solidFill>
                  <a:schemeClr val="bg2"/>
                </a:solidFill>
              </a:rPr>
              <a:t>reuniones</a:t>
            </a:r>
            <a:r>
              <a:rPr lang="en-US" sz="1500" dirty="0">
                <a:solidFill>
                  <a:schemeClr val="bg2"/>
                </a:solidFill>
              </a:rPr>
              <a:t> de </a:t>
            </a:r>
            <a:r>
              <a:rPr lang="en-US" sz="1500" dirty="0" err="1">
                <a:solidFill>
                  <a:schemeClr val="bg2"/>
                </a:solidFill>
              </a:rPr>
              <a:t>toda</a:t>
            </a:r>
            <a:r>
              <a:rPr lang="en-US" sz="1500" dirty="0">
                <a:solidFill>
                  <a:schemeClr val="bg2"/>
                </a:solidFill>
              </a:rPr>
              <a:t> la </a:t>
            </a:r>
            <a:r>
              <a:rPr lang="en-US" sz="1500" dirty="0" err="1">
                <a:solidFill>
                  <a:schemeClr val="bg2"/>
                </a:solidFill>
              </a:rPr>
              <a:t>empresa</a:t>
            </a:r>
            <a:endParaRPr lang="en-US" sz="1500" dirty="0">
              <a:solidFill>
                <a:schemeClr val="bg2"/>
              </a:solidFill>
            </a:endParaRPr>
          </a:p>
        </p:txBody>
      </p:sp>
      <p:sp>
        <p:nvSpPr>
          <p:cNvPr id="15" name="TextBox 14">
            <a:extLst>
              <a:ext uri="{FF2B5EF4-FFF2-40B4-BE49-F238E27FC236}">
                <a16:creationId xmlns:a16="http://schemas.microsoft.com/office/drawing/2014/main" id="{6B7D2F3B-C53F-D14C-ADCD-75FC31B75319}"/>
              </a:ext>
            </a:extLst>
          </p:cNvPr>
          <p:cNvSpPr txBox="1"/>
          <p:nvPr/>
        </p:nvSpPr>
        <p:spPr>
          <a:xfrm>
            <a:off x="4649411" y="4411036"/>
            <a:ext cx="2743200" cy="692497"/>
          </a:xfrm>
          <a:prstGeom prst="rect">
            <a:avLst/>
          </a:prstGeom>
          <a:noFill/>
        </p:spPr>
        <p:txBody>
          <a:bodyPr wrap="square" lIns="0" tIns="0" rIns="0" bIns="0" rtlCol="0">
            <a:spAutoFit/>
          </a:bodyPr>
          <a:lstStyle/>
          <a:p>
            <a:pPr algn="ctr">
              <a:spcBef>
                <a:spcPts val="900"/>
              </a:spcBef>
              <a:buSzPct val="120000"/>
            </a:pPr>
            <a:r>
              <a:rPr lang="en-US" sz="1500" dirty="0" err="1">
                <a:solidFill>
                  <a:schemeClr val="bg2"/>
                </a:solidFill>
              </a:rPr>
              <a:t>Visibilidad</a:t>
            </a:r>
            <a:r>
              <a:rPr lang="en-US" sz="1500" dirty="0">
                <a:solidFill>
                  <a:schemeClr val="bg2"/>
                </a:solidFill>
              </a:rPr>
              <a:t> e </a:t>
            </a:r>
            <a:r>
              <a:rPr lang="en-US" sz="1500" dirty="0" err="1">
                <a:solidFill>
                  <a:schemeClr val="bg2"/>
                </a:solidFill>
              </a:rPr>
              <a:t>informes</a:t>
            </a:r>
            <a:r>
              <a:rPr lang="en-US" sz="1500" dirty="0">
                <a:solidFill>
                  <a:schemeClr val="bg2"/>
                </a:solidFill>
              </a:rPr>
              <a:t> para </a:t>
            </a:r>
            <a:r>
              <a:rPr lang="en-US" sz="1500" dirty="0" err="1">
                <a:solidFill>
                  <a:schemeClr val="bg2"/>
                </a:solidFill>
              </a:rPr>
              <a:t>ayudar</a:t>
            </a:r>
            <a:r>
              <a:rPr lang="en-US" sz="1500" dirty="0">
                <a:solidFill>
                  <a:schemeClr val="bg2"/>
                </a:solidFill>
              </a:rPr>
              <a:t> a </a:t>
            </a:r>
            <a:r>
              <a:rPr lang="en-US" sz="1500" dirty="0" err="1">
                <a:solidFill>
                  <a:schemeClr val="bg2"/>
                </a:solidFill>
              </a:rPr>
              <a:t>administrar</a:t>
            </a:r>
            <a:r>
              <a:rPr lang="en-US" sz="1500" dirty="0">
                <a:solidFill>
                  <a:schemeClr val="bg2"/>
                </a:solidFill>
              </a:rPr>
              <a:t> el </a:t>
            </a:r>
            <a:r>
              <a:rPr lang="en-US" sz="1500" dirty="0" err="1">
                <a:solidFill>
                  <a:schemeClr val="bg2"/>
                </a:solidFill>
              </a:rPr>
              <a:t>cumplimiento</a:t>
            </a:r>
            <a:endParaRPr lang="en-US" sz="1500" dirty="0">
              <a:solidFill>
                <a:schemeClr val="bg2"/>
              </a:solidFill>
            </a:endParaRPr>
          </a:p>
        </p:txBody>
      </p:sp>
      <p:sp>
        <p:nvSpPr>
          <p:cNvPr id="17" name="TextBox 16">
            <a:extLst>
              <a:ext uri="{FF2B5EF4-FFF2-40B4-BE49-F238E27FC236}">
                <a16:creationId xmlns:a16="http://schemas.microsoft.com/office/drawing/2014/main" id="{4DE3CFE3-8AA2-7747-B20F-07FC69390547}"/>
              </a:ext>
            </a:extLst>
          </p:cNvPr>
          <p:cNvSpPr txBox="1"/>
          <p:nvPr/>
        </p:nvSpPr>
        <p:spPr>
          <a:xfrm>
            <a:off x="7831061" y="4396268"/>
            <a:ext cx="2743200" cy="923330"/>
          </a:xfrm>
          <a:prstGeom prst="rect">
            <a:avLst/>
          </a:prstGeom>
          <a:noFill/>
        </p:spPr>
        <p:txBody>
          <a:bodyPr wrap="square" lIns="0" tIns="0" rIns="0" bIns="0" rtlCol="0">
            <a:spAutoFit/>
          </a:bodyPr>
          <a:lstStyle/>
          <a:p>
            <a:pPr algn="ctr">
              <a:spcBef>
                <a:spcPts val="900"/>
              </a:spcBef>
              <a:buSzPct val="120000"/>
            </a:pPr>
            <a:r>
              <a:rPr lang="en-US" sz="1500" dirty="0">
                <a:solidFill>
                  <a:schemeClr val="bg2"/>
                </a:solidFill>
              </a:rPr>
              <a:t>Seguro para </a:t>
            </a:r>
            <a:r>
              <a:rPr lang="en-US" sz="1500" dirty="0" err="1">
                <a:solidFill>
                  <a:schemeClr val="bg2"/>
                </a:solidFill>
              </a:rPr>
              <a:t>accidentes</a:t>
            </a:r>
            <a:r>
              <a:rPr lang="en-US" sz="1500" dirty="0">
                <a:solidFill>
                  <a:schemeClr val="bg2"/>
                </a:solidFill>
              </a:rPr>
              <a:t> </a:t>
            </a:r>
            <a:r>
              <a:rPr lang="en-US" sz="1500" dirty="0" err="1">
                <a:solidFill>
                  <a:schemeClr val="bg2"/>
                </a:solidFill>
              </a:rPr>
              <a:t>en</a:t>
            </a:r>
            <a:r>
              <a:rPr lang="en-US" sz="1500" dirty="0">
                <a:solidFill>
                  <a:schemeClr val="bg2"/>
                </a:solidFill>
              </a:rPr>
              <a:t> </a:t>
            </a:r>
            <a:r>
              <a:rPr lang="en-US" sz="1500" dirty="0" err="1">
                <a:solidFill>
                  <a:schemeClr val="bg2"/>
                </a:solidFill>
              </a:rPr>
              <a:t>viajes</a:t>
            </a:r>
            <a:r>
              <a:rPr lang="en-US" sz="1500" dirty="0">
                <a:solidFill>
                  <a:schemeClr val="bg2"/>
                </a:solidFill>
              </a:rPr>
              <a:t> de </a:t>
            </a:r>
            <a:r>
              <a:rPr lang="en-US" sz="1500" dirty="0" err="1">
                <a:solidFill>
                  <a:schemeClr val="bg2"/>
                </a:solidFill>
              </a:rPr>
              <a:t>negocios</a:t>
            </a:r>
            <a:r>
              <a:rPr lang="en-US" sz="1500" dirty="0">
                <a:solidFill>
                  <a:schemeClr val="bg2"/>
                </a:solidFill>
              </a:rPr>
              <a:t> para </a:t>
            </a:r>
            <a:r>
              <a:rPr lang="en-US" sz="1500" dirty="0" err="1">
                <a:solidFill>
                  <a:schemeClr val="bg2"/>
                </a:solidFill>
              </a:rPr>
              <a:t>cualquiera</a:t>
            </a:r>
            <a:r>
              <a:rPr lang="en-US" sz="1500" dirty="0">
                <a:solidFill>
                  <a:schemeClr val="bg2"/>
                </a:solidFill>
              </a:rPr>
              <a:t> </a:t>
            </a:r>
            <a:r>
              <a:rPr lang="en-US" sz="1500" dirty="0" err="1">
                <a:solidFill>
                  <a:schemeClr val="bg2"/>
                </a:solidFill>
              </a:rPr>
              <a:t>cuyo</a:t>
            </a:r>
            <a:r>
              <a:rPr lang="en-US" sz="1500" dirty="0">
                <a:solidFill>
                  <a:schemeClr val="bg2"/>
                </a:solidFill>
              </a:rPr>
              <a:t> </a:t>
            </a:r>
            <a:r>
              <a:rPr lang="en-US" sz="1500" dirty="0" err="1">
                <a:solidFill>
                  <a:schemeClr val="bg2"/>
                </a:solidFill>
              </a:rPr>
              <a:t>viaje</a:t>
            </a:r>
            <a:r>
              <a:rPr lang="en-US" sz="1500" dirty="0">
                <a:solidFill>
                  <a:schemeClr val="bg2"/>
                </a:solidFill>
              </a:rPr>
              <a:t> sea </a:t>
            </a:r>
            <a:r>
              <a:rPr lang="en-US" sz="1500" dirty="0" err="1">
                <a:solidFill>
                  <a:schemeClr val="bg2"/>
                </a:solidFill>
              </a:rPr>
              <a:t>reservado</a:t>
            </a:r>
            <a:r>
              <a:rPr lang="en-US" sz="1500" dirty="0">
                <a:solidFill>
                  <a:schemeClr val="bg2"/>
                </a:solidFill>
              </a:rPr>
              <a:t> </a:t>
            </a:r>
            <a:r>
              <a:rPr lang="en-US" sz="1500" dirty="0" err="1">
                <a:solidFill>
                  <a:schemeClr val="bg2"/>
                </a:solidFill>
              </a:rPr>
              <a:t>usando</a:t>
            </a:r>
            <a:r>
              <a:rPr lang="en-US" sz="1500" dirty="0">
                <a:solidFill>
                  <a:schemeClr val="bg2"/>
                </a:solidFill>
              </a:rPr>
              <a:t>  </a:t>
            </a:r>
            <a:r>
              <a:rPr lang="en-US" sz="1500" dirty="0" err="1">
                <a:solidFill>
                  <a:schemeClr val="bg2"/>
                </a:solidFill>
              </a:rPr>
              <a:t>esta</a:t>
            </a:r>
            <a:r>
              <a:rPr lang="en-US" sz="1500" dirty="0">
                <a:solidFill>
                  <a:schemeClr val="bg2"/>
                </a:solidFill>
              </a:rPr>
              <a:t> </a:t>
            </a:r>
            <a:r>
              <a:rPr lang="en-US" sz="1500" dirty="0" err="1">
                <a:solidFill>
                  <a:schemeClr val="bg2"/>
                </a:solidFill>
              </a:rPr>
              <a:t>Tarjeta</a:t>
            </a:r>
            <a:endParaRPr lang="en-US" sz="1500" dirty="0">
              <a:solidFill>
                <a:schemeClr val="bg2"/>
              </a:solidFill>
            </a:endParaRPr>
          </a:p>
        </p:txBody>
      </p:sp>
      <p:grpSp>
        <p:nvGrpSpPr>
          <p:cNvPr id="12" name="Group 11">
            <a:extLst>
              <a:ext uri="{FF2B5EF4-FFF2-40B4-BE49-F238E27FC236}">
                <a16:creationId xmlns:a16="http://schemas.microsoft.com/office/drawing/2014/main" id="{44CC46D0-25D3-8146-8F20-A11EECE3A3D3}"/>
              </a:ext>
            </a:extLst>
          </p:cNvPr>
          <p:cNvGrpSpPr/>
          <p:nvPr/>
        </p:nvGrpSpPr>
        <p:grpSpPr>
          <a:xfrm>
            <a:off x="1985378" y="2294467"/>
            <a:ext cx="1746666" cy="1746666"/>
            <a:chOff x="1985378" y="2294467"/>
            <a:chExt cx="1746666" cy="1746666"/>
          </a:xfrm>
        </p:grpSpPr>
        <p:sp>
          <p:nvSpPr>
            <p:cNvPr id="13" name="Oval 12">
              <a:extLst>
                <a:ext uri="{FF2B5EF4-FFF2-40B4-BE49-F238E27FC236}">
                  <a16:creationId xmlns:a16="http://schemas.microsoft.com/office/drawing/2014/main" id="{E3E985EE-7A83-E644-8979-18D65F8E9CCA}"/>
                </a:ext>
              </a:extLst>
            </p:cNvPr>
            <p:cNvSpPr/>
            <p:nvPr/>
          </p:nvSpPr>
          <p:spPr>
            <a:xfrm>
              <a:off x="1985378" y="2294467"/>
              <a:ext cx="1746666" cy="1746666"/>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8" name="Freeform 17">
              <a:extLst>
                <a:ext uri="{FF2B5EF4-FFF2-40B4-BE49-F238E27FC236}">
                  <a16:creationId xmlns:a16="http://schemas.microsoft.com/office/drawing/2014/main" id="{510749BF-7382-3C42-BB47-50C39EAC631F}"/>
                </a:ext>
              </a:extLst>
            </p:cNvPr>
            <p:cNvSpPr/>
            <p:nvPr/>
          </p:nvSpPr>
          <p:spPr>
            <a:xfrm>
              <a:off x="2471028" y="2739771"/>
              <a:ext cx="775367" cy="856059"/>
            </a:xfrm>
            <a:custGeom>
              <a:avLst/>
              <a:gdLst>
                <a:gd name="connsiteX0" fmla="*/ 1138568 w 1397660"/>
                <a:gd name="connsiteY0" fmla="*/ 1214775 h 1543114"/>
                <a:gd name="connsiteX1" fmla="*/ 1138568 w 1397660"/>
                <a:gd name="connsiteY1" fmla="*/ 1314622 h 1543114"/>
                <a:gd name="connsiteX2" fmla="*/ 1207491 w 1397660"/>
                <a:gd name="connsiteY2" fmla="*/ 1314622 h 1543114"/>
                <a:gd name="connsiteX3" fmla="*/ 1207491 w 1397660"/>
                <a:gd name="connsiteY3" fmla="*/ 1214775 h 1543114"/>
                <a:gd name="connsiteX4" fmla="*/ 987629 w 1397660"/>
                <a:gd name="connsiteY4" fmla="*/ 1214775 h 1543114"/>
                <a:gd name="connsiteX5" fmla="*/ 987629 w 1397660"/>
                <a:gd name="connsiteY5" fmla="*/ 1314622 h 1543114"/>
                <a:gd name="connsiteX6" fmla="*/ 1056552 w 1397660"/>
                <a:gd name="connsiteY6" fmla="*/ 1314622 h 1543114"/>
                <a:gd name="connsiteX7" fmla="*/ 1056552 w 1397660"/>
                <a:gd name="connsiteY7" fmla="*/ 1214775 h 1543114"/>
                <a:gd name="connsiteX8" fmla="*/ 839661 w 1397660"/>
                <a:gd name="connsiteY8" fmla="*/ 1214775 h 1543114"/>
                <a:gd name="connsiteX9" fmla="*/ 839661 w 1397660"/>
                <a:gd name="connsiteY9" fmla="*/ 1314622 h 1543114"/>
                <a:gd name="connsiteX10" fmla="*/ 908584 w 1397660"/>
                <a:gd name="connsiteY10" fmla="*/ 1314622 h 1543114"/>
                <a:gd name="connsiteX11" fmla="*/ 908584 w 1397660"/>
                <a:gd name="connsiteY11" fmla="*/ 1214775 h 1543114"/>
                <a:gd name="connsiteX12" fmla="*/ 190145 w 1397660"/>
                <a:gd name="connsiteY12" fmla="*/ 1214775 h 1543114"/>
                <a:gd name="connsiteX13" fmla="*/ 190145 w 1397660"/>
                <a:gd name="connsiteY13" fmla="*/ 1314622 h 1543114"/>
                <a:gd name="connsiteX14" fmla="*/ 259081 w 1397660"/>
                <a:gd name="connsiteY14" fmla="*/ 1314622 h 1543114"/>
                <a:gd name="connsiteX15" fmla="*/ 259081 w 1397660"/>
                <a:gd name="connsiteY15" fmla="*/ 1214775 h 1543114"/>
                <a:gd name="connsiteX16" fmla="*/ 1138568 w 1397660"/>
                <a:gd name="connsiteY16" fmla="*/ 1028860 h 1543114"/>
                <a:gd name="connsiteX17" fmla="*/ 1138568 w 1397660"/>
                <a:gd name="connsiteY17" fmla="*/ 1128707 h 1543114"/>
                <a:gd name="connsiteX18" fmla="*/ 1207516 w 1397660"/>
                <a:gd name="connsiteY18" fmla="*/ 1128707 h 1543114"/>
                <a:gd name="connsiteX19" fmla="*/ 1207516 w 1397660"/>
                <a:gd name="connsiteY19" fmla="*/ 1028860 h 1543114"/>
                <a:gd name="connsiteX20" fmla="*/ 987629 w 1397660"/>
                <a:gd name="connsiteY20" fmla="*/ 1028860 h 1543114"/>
                <a:gd name="connsiteX21" fmla="*/ 987629 w 1397660"/>
                <a:gd name="connsiteY21" fmla="*/ 1128707 h 1543114"/>
                <a:gd name="connsiteX22" fmla="*/ 1056577 w 1397660"/>
                <a:gd name="connsiteY22" fmla="*/ 1128707 h 1543114"/>
                <a:gd name="connsiteX23" fmla="*/ 1056577 w 1397660"/>
                <a:gd name="connsiteY23" fmla="*/ 1028860 h 1543114"/>
                <a:gd name="connsiteX24" fmla="*/ 839686 w 1397660"/>
                <a:gd name="connsiteY24" fmla="*/ 1028860 h 1543114"/>
                <a:gd name="connsiteX25" fmla="*/ 839686 w 1397660"/>
                <a:gd name="connsiteY25" fmla="*/ 1128707 h 1543114"/>
                <a:gd name="connsiteX26" fmla="*/ 908609 w 1397660"/>
                <a:gd name="connsiteY26" fmla="*/ 1128707 h 1543114"/>
                <a:gd name="connsiteX27" fmla="*/ 908609 w 1397660"/>
                <a:gd name="connsiteY27" fmla="*/ 1028860 h 1543114"/>
                <a:gd name="connsiteX28" fmla="*/ 190145 w 1397660"/>
                <a:gd name="connsiteY28" fmla="*/ 1028860 h 1543114"/>
                <a:gd name="connsiteX29" fmla="*/ 190145 w 1397660"/>
                <a:gd name="connsiteY29" fmla="*/ 1128707 h 1543114"/>
                <a:gd name="connsiteX30" fmla="*/ 259081 w 1397660"/>
                <a:gd name="connsiteY30" fmla="*/ 1128707 h 1543114"/>
                <a:gd name="connsiteX31" fmla="*/ 259081 w 1397660"/>
                <a:gd name="connsiteY31" fmla="*/ 1028860 h 1543114"/>
                <a:gd name="connsiteX32" fmla="*/ 1138568 w 1397660"/>
                <a:gd name="connsiteY32" fmla="*/ 842932 h 1543114"/>
                <a:gd name="connsiteX33" fmla="*/ 1138568 w 1397660"/>
                <a:gd name="connsiteY33" fmla="*/ 942767 h 1543114"/>
                <a:gd name="connsiteX34" fmla="*/ 1207516 w 1397660"/>
                <a:gd name="connsiteY34" fmla="*/ 942767 h 1543114"/>
                <a:gd name="connsiteX35" fmla="*/ 1207516 w 1397660"/>
                <a:gd name="connsiteY35" fmla="*/ 842932 h 1543114"/>
                <a:gd name="connsiteX36" fmla="*/ 987629 w 1397660"/>
                <a:gd name="connsiteY36" fmla="*/ 842932 h 1543114"/>
                <a:gd name="connsiteX37" fmla="*/ 987629 w 1397660"/>
                <a:gd name="connsiteY37" fmla="*/ 942767 h 1543114"/>
                <a:gd name="connsiteX38" fmla="*/ 1056577 w 1397660"/>
                <a:gd name="connsiteY38" fmla="*/ 942767 h 1543114"/>
                <a:gd name="connsiteX39" fmla="*/ 1056577 w 1397660"/>
                <a:gd name="connsiteY39" fmla="*/ 842932 h 1543114"/>
                <a:gd name="connsiteX40" fmla="*/ 839686 w 1397660"/>
                <a:gd name="connsiteY40" fmla="*/ 842932 h 1543114"/>
                <a:gd name="connsiteX41" fmla="*/ 839686 w 1397660"/>
                <a:gd name="connsiteY41" fmla="*/ 942767 h 1543114"/>
                <a:gd name="connsiteX42" fmla="*/ 908609 w 1397660"/>
                <a:gd name="connsiteY42" fmla="*/ 942767 h 1543114"/>
                <a:gd name="connsiteX43" fmla="*/ 908609 w 1397660"/>
                <a:gd name="connsiteY43" fmla="*/ 842932 h 1543114"/>
                <a:gd name="connsiteX44" fmla="*/ 190145 w 1397660"/>
                <a:gd name="connsiteY44" fmla="*/ 842932 h 1543114"/>
                <a:gd name="connsiteX45" fmla="*/ 190145 w 1397660"/>
                <a:gd name="connsiteY45" fmla="*/ 942767 h 1543114"/>
                <a:gd name="connsiteX46" fmla="*/ 259081 w 1397660"/>
                <a:gd name="connsiteY46" fmla="*/ 942767 h 1543114"/>
                <a:gd name="connsiteX47" fmla="*/ 259081 w 1397660"/>
                <a:gd name="connsiteY47" fmla="*/ 842932 h 1543114"/>
                <a:gd name="connsiteX48" fmla="*/ 1138568 w 1397660"/>
                <a:gd name="connsiteY48" fmla="*/ 657029 h 1543114"/>
                <a:gd name="connsiteX49" fmla="*/ 1138568 w 1397660"/>
                <a:gd name="connsiteY49" fmla="*/ 756851 h 1543114"/>
                <a:gd name="connsiteX50" fmla="*/ 1207516 w 1397660"/>
                <a:gd name="connsiteY50" fmla="*/ 756851 h 1543114"/>
                <a:gd name="connsiteX51" fmla="*/ 1207516 w 1397660"/>
                <a:gd name="connsiteY51" fmla="*/ 657029 h 1543114"/>
                <a:gd name="connsiteX52" fmla="*/ 987629 w 1397660"/>
                <a:gd name="connsiteY52" fmla="*/ 657029 h 1543114"/>
                <a:gd name="connsiteX53" fmla="*/ 987629 w 1397660"/>
                <a:gd name="connsiteY53" fmla="*/ 756851 h 1543114"/>
                <a:gd name="connsiteX54" fmla="*/ 1056577 w 1397660"/>
                <a:gd name="connsiteY54" fmla="*/ 756851 h 1543114"/>
                <a:gd name="connsiteX55" fmla="*/ 1056577 w 1397660"/>
                <a:gd name="connsiteY55" fmla="*/ 657029 h 1543114"/>
                <a:gd name="connsiteX56" fmla="*/ 839686 w 1397660"/>
                <a:gd name="connsiteY56" fmla="*/ 657029 h 1543114"/>
                <a:gd name="connsiteX57" fmla="*/ 839686 w 1397660"/>
                <a:gd name="connsiteY57" fmla="*/ 756851 h 1543114"/>
                <a:gd name="connsiteX58" fmla="*/ 908609 w 1397660"/>
                <a:gd name="connsiteY58" fmla="*/ 756851 h 1543114"/>
                <a:gd name="connsiteX59" fmla="*/ 908609 w 1397660"/>
                <a:gd name="connsiteY59" fmla="*/ 657029 h 1543114"/>
                <a:gd name="connsiteX60" fmla="*/ 190145 w 1397660"/>
                <a:gd name="connsiteY60" fmla="*/ 657029 h 1543114"/>
                <a:gd name="connsiteX61" fmla="*/ 190145 w 1397660"/>
                <a:gd name="connsiteY61" fmla="*/ 756851 h 1543114"/>
                <a:gd name="connsiteX62" fmla="*/ 259081 w 1397660"/>
                <a:gd name="connsiteY62" fmla="*/ 756851 h 1543114"/>
                <a:gd name="connsiteX63" fmla="*/ 259081 w 1397660"/>
                <a:gd name="connsiteY63" fmla="*/ 657029 h 1543114"/>
                <a:gd name="connsiteX64" fmla="*/ 1138568 w 1397660"/>
                <a:gd name="connsiteY64" fmla="*/ 471088 h 1543114"/>
                <a:gd name="connsiteX65" fmla="*/ 1138568 w 1397660"/>
                <a:gd name="connsiteY65" fmla="*/ 570923 h 1543114"/>
                <a:gd name="connsiteX66" fmla="*/ 1207491 w 1397660"/>
                <a:gd name="connsiteY66" fmla="*/ 570923 h 1543114"/>
                <a:gd name="connsiteX67" fmla="*/ 1207491 w 1397660"/>
                <a:gd name="connsiteY67" fmla="*/ 471088 h 1543114"/>
                <a:gd name="connsiteX68" fmla="*/ 987629 w 1397660"/>
                <a:gd name="connsiteY68" fmla="*/ 471088 h 1543114"/>
                <a:gd name="connsiteX69" fmla="*/ 987629 w 1397660"/>
                <a:gd name="connsiteY69" fmla="*/ 570923 h 1543114"/>
                <a:gd name="connsiteX70" fmla="*/ 1056552 w 1397660"/>
                <a:gd name="connsiteY70" fmla="*/ 570923 h 1543114"/>
                <a:gd name="connsiteX71" fmla="*/ 1056552 w 1397660"/>
                <a:gd name="connsiteY71" fmla="*/ 471088 h 1543114"/>
                <a:gd name="connsiteX72" fmla="*/ 839661 w 1397660"/>
                <a:gd name="connsiteY72" fmla="*/ 471088 h 1543114"/>
                <a:gd name="connsiteX73" fmla="*/ 839661 w 1397660"/>
                <a:gd name="connsiteY73" fmla="*/ 570923 h 1543114"/>
                <a:gd name="connsiteX74" fmla="*/ 908584 w 1397660"/>
                <a:gd name="connsiteY74" fmla="*/ 570923 h 1543114"/>
                <a:gd name="connsiteX75" fmla="*/ 908584 w 1397660"/>
                <a:gd name="connsiteY75" fmla="*/ 471088 h 1543114"/>
                <a:gd name="connsiteX76" fmla="*/ 517500 w 1397660"/>
                <a:gd name="connsiteY76" fmla="*/ 471088 h 1543114"/>
                <a:gd name="connsiteX77" fmla="*/ 517500 w 1397660"/>
                <a:gd name="connsiteY77" fmla="*/ 1314622 h 1543114"/>
                <a:gd name="connsiteX78" fmla="*/ 586436 w 1397660"/>
                <a:gd name="connsiteY78" fmla="*/ 1314622 h 1543114"/>
                <a:gd name="connsiteX79" fmla="*/ 586436 w 1397660"/>
                <a:gd name="connsiteY79" fmla="*/ 471088 h 1543114"/>
                <a:gd name="connsiteX80" fmla="*/ 190145 w 1397660"/>
                <a:gd name="connsiteY80" fmla="*/ 471088 h 1543114"/>
                <a:gd name="connsiteX81" fmla="*/ 190145 w 1397660"/>
                <a:gd name="connsiteY81" fmla="*/ 570923 h 1543114"/>
                <a:gd name="connsiteX82" fmla="*/ 259081 w 1397660"/>
                <a:gd name="connsiteY82" fmla="*/ 570923 h 1543114"/>
                <a:gd name="connsiteX83" fmla="*/ 259081 w 1397660"/>
                <a:gd name="connsiteY83" fmla="*/ 471088 h 1543114"/>
                <a:gd name="connsiteX84" fmla="*/ 1138568 w 1397660"/>
                <a:gd name="connsiteY84" fmla="*/ 285109 h 1543114"/>
                <a:gd name="connsiteX85" fmla="*/ 1138568 w 1397660"/>
                <a:gd name="connsiteY85" fmla="*/ 384944 h 1543114"/>
                <a:gd name="connsiteX86" fmla="*/ 1207491 w 1397660"/>
                <a:gd name="connsiteY86" fmla="*/ 384944 h 1543114"/>
                <a:gd name="connsiteX87" fmla="*/ 1207491 w 1397660"/>
                <a:gd name="connsiteY87" fmla="*/ 285109 h 1543114"/>
                <a:gd name="connsiteX88" fmla="*/ 987629 w 1397660"/>
                <a:gd name="connsiteY88" fmla="*/ 285109 h 1543114"/>
                <a:gd name="connsiteX89" fmla="*/ 987629 w 1397660"/>
                <a:gd name="connsiteY89" fmla="*/ 384944 h 1543114"/>
                <a:gd name="connsiteX90" fmla="*/ 1056552 w 1397660"/>
                <a:gd name="connsiteY90" fmla="*/ 384944 h 1543114"/>
                <a:gd name="connsiteX91" fmla="*/ 1056552 w 1397660"/>
                <a:gd name="connsiteY91" fmla="*/ 285109 h 1543114"/>
                <a:gd name="connsiteX92" fmla="*/ 839661 w 1397660"/>
                <a:gd name="connsiteY92" fmla="*/ 285109 h 1543114"/>
                <a:gd name="connsiteX93" fmla="*/ 839661 w 1397660"/>
                <a:gd name="connsiteY93" fmla="*/ 384944 h 1543114"/>
                <a:gd name="connsiteX94" fmla="*/ 908584 w 1397660"/>
                <a:gd name="connsiteY94" fmla="*/ 384944 h 1543114"/>
                <a:gd name="connsiteX95" fmla="*/ 908584 w 1397660"/>
                <a:gd name="connsiteY95" fmla="*/ 285109 h 1543114"/>
                <a:gd name="connsiteX96" fmla="*/ 1265758 w 1397660"/>
                <a:gd name="connsiteY96" fmla="*/ 0 h 1543114"/>
                <a:gd name="connsiteX97" fmla="*/ 1265758 w 1397660"/>
                <a:gd name="connsiteY97" fmla="*/ 1400505 h 1543114"/>
                <a:gd name="connsiteX98" fmla="*/ 1397660 w 1397660"/>
                <a:gd name="connsiteY98" fmla="*/ 1400505 h 1543114"/>
                <a:gd name="connsiteX99" fmla="*/ 1397660 w 1397660"/>
                <a:gd name="connsiteY99" fmla="*/ 1543114 h 1543114"/>
                <a:gd name="connsiteX100" fmla="*/ 0 w 1397660"/>
                <a:gd name="connsiteY100" fmla="*/ 1543114 h 1543114"/>
                <a:gd name="connsiteX101" fmla="*/ 0 w 1397660"/>
                <a:gd name="connsiteY101" fmla="*/ 1400505 h 1543114"/>
                <a:gd name="connsiteX102" fmla="*/ 128334 w 1397660"/>
                <a:gd name="connsiteY102" fmla="*/ 1400505 h 1543114"/>
                <a:gd name="connsiteX103" fmla="*/ 128334 w 1397660"/>
                <a:gd name="connsiteY103" fmla="*/ 362941 h 1543114"/>
                <a:gd name="connsiteX104" fmla="*/ 98654 w 1397660"/>
                <a:gd name="connsiteY104" fmla="*/ 362941 h 1543114"/>
                <a:gd name="connsiteX105" fmla="*/ 98654 w 1397660"/>
                <a:gd name="connsiteY105" fmla="*/ 296393 h 1543114"/>
                <a:gd name="connsiteX106" fmla="*/ 697636 w 1397660"/>
                <a:gd name="connsiteY106" fmla="*/ 296393 h 1543114"/>
                <a:gd name="connsiteX107" fmla="*/ 697636 w 1397660"/>
                <a:gd name="connsiteY107" fmla="*/ 362941 h 1543114"/>
                <a:gd name="connsiteX108" fmla="*/ 675068 w 1397660"/>
                <a:gd name="connsiteY108" fmla="*/ 362941 h 1543114"/>
                <a:gd name="connsiteX109" fmla="*/ 675068 w 1397660"/>
                <a:gd name="connsiteY109" fmla="*/ 831202 h 1543114"/>
                <a:gd name="connsiteX110" fmla="*/ 778446 w 1397660"/>
                <a:gd name="connsiteY110" fmla="*/ 831202 h 1543114"/>
                <a:gd name="connsiteX111" fmla="*/ 778446 w 1397660"/>
                <a:gd name="connsiteY111" fmla="*/ 134747 h 154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397660" h="1543114">
                  <a:moveTo>
                    <a:pt x="1138568" y="1214775"/>
                  </a:moveTo>
                  <a:lnTo>
                    <a:pt x="1138568" y="1314622"/>
                  </a:lnTo>
                  <a:lnTo>
                    <a:pt x="1207491" y="1314622"/>
                  </a:lnTo>
                  <a:lnTo>
                    <a:pt x="1207491" y="1214775"/>
                  </a:lnTo>
                  <a:close/>
                  <a:moveTo>
                    <a:pt x="987629" y="1214775"/>
                  </a:moveTo>
                  <a:lnTo>
                    <a:pt x="987629" y="1314622"/>
                  </a:lnTo>
                  <a:lnTo>
                    <a:pt x="1056552" y="1314622"/>
                  </a:lnTo>
                  <a:lnTo>
                    <a:pt x="1056552" y="1214775"/>
                  </a:lnTo>
                  <a:close/>
                  <a:moveTo>
                    <a:pt x="839661" y="1214775"/>
                  </a:moveTo>
                  <a:lnTo>
                    <a:pt x="839661" y="1314622"/>
                  </a:lnTo>
                  <a:lnTo>
                    <a:pt x="908584" y="1314622"/>
                  </a:lnTo>
                  <a:lnTo>
                    <a:pt x="908584" y="1214775"/>
                  </a:lnTo>
                  <a:close/>
                  <a:moveTo>
                    <a:pt x="190145" y="1214775"/>
                  </a:moveTo>
                  <a:lnTo>
                    <a:pt x="190145" y="1314622"/>
                  </a:lnTo>
                  <a:lnTo>
                    <a:pt x="259081" y="1314622"/>
                  </a:lnTo>
                  <a:lnTo>
                    <a:pt x="259081" y="1214775"/>
                  </a:lnTo>
                  <a:close/>
                  <a:moveTo>
                    <a:pt x="1138568" y="1028860"/>
                  </a:moveTo>
                  <a:lnTo>
                    <a:pt x="1138568" y="1128707"/>
                  </a:lnTo>
                  <a:lnTo>
                    <a:pt x="1207516" y="1128707"/>
                  </a:lnTo>
                  <a:lnTo>
                    <a:pt x="1207516" y="1028860"/>
                  </a:lnTo>
                  <a:close/>
                  <a:moveTo>
                    <a:pt x="987629" y="1028860"/>
                  </a:moveTo>
                  <a:lnTo>
                    <a:pt x="987629" y="1128707"/>
                  </a:lnTo>
                  <a:lnTo>
                    <a:pt x="1056577" y="1128707"/>
                  </a:lnTo>
                  <a:lnTo>
                    <a:pt x="1056577" y="1028860"/>
                  </a:lnTo>
                  <a:close/>
                  <a:moveTo>
                    <a:pt x="839686" y="1028860"/>
                  </a:moveTo>
                  <a:lnTo>
                    <a:pt x="839686" y="1128707"/>
                  </a:lnTo>
                  <a:lnTo>
                    <a:pt x="908609" y="1128707"/>
                  </a:lnTo>
                  <a:lnTo>
                    <a:pt x="908609" y="1028860"/>
                  </a:lnTo>
                  <a:close/>
                  <a:moveTo>
                    <a:pt x="190145" y="1028860"/>
                  </a:moveTo>
                  <a:lnTo>
                    <a:pt x="190145" y="1128707"/>
                  </a:lnTo>
                  <a:lnTo>
                    <a:pt x="259081" y="1128707"/>
                  </a:lnTo>
                  <a:lnTo>
                    <a:pt x="259081" y="1028860"/>
                  </a:lnTo>
                  <a:close/>
                  <a:moveTo>
                    <a:pt x="1138568" y="842932"/>
                  </a:moveTo>
                  <a:lnTo>
                    <a:pt x="1138568" y="942767"/>
                  </a:lnTo>
                  <a:lnTo>
                    <a:pt x="1207516" y="942767"/>
                  </a:lnTo>
                  <a:lnTo>
                    <a:pt x="1207516" y="842932"/>
                  </a:lnTo>
                  <a:close/>
                  <a:moveTo>
                    <a:pt x="987629" y="842932"/>
                  </a:moveTo>
                  <a:lnTo>
                    <a:pt x="987629" y="942767"/>
                  </a:lnTo>
                  <a:lnTo>
                    <a:pt x="1056577" y="942767"/>
                  </a:lnTo>
                  <a:lnTo>
                    <a:pt x="1056577" y="842932"/>
                  </a:lnTo>
                  <a:close/>
                  <a:moveTo>
                    <a:pt x="839686" y="842932"/>
                  </a:moveTo>
                  <a:lnTo>
                    <a:pt x="839686" y="942767"/>
                  </a:lnTo>
                  <a:lnTo>
                    <a:pt x="908609" y="942767"/>
                  </a:lnTo>
                  <a:lnTo>
                    <a:pt x="908609" y="842932"/>
                  </a:lnTo>
                  <a:close/>
                  <a:moveTo>
                    <a:pt x="190145" y="842932"/>
                  </a:moveTo>
                  <a:lnTo>
                    <a:pt x="190145" y="942767"/>
                  </a:lnTo>
                  <a:lnTo>
                    <a:pt x="259081" y="942767"/>
                  </a:lnTo>
                  <a:lnTo>
                    <a:pt x="259081" y="842932"/>
                  </a:lnTo>
                  <a:close/>
                  <a:moveTo>
                    <a:pt x="1138568" y="657029"/>
                  </a:moveTo>
                  <a:lnTo>
                    <a:pt x="1138568" y="756851"/>
                  </a:lnTo>
                  <a:lnTo>
                    <a:pt x="1207516" y="756851"/>
                  </a:lnTo>
                  <a:lnTo>
                    <a:pt x="1207516" y="657029"/>
                  </a:lnTo>
                  <a:close/>
                  <a:moveTo>
                    <a:pt x="987629" y="657029"/>
                  </a:moveTo>
                  <a:lnTo>
                    <a:pt x="987629" y="756851"/>
                  </a:lnTo>
                  <a:lnTo>
                    <a:pt x="1056577" y="756851"/>
                  </a:lnTo>
                  <a:lnTo>
                    <a:pt x="1056577" y="657029"/>
                  </a:lnTo>
                  <a:close/>
                  <a:moveTo>
                    <a:pt x="839686" y="657029"/>
                  </a:moveTo>
                  <a:lnTo>
                    <a:pt x="839686" y="756851"/>
                  </a:lnTo>
                  <a:lnTo>
                    <a:pt x="908609" y="756851"/>
                  </a:lnTo>
                  <a:lnTo>
                    <a:pt x="908609" y="657029"/>
                  </a:lnTo>
                  <a:close/>
                  <a:moveTo>
                    <a:pt x="190145" y="657029"/>
                  </a:moveTo>
                  <a:lnTo>
                    <a:pt x="190145" y="756851"/>
                  </a:lnTo>
                  <a:lnTo>
                    <a:pt x="259081" y="756851"/>
                  </a:lnTo>
                  <a:lnTo>
                    <a:pt x="259081" y="657029"/>
                  </a:lnTo>
                  <a:close/>
                  <a:moveTo>
                    <a:pt x="1138568" y="471088"/>
                  </a:moveTo>
                  <a:lnTo>
                    <a:pt x="1138568" y="570923"/>
                  </a:lnTo>
                  <a:lnTo>
                    <a:pt x="1207491" y="570923"/>
                  </a:lnTo>
                  <a:lnTo>
                    <a:pt x="1207491" y="471088"/>
                  </a:lnTo>
                  <a:close/>
                  <a:moveTo>
                    <a:pt x="987629" y="471088"/>
                  </a:moveTo>
                  <a:lnTo>
                    <a:pt x="987629" y="570923"/>
                  </a:lnTo>
                  <a:lnTo>
                    <a:pt x="1056552" y="570923"/>
                  </a:lnTo>
                  <a:lnTo>
                    <a:pt x="1056552" y="471088"/>
                  </a:lnTo>
                  <a:close/>
                  <a:moveTo>
                    <a:pt x="839661" y="471088"/>
                  </a:moveTo>
                  <a:lnTo>
                    <a:pt x="839661" y="570923"/>
                  </a:lnTo>
                  <a:lnTo>
                    <a:pt x="908584" y="570923"/>
                  </a:lnTo>
                  <a:lnTo>
                    <a:pt x="908584" y="471088"/>
                  </a:lnTo>
                  <a:close/>
                  <a:moveTo>
                    <a:pt x="517500" y="471088"/>
                  </a:moveTo>
                  <a:lnTo>
                    <a:pt x="517500" y="1314622"/>
                  </a:lnTo>
                  <a:lnTo>
                    <a:pt x="586436" y="1314622"/>
                  </a:lnTo>
                  <a:lnTo>
                    <a:pt x="586436" y="471088"/>
                  </a:lnTo>
                  <a:close/>
                  <a:moveTo>
                    <a:pt x="190145" y="471088"/>
                  </a:moveTo>
                  <a:lnTo>
                    <a:pt x="190145" y="570923"/>
                  </a:lnTo>
                  <a:lnTo>
                    <a:pt x="259081" y="570923"/>
                  </a:lnTo>
                  <a:lnTo>
                    <a:pt x="259081" y="471088"/>
                  </a:lnTo>
                  <a:close/>
                  <a:moveTo>
                    <a:pt x="1138568" y="285109"/>
                  </a:moveTo>
                  <a:lnTo>
                    <a:pt x="1138568" y="384944"/>
                  </a:lnTo>
                  <a:lnTo>
                    <a:pt x="1207491" y="384944"/>
                  </a:lnTo>
                  <a:lnTo>
                    <a:pt x="1207491" y="285109"/>
                  </a:lnTo>
                  <a:close/>
                  <a:moveTo>
                    <a:pt x="987629" y="285109"/>
                  </a:moveTo>
                  <a:lnTo>
                    <a:pt x="987629" y="384944"/>
                  </a:lnTo>
                  <a:lnTo>
                    <a:pt x="1056552" y="384944"/>
                  </a:lnTo>
                  <a:lnTo>
                    <a:pt x="1056552" y="285109"/>
                  </a:lnTo>
                  <a:close/>
                  <a:moveTo>
                    <a:pt x="839661" y="285109"/>
                  </a:moveTo>
                  <a:lnTo>
                    <a:pt x="839661" y="384944"/>
                  </a:lnTo>
                  <a:lnTo>
                    <a:pt x="908584" y="384944"/>
                  </a:lnTo>
                  <a:lnTo>
                    <a:pt x="908584" y="285109"/>
                  </a:lnTo>
                  <a:close/>
                  <a:moveTo>
                    <a:pt x="1265758" y="0"/>
                  </a:moveTo>
                  <a:lnTo>
                    <a:pt x="1265758" y="1400505"/>
                  </a:lnTo>
                  <a:lnTo>
                    <a:pt x="1397660" y="1400505"/>
                  </a:lnTo>
                  <a:lnTo>
                    <a:pt x="1397660" y="1543114"/>
                  </a:lnTo>
                  <a:lnTo>
                    <a:pt x="0" y="1543114"/>
                  </a:lnTo>
                  <a:lnTo>
                    <a:pt x="0" y="1400505"/>
                  </a:lnTo>
                  <a:lnTo>
                    <a:pt x="128334" y="1400505"/>
                  </a:lnTo>
                  <a:lnTo>
                    <a:pt x="128334" y="362941"/>
                  </a:lnTo>
                  <a:lnTo>
                    <a:pt x="98654" y="362941"/>
                  </a:lnTo>
                  <a:lnTo>
                    <a:pt x="98654" y="296393"/>
                  </a:lnTo>
                  <a:lnTo>
                    <a:pt x="697636" y="296393"/>
                  </a:lnTo>
                  <a:lnTo>
                    <a:pt x="697636" y="362941"/>
                  </a:lnTo>
                  <a:lnTo>
                    <a:pt x="675068" y="362941"/>
                  </a:lnTo>
                  <a:lnTo>
                    <a:pt x="675068" y="831202"/>
                  </a:lnTo>
                  <a:lnTo>
                    <a:pt x="778446" y="831202"/>
                  </a:lnTo>
                  <a:lnTo>
                    <a:pt x="778446" y="134747"/>
                  </a:ln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4" name="Group 13">
            <a:extLst>
              <a:ext uri="{FF2B5EF4-FFF2-40B4-BE49-F238E27FC236}">
                <a16:creationId xmlns:a16="http://schemas.microsoft.com/office/drawing/2014/main" id="{B5DC4E3C-9B63-624E-B65C-E6209FBBE802}"/>
              </a:ext>
            </a:extLst>
          </p:cNvPr>
          <p:cNvGrpSpPr/>
          <p:nvPr/>
        </p:nvGrpSpPr>
        <p:grpSpPr>
          <a:xfrm>
            <a:off x="5157353" y="2294467"/>
            <a:ext cx="1746666" cy="1746666"/>
            <a:chOff x="5157353" y="2294467"/>
            <a:chExt cx="1746666" cy="1746666"/>
          </a:xfrm>
        </p:grpSpPr>
        <p:sp>
          <p:nvSpPr>
            <p:cNvPr id="16" name="Oval 15">
              <a:extLst>
                <a:ext uri="{FF2B5EF4-FFF2-40B4-BE49-F238E27FC236}">
                  <a16:creationId xmlns:a16="http://schemas.microsoft.com/office/drawing/2014/main" id="{B65291FE-9F64-6B42-9BF2-9E15DBF26B87}"/>
                </a:ext>
              </a:extLst>
            </p:cNvPr>
            <p:cNvSpPr/>
            <p:nvPr/>
          </p:nvSpPr>
          <p:spPr>
            <a:xfrm>
              <a:off x="5157353" y="2294467"/>
              <a:ext cx="1746666" cy="1746666"/>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20" name="Group 19">
              <a:extLst>
                <a:ext uri="{FF2B5EF4-FFF2-40B4-BE49-F238E27FC236}">
                  <a16:creationId xmlns:a16="http://schemas.microsoft.com/office/drawing/2014/main" id="{7CBBC5DC-AC74-3244-A93D-C5CEDD53B598}"/>
                </a:ext>
              </a:extLst>
            </p:cNvPr>
            <p:cNvGrpSpPr/>
            <p:nvPr/>
          </p:nvGrpSpPr>
          <p:grpSpPr>
            <a:xfrm>
              <a:off x="5645133" y="2845530"/>
              <a:ext cx="771106" cy="644540"/>
              <a:chOff x="11214547" y="8469008"/>
              <a:chExt cx="1542212" cy="1289079"/>
            </a:xfrm>
            <a:solidFill>
              <a:schemeClr val="bg1"/>
            </a:solidFill>
          </p:grpSpPr>
          <p:sp>
            <p:nvSpPr>
              <p:cNvPr id="21" name="Freeform 3">
                <a:extLst>
                  <a:ext uri="{FF2B5EF4-FFF2-40B4-BE49-F238E27FC236}">
                    <a16:creationId xmlns:a16="http://schemas.microsoft.com/office/drawing/2014/main" id="{DE2D17AF-6E25-F041-B928-B3E831D87B17}"/>
                  </a:ext>
                </a:extLst>
              </p:cNvPr>
              <p:cNvSpPr/>
              <p:nvPr/>
            </p:nvSpPr>
            <p:spPr>
              <a:xfrm>
                <a:off x="11533172" y="9580643"/>
                <a:ext cx="904964" cy="177444"/>
              </a:xfrm>
              <a:custGeom>
                <a:avLst/>
                <a:gdLst>
                  <a:gd name="connsiteX0" fmla="*/ 660349 w 904964"/>
                  <a:gd name="connsiteY0" fmla="*/ 0 h 177444"/>
                  <a:gd name="connsiteX1" fmla="*/ 244627 w 904964"/>
                  <a:gd name="connsiteY1" fmla="*/ 0 h 177444"/>
                  <a:gd name="connsiteX2" fmla="*/ 244627 w 904964"/>
                  <a:gd name="connsiteY2" fmla="*/ 103937 h 177444"/>
                  <a:gd name="connsiteX3" fmla="*/ 0 w 904964"/>
                  <a:gd name="connsiteY3" fmla="*/ 103937 h 177444"/>
                  <a:gd name="connsiteX4" fmla="*/ 0 w 904964"/>
                  <a:gd name="connsiteY4" fmla="*/ 177444 h 177444"/>
                  <a:gd name="connsiteX5" fmla="*/ 904964 w 904964"/>
                  <a:gd name="connsiteY5" fmla="*/ 177444 h 177444"/>
                  <a:gd name="connsiteX6" fmla="*/ 904964 w 904964"/>
                  <a:gd name="connsiteY6" fmla="*/ 103937 h 177444"/>
                  <a:gd name="connsiteX7" fmla="*/ 660349 w 904964"/>
                  <a:gd name="connsiteY7" fmla="*/ 103937 h 17744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Lst>
                <a:rect l="l" t="t" r="r" b="b"/>
                <a:pathLst>
                  <a:path w="904964" h="177444">
                    <a:moveTo>
                      <a:pt x="660349" y="0"/>
                    </a:moveTo>
                    <a:lnTo>
                      <a:pt x="244627" y="0"/>
                    </a:lnTo>
                    <a:lnTo>
                      <a:pt x="244627" y="103937"/>
                    </a:lnTo>
                    <a:lnTo>
                      <a:pt x="0" y="103937"/>
                    </a:lnTo>
                    <a:lnTo>
                      <a:pt x="0" y="177444"/>
                    </a:lnTo>
                    <a:lnTo>
                      <a:pt x="904964" y="177444"/>
                    </a:lnTo>
                    <a:lnTo>
                      <a:pt x="904964" y="103937"/>
                    </a:lnTo>
                    <a:lnTo>
                      <a:pt x="660349" y="103937"/>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2" name="Freeform 21">
                <a:extLst>
                  <a:ext uri="{FF2B5EF4-FFF2-40B4-BE49-F238E27FC236}">
                    <a16:creationId xmlns:a16="http://schemas.microsoft.com/office/drawing/2014/main" id="{774118EB-851B-CC46-B74C-2D31A72D26B9}"/>
                  </a:ext>
                </a:extLst>
              </p:cNvPr>
              <p:cNvSpPr/>
              <p:nvPr/>
            </p:nvSpPr>
            <p:spPr>
              <a:xfrm>
                <a:off x="11214547" y="8469008"/>
                <a:ext cx="1542212" cy="1060996"/>
              </a:xfrm>
              <a:custGeom>
                <a:avLst/>
                <a:gdLst>
                  <a:gd name="connsiteX0" fmla="*/ 1469593 w 1542212"/>
                  <a:gd name="connsiteY0" fmla="*/ 920864 h 1060996"/>
                  <a:gd name="connsiteX1" fmla="*/ 1423441 w 1542212"/>
                  <a:gd name="connsiteY1" fmla="*/ 965657 h 1060996"/>
                  <a:gd name="connsiteX2" fmla="*/ 118783 w 1542212"/>
                  <a:gd name="connsiteY2" fmla="*/ 965657 h 1060996"/>
                  <a:gd name="connsiteX3" fmla="*/ 72631 w 1542212"/>
                  <a:gd name="connsiteY3" fmla="*/ 920864 h 1060996"/>
                  <a:gd name="connsiteX4" fmla="*/ 72631 w 1542212"/>
                  <a:gd name="connsiteY4" fmla="*/ 140132 h 1060996"/>
                  <a:gd name="connsiteX5" fmla="*/ 118783 w 1542212"/>
                  <a:gd name="connsiteY5" fmla="*/ 95352 h 1060996"/>
                  <a:gd name="connsiteX6" fmla="*/ 1423441 w 1542212"/>
                  <a:gd name="connsiteY6" fmla="*/ 95352 h 1060996"/>
                  <a:gd name="connsiteX7" fmla="*/ 1469593 w 1542212"/>
                  <a:gd name="connsiteY7" fmla="*/ 140132 h 1060996"/>
                  <a:gd name="connsiteX9" fmla="*/ 1431963 w 1542212"/>
                  <a:gd name="connsiteY9" fmla="*/ 0 h 1060996"/>
                  <a:gd name="connsiteX10" fmla="*/ 110261 w 1542212"/>
                  <a:gd name="connsiteY10" fmla="*/ 0 h 1060996"/>
                  <a:gd name="connsiteX11" fmla="*/ 0 w 1542212"/>
                  <a:gd name="connsiteY11" fmla="*/ 110261 h 1060996"/>
                  <a:gd name="connsiteX12" fmla="*/ 0 w 1542212"/>
                  <a:gd name="connsiteY12" fmla="*/ 950747 h 1060996"/>
                  <a:gd name="connsiteX13" fmla="*/ 110261 w 1542212"/>
                  <a:gd name="connsiteY13" fmla="*/ 1060996 h 1060996"/>
                  <a:gd name="connsiteX14" fmla="*/ 1431963 w 1542212"/>
                  <a:gd name="connsiteY14" fmla="*/ 1060996 h 1060996"/>
                  <a:gd name="connsiteX15" fmla="*/ 1542212 w 1542212"/>
                  <a:gd name="connsiteY15" fmla="*/ 950747 h 1060996"/>
                  <a:gd name="connsiteX16" fmla="*/ 1542212 w 1542212"/>
                  <a:gd name="connsiteY16" fmla="*/ 110261 h 1060996"/>
                  <a:gd name="connsiteX17" fmla="*/ 1431963 w 1542212"/>
                  <a:gd name="connsiteY17" fmla="*/ 0 h 106099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Lst>
                <a:rect l="l" t="t" r="r" b="b"/>
                <a:pathLst>
                  <a:path w="1542212" h="1060996">
                    <a:moveTo>
                      <a:pt x="1469593" y="920864"/>
                    </a:moveTo>
                    <a:cubicBezTo>
                      <a:pt x="1469593" y="945566"/>
                      <a:pt x="1448892" y="965657"/>
                      <a:pt x="1423441" y="965657"/>
                    </a:cubicBezTo>
                    <a:lnTo>
                      <a:pt x="118783" y="965657"/>
                    </a:lnTo>
                    <a:cubicBezTo>
                      <a:pt x="93332" y="965657"/>
                      <a:pt x="72631" y="945566"/>
                      <a:pt x="72631" y="920864"/>
                    </a:cubicBezTo>
                    <a:lnTo>
                      <a:pt x="72631" y="140132"/>
                    </a:lnTo>
                    <a:cubicBezTo>
                      <a:pt x="72631" y="115443"/>
                      <a:pt x="93332" y="95352"/>
                      <a:pt x="118783" y="95352"/>
                    </a:cubicBezTo>
                    <a:lnTo>
                      <a:pt x="1423441" y="95352"/>
                    </a:lnTo>
                    <a:cubicBezTo>
                      <a:pt x="1448892" y="95352"/>
                      <a:pt x="1469593" y="115443"/>
                      <a:pt x="1469593" y="140132"/>
                    </a:cubicBezTo>
                    <a:moveTo>
                      <a:pt x="1431963" y="0"/>
                    </a:moveTo>
                    <a:lnTo>
                      <a:pt x="110261" y="0"/>
                    </a:lnTo>
                    <a:cubicBezTo>
                      <a:pt x="49466" y="0"/>
                      <a:pt x="0" y="49466"/>
                      <a:pt x="0" y="110261"/>
                    </a:cubicBezTo>
                    <a:lnTo>
                      <a:pt x="0" y="950747"/>
                    </a:lnTo>
                    <a:cubicBezTo>
                      <a:pt x="0" y="1011542"/>
                      <a:pt x="49466" y="1060996"/>
                      <a:pt x="110261" y="1060996"/>
                    </a:cubicBezTo>
                    <a:lnTo>
                      <a:pt x="1431963" y="1060996"/>
                    </a:lnTo>
                    <a:cubicBezTo>
                      <a:pt x="1492758" y="1060996"/>
                      <a:pt x="1542212" y="1011542"/>
                      <a:pt x="1542212" y="950747"/>
                    </a:cubicBezTo>
                    <a:lnTo>
                      <a:pt x="1542212" y="110261"/>
                    </a:lnTo>
                    <a:cubicBezTo>
                      <a:pt x="1542212" y="49466"/>
                      <a:pt x="1492758" y="0"/>
                      <a:pt x="1431963"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3" name="Freeform 3">
                <a:extLst>
                  <a:ext uri="{FF2B5EF4-FFF2-40B4-BE49-F238E27FC236}">
                    <a16:creationId xmlns:a16="http://schemas.microsoft.com/office/drawing/2014/main" id="{DDED3192-C051-C44E-8619-13767F64C052}"/>
                  </a:ext>
                </a:extLst>
              </p:cNvPr>
              <p:cNvSpPr/>
              <p:nvPr/>
            </p:nvSpPr>
            <p:spPr>
              <a:xfrm>
                <a:off x="11411039" y="8700757"/>
                <a:ext cx="541820" cy="60808"/>
              </a:xfrm>
              <a:custGeom>
                <a:avLst/>
                <a:gdLst>
                  <a:gd name="connsiteX0" fmla="*/ 0 w 541820"/>
                  <a:gd name="connsiteY0" fmla="*/ 60808 h 60808"/>
                  <a:gd name="connsiteX1" fmla="*/ 541820 w 541820"/>
                  <a:gd name="connsiteY1" fmla="*/ 60808 h 60808"/>
                  <a:gd name="connsiteX2" fmla="*/ 541820 w 541820"/>
                  <a:gd name="connsiteY2" fmla="*/ 0 h 60808"/>
                  <a:gd name="connsiteX3" fmla="*/ 0 w 541820"/>
                  <a:gd name="connsiteY3" fmla="*/ 0 h 60808"/>
                </a:gdLst>
                <a:ahLst/>
                <a:cxnLst>
                  <a:cxn ang="0">
                    <a:pos x="connsiteX0" y="connsiteY0"/>
                  </a:cxn>
                  <a:cxn ang="1">
                    <a:pos x="connsiteX1" y="connsiteY1"/>
                  </a:cxn>
                  <a:cxn ang="2">
                    <a:pos x="connsiteX2" y="connsiteY2"/>
                  </a:cxn>
                  <a:cxn ang="3">
                    <a:pos x="connsiteX3" y="connsiteY3"/>
                  </a:cxn>
                </a:cxnLst>
                <a:rect l="l" t="t" r="r" b="b"/>
                <a:pathLst>
                  <a:path w="541820" h="60808">
                    <a:moveTo>
                      <a:pt x="0" y="60808"/>
                    </a:moveTo>
                    <a:lnTo>
                      <a:pt x="541820" y="60808"/>
                    </a:lnTo>
                    <a:lnTo>
                      <a:pt x="541820"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4" name="Freeform 3">
                <a:extLst>
                  <a:ext uri="{FF2B5EF4-FFF2-40B4-BE49-F238E27FC236}">
                    <a16:creationId xmlns:a16="http://schemas.microsoft.com/office/drawing/2014/main" id="{C96A28EF-7BCE-A546-A9C2-09FF34DF514F}"/>
                  </a:ext>
                </a:extLst>
              </p:cNvPr>
              <p:cNvSpPr/>
              <p:nvPr/>
            </p:nvSpPr>
            <p:spPr>
              <a:xfrm>
                <a:off x="11411039" y="8834895"/>
                <a:ext cx="541820" cy="60858"/>
              </a:xfrm>
              <a:custGeom>
                <a:avLst/>
                <a:gdLst>
                  <a:gd name="connsiteX0" fmla="*/ 0 w 541820"/>
                  <a:gd name="connsiteY0" fmla="*/ 60858 h 60858"/>
                  <a:gd name="connsiteX1" fmla="*/ 541820 w 541820"/>
                  <a:gd name="connsiteY1" fmla="*/ 60858 h 60858"/>
                  <a:gd name="connsiteX2" fmla="*/ 541820 w 541820"/>
                  <a:gd name="connsiteY2" fmla="*/ 0 h 60858"/>
                  <a:gd name="connsiteX3" fmla="*/ 0 w 541820"/>
                  <a:gd name="connsiteY3" fmla="*/ 0 h 60858"/>
                </a:gdLst>
                <a:ahLst/>
                <a:cxnLst>
                  <a:cxn ang="0">
                    <a:pos x="connsiteX0" y="connsiteY0"/>
                  </a:cxn>
                  <a:cxn ang="1">
                    <a:pos x="connsiteX1" y="connsiteY1"/>
                  </a:cxn>
                  <a:cxn ang="2">
                    <a:pos x="connsiteX2" y="connsiteY2"/>
                  </a:cxn>
                  <a:cxn ang="3">
                    <a:pos x="connsiteX3" y="connsiteY3"/>
                  </a:cxn>
                </a:cxnLst>
                <a:rect l="l" t="t" r="r" b="b"/>
                <a:pathLst>
                  <a:path w="541820" h="60858">
                    <a:moveTo>
                      <a:pt x="0" y="60858"/>
                    </a:moveTo>
                    <a:lnTo>
                      <a:pt x="541820" y="60858"/>
                    </a:lnTo>
                    <a:lnTo>
                      <a:pt x="541820"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5" name="Freeform 3">
                <a:extLst>
                  <a:ext uri="{FF2B5EF4-FFF2-40B4-BE49-F238E27FC236}">
                    <a16:creationId xmlns:a16="http://schemas.microsoft.com/office/drawing/2014/main" id="{D8E6D28D-7F67-EF42-8E39-E1FF012A6292}"/>
                  </a:ext>
                </a:extLst>
              </p:cNvPr>
              <p:cNvSpPr/>
              <p:nvPr/>
            </p:nvSpPr>
            <p:spPr>
              <a:xfrm>
                <a:off x="11411039" y="8969070"/>
                <a:ext cx="541820" cy="60858"/>
              </a:xfrm>
              <a:custGeom>
                <a:avLst/>
                <a:gdLst>
                  <a:gd name="connsiteX0" fmla="*/ 0 w 541820"/>
                  <a:gd name="connsiteY0" fmla="*/ 60858 h 60858"/>
                  <a:gd name="connsiteX1" fmla="*/ 541820 w 541820"/>
                  <a:gd name="connsiteY1" fmla="*/ 60858 h 60858"/>
                  <a:gd name="connsiteX2" fmla="*/ 541820 w 541820"/>
                  <a:gd name="connsiteY2" fmla="*/ 0 h 60858"/>
                  <a:gd name="connsiteX3" fmla="*/ 0 w 541820"/>
                  <a:gd name="connsiteY3" fmla="*/ 0 h 60858"/>
                </a:gdLst>
                <a:ahLst/>
                <a:cxnLst>
                  <a:cxn ang="0">
                    <a:pos x="connsiteX0" y="connsiteY0"/>
                  </a:cxn>
                  <a:cxn ang="1">
                    <a:pos x="connsiteX1" y="connsiteY1"/>
                  </a:cxn>
                  <a:cxn ang="2">
                    <a:pos x="connsiteX2" y="connsiteY2"/>
                  </a:cxn>
                  <a:cxn ang="3">
                    <a:pos x="connsiteX3" y="connsiteY3"/>
                  </a:cxn>
                </a:cxnLst>
                <a:rect l="l" t="t" r="r" b="b"/>
                <a:pathLst>
                  <a:path w="541820" h="60858">
                    <a:moveTo>
                      <a:pt x="0" y="60858"/>
                    </a:moveTo>
                    <a:lnTo>
                      <a:pt x="541820" y="60858"/>
                    </a:lnTo>
                    <a:lnTo>
                      <a:pt x="541820"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6" name="Freeform 3">
                <a:extLst>
                  <a:ext uri="{FF2B5EF4-FFF2-40B4-BE49-F238E27FC236}">
                    <a16:creationId xmlns:a16="http://schemas.microsoft.com/office/drawing/2014/main" id="{6753DFDE-4CBC-B04C-AC8C-71EA62F6ABD5}"/>
                  </a:ext>
                </a:extLst>
              </p:cNvPr>
              <p:cNvSpPr/>
              <p:nvPr/>
            </p:nvSpPr>
            <p:spPr>
              <a:xfrm>
                <a:off x="11411039" y="9103233"/>
                <a:ext cx="541820" cy="60858"/>
              </a:xfrm>
              <a:custGeom>
                <a:avLst/>
                <a:gdLst>
                  <a:gd name="connsiteX0" fmla="*/ 0 w 541820"/>
                  <a:gd name="connsiteY0" fmla="*/ 60858 h 60858"/>
                  <a:gd name="connsiteX1" fmla="*/ 541820 w 541820"/>
                  <a:gd name="connsiteY1" fmla="*/ 60858 h 60858"/>
                  <a:gd name="connsiteX2" fmla="*/ 541820 w 541820"/>
                  <a:gd name="connsiteY2" fmla="*/ 0 h 60858"/>
                  <a:gd name="connsiteX3" fmla="*/ 0 w 541820"/>
                  <a:gd name="connsiteY3" fmla="*/ 0 h 60858"/>
                </a:gdLst>
                <a:ahLst/>
                <a:cxnLst>
                  <a:cxn ang="0">
                    <a:pos x="connsiteX0" y="connsiteY0"/>
                  </a:cxn>
                  <a:cxn ang="1">
                    <a:pos x="connsiteX1" y="connsiteY1"/>
                  </a:cxn>
                  <a:cxn ang="2">
                    <a:pos x="connsiteX2" y="connsiteY2"/>
                  </a:cxn>
                  <a:cxn ang="3">
                    <a:pos x="connsiteX3" y="connsiteY3"/>
                  </a:cxn>
                </a:cxnLst>
                <a:rect l="l" t="t" r="r" b="b"/>
                <a:pathLst>
                  <a:path w="541820" h="60858">
                    <a:moveTo>
                      <a:pt x="0" y="60858"/>
                    </a:moveTo>
                    <a:lnTo>
                      <a:pt x="541820" y="60858"/>
                    </a:lnTo>
                    <a:lnTo>
                      <a:pt x="541820"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7" name="Freeform 3">
                <a:extLst>
                  <a:ext uri="{FF2B5EF4-FFF2-40B4-BE49-F238E27FC236}">
                    <a16:creationId xmlns:a16="http://schemas.microsoft.com/office/drawing/2014/main" id="{16C307B0-1BDB-DC4D-B06E-20E31D7166B1}"/>
                  </a:ext>
                </a:extLst>
              </p:cNvPr>
              <p:cNvSpPr/>
              <p:nvPr/>
            </p:nvSpPr>
            <p:spPr>
              <a:xfrm>
                <a:off x="11411039" y="9237396"/>
                <a:ext cx="541820" cy="60858"/>
              </a:xfrm>
              <a:custGeom>
                <a:avLst/>
                <a:gdLst>
                  <a:gd name="connsiteX0" fmla="*/ 0 w 541820"/>
                  <a:gd name="connsiteY0" fmla="*/ 60858 h 60858"/>
                  <a:gd name="connsiteX1" fmla="*/ 541820 w 541820"/>
                  <a:gd name="connsiteY1" fmla="*/ 60858 h 60858"/>
                  <a:gd name="connsiteX2" fmla="*/ 541820 w 541820"/>
                  <a:gd name="connsiteY2" fmla="*/ 0 h 60858"/>
                  <a:gd name="connsiteX3" fmla="*/ 0 w 541820"/>
                  <a:gd name="connsiteY3" fmla="*/ 0 h 60858"/>
                </a:gdLst>
                <a:ahLst/>
                <a:cxnLst>
                  <a:cxn ang="0">
                    <a:pos x="connsiteX0" y="connsiteY0"/>
                  </a:cxn>
                  <a:cxn ang="1">
                    <a:pos x="connsiteX1" y="connsiteY1"/>
                  </a:cxn>
                  <a:cxn ang="2">
                    <a:pos x="connsiteX2" y="connsiteY2"/>
                  </a:cxn>
                  <a:cxn ang="3">
                    <a:pos x="connsiteX3" y="connsiteY3"/>
                  </a:cxn>
                </a:cxnLst>
                <a:rect l="l" t="t" r="r" b="b"/>
                <a:pathLst>
                  <a:path w="541820" h="60858">
                    <a:moveTo>
                      <a:pt x="0" y="60858"/>
                    </a:moveTo>
                    <a:lnTo>
                      <a:pt x="541820" y="60858"/>
                    </a:lnTo>
                    <a:lnTo>
                      <a:pt x="541820"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8" name="Freeform 3">
                <a:extLst>
                  <a:ext uri="{FF2B5EF4-FFF2-40B4-BE49-F238E27FC236}">
                    <a16:creationId xmlns:a16="http://schemas.microsoft.com/office/drawing/2014/main" id="{967C6183-22CE-3447-970D-4CF0C22FA95C}"/>
                  </a:ext>
                </a:extLst>
              </p:cNvPr>
              <p:cNvSpPr/>
              <p:nvPr/>
            </p:nvSpPr>
            <p:spPr>
              <a:xfrm>
                <a:off x="12388774" y="9130182"/>
                <a:ext cx="64059" cy="243129"/>
              </a:xfrm>
              <a:custGeom>
                <a:avLst/>
                <a:gdLst>
                  <a:gd name="connsiteX0" fmla="*/ 0 w 64059"/>
                  <a:gd name="connsiteY0" fmla="*/ 243129 h 243129"/>
                  <a:gd name="connsiteX1" fmla="*/ 64059 w 64059"/>
                  <a:gd name="connsiteY1" fmla="*/ 243129 h 243129"/>
                  <a:gd name="connsiteX2" fmla="*/ 64059 w 64059"/>
                  <a:gd name="connsiteY2" fmla="*/ 0 h 243129"/>
                  <a:gd name="connsiteX3" fmla="*/ 0 w 64059"/>
                  <a:gd name="connsiteY3" fmla="*/ 0 h 243129"/>
                </a:gdLst>
                <a:ahLst/>
                <a:cxnLst>
                  <a:cxn ang="0">
                    <a:pos x="connsiteX0" y="connsiteY0"/>
                  </a:cxn>
                  <a:cxn ang="1">
                    <a:pos x="connsiteX1" y="connsiteY1"/>
                  </a:cxn>
                  <a:cxn ang="2">
                    <a:pos x="connsiteX2" y="connsiteY2"/>
                  </a:cxn>
                  <a:cxn ang="3">
                    <a:pos x="connsiteX3" y="connsiteY3"/>
                  </a:cxn>
                </a:cxnLst>
                <a:rect l="l" t="t" r="r" b="b"/>
                <a:pathLst>
                  <a:path w="64059" h="243129">
                    <a:moveTo>
                      <a:pt x="0" y="243129"/>
                    </a:moveTo>
                    <a:lnTo>
                      <a:pt x="64059" y="243129"/>
                    </a:lnTo>
                    <a:lnTo>
                      <a:pt x="64059"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9" name="Freeform 3">
                <a:extLst>
                  <a:ext uri="{FF2B5EF4-FFF2-40B4-BE49-F238E27FC236}">
                    <a16:creationId xmlns:a16="http://schemas.microsoft.com/office/drawing/2014/main" id="{0F3DEE6A-38A0-DF41-8624-10E9C6E6A2B9}"/>
                  </a:ext>
                </a:extLst>
              </p:cNvPr>
              <p:cNvSpPr/>
              <p:nvPr/>
            </p:nvSpPr>
            <p:spPr>
              <a:xfrm>
                <a:off x="12292902" y="9238539"/>
                <a:ext cx="63856" cy="134772"/>
              </a:xfrm>
              <a:custGeom>
                <a:avLst/>
                <a:gdLst>
                  <a:gd name="connsiteX0" fmla="*/ 0 w 63856"/>
                  <a:gd name="connsiteY0" fmla="*/ 134772 h 134772"/>
                  <a:gd name="connsiteX1" fmla="*/ 63856 w 63856"/>
                  <a:gd name="connsiteY1" fmla="*/ 134772 h 134772"/>
                  <a:gd name="connsiteX2" fmla="*/ 63856 w 63856"/>
                  <a:gd name="connsiteY2" fmla="*/ 0 h 134772"/>
                  <a:gd name="connsiteX3" fmla="*/ 0 w 63856"/>
                  <a:gd name="connsiteY3" fmla="*/ 0 h 134772"/>
                </a:gdLst>
                <a:ahLst/>
                <a:cxnLst>
                  <a:cxn ang="0">
                    <a:pos x="connsiteX0" y="connsiteY0"/>
                  </a:cxn>
                  <a:cxn ang="1">
                    <a:pos x="connsiteX1" y="connsiteY1"/>
                  </a:cxn>
                  <a:cxn ang="2">
                    <a:pos x="connsiteX2" y="connsiteY2"/>
                  </a:cxn>
                  <a:cxn ang="3">
                    <a:pos x="connsiteX3" y="connsiteY3"/>
                  </a:cxn>
                </a:cxnLst>
                <a:rect l="l" t="t" r="r" b="b"/>
                <a:pathLst>
                  <a:path w="63856" h="134772">
                    <a:moveTo>
                      <a:pt x="0" y="134772"/>
                    </a:moveTo>
                    <a:lnTo>
                      <a:pt x="63856" y="134772"/>
                    </a:lnTo>
                    <a:lnTo>
                      <a:pt x="63856"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0" name="Freeform 3">
                <a:extLst>
                  <a:ext uri="{FF2B5EF4-FFF2-40B4-BE49-F238E27FC236}">
                    <a16:creationId xmlns:a16="http://schemas.microsoft.com/office/drawing/2014/main" id="{DC6B599B-3A7E-064E-804C-A9DF32E75D80}"/>
                  </a:ext>
                </a:extLst>
              </p:cNvPr>
              <p:cNvSpPr/>
              <p:nvPr/>
            </p:nvSpPr>
            <p:spPr>
              <a:xfrm>
                <a:off x="12087212" y="9177642"/>
                <a:ext cx="64008" cy="195669"/>
              </a:xfrm>
              <a:custGeom>
                <a:avLst/>
                <a:gdLst>
                  <a:gd name="connsiteX0" fmla="*/ 0 w 64008"/>
                  <a:gd name="connsiteY0" fmla="*/ 195669 h 195669"/>
                  <a:gd name="connsiteX1" fmla="*/ 64008 w 64008"/>
                  <a:gd name="connsiteY1" fmla="*/ 195669 h 195669"/>
                  <a:gd name="connsiteX2" fmla="*/ 64008 w 64008"/>
                  <a:gd name="connsiteY2" fmla="*/ 0 h 195669"/>
                  <a:gd name="connsiteX3" fmla="*/ 0 w 64008"/>
                  <a:gd name="connsiteY3" fmla="*/ 0 h 195669"/>
                </a:gdLst>
                <a:ahLst/>
                <a:cxnLst>
                  <a:cxn ang="0">
                    <a:pos x="connsiteX0" y="connsiteY0"/>
                  </a:cxn>
                  <a:cxn ang="1">
                    <a:pos x="connsiteX1" y="connsiteY1"/>
                  </a:cxn>
                  <a:cxn ang="2">
                    <a:pos x="connsiteX2" y="connsiteY2"/>
                  </a:cxn>
                  <a:cxn ang="3">
                    <a:pos x="connsiteX3" y="connsiteY3"/>
                  </a:cxn>
                </a:cxnLst>
                <a:rect l="l" t="t" r="r" b="b"/>
                <a:pathLst>
                  <a:path w="64008" h="195669">
                    <a:moveTo>
                      <a:pt x="0" y="195669"/>
                    </a:moveTo>
                    <a:lnTo>
                      <a:pt x="64008" y="195669"/>
                    </a:lnTo>
                    <a:lnTo>
                      <a:pt x="64008"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1" name="Freeform 3">
                <a:extLst>
                  <a:ext uri="{FF2B5EF4-FFF2-40B4-BE49-F238E27FC236}">
                    <a16:creationId xmlns:a16="http://schemas.microsoft.com/office/drawing/2014/main" id="{2F6FF9A5-56F9-E547-922B-61A43F076B61}"/>
                  </a:ext>
                </a:extLst>
              </p:cNvPr>
              <p:cNvSpPr/>
              <p:nvPr/>
            </p:nvSpPr>
            <p:spPr>
              <a:xfrm>
                <a:off x="12192292" y="9126766"/>
                <a:ext cx="64008" cy="246545"/>
              </a:xfrm>
              <a:custGeom>
                <a:avLst/>
                <a:gdLst>
                  <a:gd name="connsiteX0" fmla="*/ 0 w 64008"/>
                  <a:gd name="connsiteY0" fmla="*/ 246545 h 246545"/>
                  <a:gd name="connsiteX1" fmla="*/ 64008 w 64008"/>
                  <a:gd name="connsiteY1" fmla="*/ 246545 h 246545"/>
                  <a:gd name="connsiteX2" fmla="*/ 64008 w 64008"/>
                  <a:gd name="connsiteY2" fmla="*/ 0 h 246545"/>
                  <a:gd name="connsiteX3" fmla="*/ 0 w 64008"/>
                  <a:gd name="connsiteY3" fmla="*/ 0 h 246545"/>
                </a:gdLst>
                <a:ahLst/>
                <a:cxnLst>
                  <a:cxn ang="0">
                    <a:pos x="connsiteX0" y="connsiteY0"/>
                  </a:cxn>
                  <a:cxn ang="1">
                    <a:pos x="connsiteX1" y="connsiteY1"/>
                  </a:cxn>
                  <a:cxn ang="2">
                    <a:pos x="connsiteX2" y="connsiteY2"/>
                  </a:cxn>
                  <a:cxn ang="3">
                    <a:pos x="connsiteX3" y="connsiteY3"/>
                  </a:cxn>
                </a:cxnLst>
                <a:rect l="l" t="t" r="r" b="b"/>
                <a:pathLst>
                  <a:path w="64008" h="246545">
                    <a:moveTo>
                      <a:pt x="0" y="246545"/>
                    </a:moveTo>
                    <a:lnTo>
                      <a:pt x="64008" y="246545"/>
                    </a:lnTo>
                    <a:lnTo>
                      <a:pt x="64008"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2" name="Freeform 3">
                <a:extLst>
                  <a:ext uri="{FF2B5EF4-FFF2-40B4-BE49-F238E27FC236}">
                    <a16:creationId xmlns:a16="http://schemas.microsoft.com/office/drawing/2014/main" id="{5A2A095D-FD8D-7849-AA22-3B120211C98F}"/>
                  </a:ext>
                </a:extLst>
              </p:cNvPr>
              <p:cNvSpPr/>
              <p:nvPr/>
            </p:nvSpPr>
            <p:spPr>
              <a:xfrm>
                <a:off x="12498426" y="9048839"/>
                <a:ext cx="64059" cy="324472"/>
              </a:xfrm>
              <a:custGeom>
                <a:avLst/>
                <a:gdLst>
                  <a:gd name="connsiteX0" fmla="*/ 0 w 64059"/>
                  <a:gd name="connsiteY0" fmla="*/ 324472 h 324472"/>
                  <a:gd name="connsiteX1" fmla="*/ 64059 w 64059"/>
                  <a:gd name="connsiteY1" fmla="*/ 324472 h 324472"/>
                  <a:gd name="connsiteX2" fmla="*/ 64059 w 64059"/>
                  <a:gd name="connsiteY2" fmla="*/ 0 h 324472"/>
                  <a:gd name="connsiteX3" fmla="*/ 0 w 64059"/>
                  <a:gd name="connsiteY3" fmla="*/ 0 h 324472"/>
                </a:gdLst>
                <a:ahLst/>
                <a:cxnLst>
                  <a:cxn ang="0">
                    <a:pos x="connsiteX0" y="connsiteY0"/>
                  </a:cxn>
                  <a:cxn ang="1">
                    <a:pos x="connsiteX1" y="connsiteY1"/>
                  </a:cxn>
                  <a:cxn ang="2">
                    <a:pos x="connsiteX2" y="connsiteY2"/>
                  </a:cxn>
                  <a:cxn ang="3">
                    <a:pos x="connsiteX3" y="connsiteY3"/>
                  </a:cxn>
                </a:cxnLst>
                <a:rect l="l" t="t" r="r" b="b"/>
                <a:pathLst>
                  <a:path w="64059" h="324472">
                    <a:moveTo>
                      <a:pt x="0" y="324472"/>
                    </a:moveTo>
                    <a:lnTo>
                      <a:pt x="64059" y="324472"/>
                    </a:lnTo>
                    <a:lnTo>
                      <a:pt x="64059"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3" name="Freeform 3">
                <a:extLst>
                  <a:ext uri="{FF2B5EF4-FFF2-40B4-BE49-F238E27FC236}">
                    <a16:creationId xmlns:a16="http://schemas.microsoft.com/office/drawing/2014/main" id="{89321A8E-9162-9248-A323-C767A08A27F3}"/>
                  </a:ext>
                </a:extLst>
              </p:cNvPr>
              <p:cNvSpPr/>
              <p:nvPr/>
            </p:nvSpPr>
            <p:spPr>
              <a:xfrm>
                <a:off x="12087217" y="8604108"/>
                <a:ext cx="425386" cy="475209"/>
              </a:xfrm>
              <a:custGeom>
                <a:avLst/>
                <a:gdLst>
                  <a:gd name="connsiteX0" fmla="*/ 236322 w 425386"/>
                  <a:gd name="connsiteY0" fmla="*/ 0 h 475209"/>
                  <a:gd name="connsiteX1" fmla="*/ 0 w 425386"/>
                  <a:gd name="connsiteY1" fmla="*/ 237566 h 475209"/>
                  <a:gd name="connsiteX2" fmla="*/ 237630 w 425386"/>
                  <a:gd name="connsiteY2" fmla="*/ 475209 h 475209"/>
                  <a:gd name="connsiteX3" fmla="*/ 425386 w 425386"/>
                  <a:gd name="connsiteY3" fmla="*/ 382867 h 475209"/>
                  <a:gd name="connsiteX4" fmla="*/ 230581 w 425386"/>
                  <a:gd name="connsiteY4" fmla="*/ 237566 h 4752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25386" h="475209">
                    <a:moveTo>
                      <a:pt x="236322" y="0"/>
                    </a:moveTo>
                    <a:cubicBezTo>
                      <a:pt x="105689" y="711"/>
                      <a:pt x="0" y="106769"/>
                      <a:pt x="0" y="237566"/>
                    </a:cubicBezTo>
                    <a:cubicBezTo>
                      <a:pt x="0" y="368808"/>
                      <a:pt x="106388" y="475209"/>
                      <a:pt x="237630" y="475209"/>
                    </a:cubicBezTo>
                    <a:cubicBezTo>
                      <a:pt x="314084" y="475209"/>
                      <a:pt x="381914" y="438950"/>
                      <a:pt x="425386" y="382867"/>
                    </a:cubicBezTo>
                    <a:lnTo>
                      <a:pt x="230581" y="237566"/>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4" name="Freeform 3">
                <a:extLst>
                  <a:ext uri="{FF2B5EF4-FFF2-40B4-BE49-F238E27FC236}">
                    <a16:creationId xmlns:a16="http://schemas.microsoft.com/office/drawing/2014/main" id="{AE4049CB-BE22-9A4F-B70B-37B1F0BAF558}"/>
                  </a:ext>
                </a:extLst>
              </p:cNvPr>
              <p:cNvSpPr/>
              <p:nvPr/>
            </p:nvSpPr>
            <p:spPr>
              <a:xfrm>
                <a:off x="12350098" y="8606222"/>
                <a:ext cx="212382" cy="353733"/>
              </a:xfrm>
              <a:custGeom>
                <a:avLst/>
                <a:gdLst>
                  <a:gd name="connsiteX0" fmla="*/ 5296 w 212382"/>
                  <a:gd name="connsiteY0" fmla="*/ 0 h 353733"/>
                  <a:gd name="connsiteX1" fmla="*/ 0 w 212382"/>
                  <a:gd name="connsiteY1" fmla="*/ 218986 h 353733"/>
                  <a:gd name="connsiteX2" fmla="*/ 180658 w 212382"/>
                  <a:gd name="connsiteY2" fmla="*/ 353733 h 353733"/>
                  <a:gd name="connsiteX3" fmla="*/ 212382 w 212382"/>
                  <a:gd name="connsiteY3" fmla="*/ 235458 h 353733"/>
                  <a:gd name="connsiteX4" fmla="*/ 5296 w 212382"/>
                  <a:gd name="connsiteY4" fmla="*/ 0 h 35373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12382" h="353733">
                    <a:moveTo>
                      <a:pt x="5296" y="0"/>
                    </a:moveTo>
                    <a:lnTo>
                      <a:pt x="0" y="218986"/>
                    </a:lnTo>
                    <a:lnTo>
                      <a:pt x="180658" y="353733"/>
                    </a:lnTo>
                    <a:cubicBezTo>
                      <a:pt x="200736" y="318872"/>
                      <a:pt x="212382" y="278562"/>
                      <a:pt x="212382" y="235458"/>
                    </a:cubicBezTo>
                    <a:cubicBezTo>
                      <a:pt x="212382" y="114592"/>
                      <a:pt x="122072" y="15024"/>
                      <a:pt x="5296"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nvGrpSpPr>
          <p:cNvPr id="39" name="Group 38">
            <a:extLst>
              <a:ext uri="{FF2B5EF4-FFF2-40B4-BE49-F238E27FC236}">
                <a16:creationId xmlns:a16="http://schemas.microsoft.com/office/drawing/2014/main" id="{6901AA67-C08E-004E-AEB9-67CCEBC8FB7A}"/>
              </a:ext>
            </a:extLst>
          </p:cNvPr>
          <p:cNvGrpSpPr/>
          <p:nvPr/>
        </p:nvGrpSpPr>
        <p:grpSpPr>
          <a:xfrm>
            <a:off x="8329328" y="2294467"/>
            <a:ext cx="1746666" cy="1746666"/>
            <a:chOff x="8329328" y="2294467"/>
            <a:chExt cx="1746666" cy="1746666"/>
          </a:xfrm>
        </p:grpSpPr>
        <p:sp>
          <p:nvSpPr>
            <p:cNvPr id="19" name="Oval 18">
              <a:extLst>
                <a:ext uri="{FF2B5EF4-FFF2-40B4-BE49-F238E27FC236}">
                  <a16:creationId xmlns:a16="http://schemas.microsoft.com/office/drawing/2014/main" id="{10A9EB0F-BDFD-3B49-A5DD-675DB19D70CE}"/>
                </a:ext>
              </a:extLst>
            </p:cNvPr>
            <p:cNvSpPr/>
            <p:nvPr/>
          </p:nvSpPr>
          <p:spPr>
            <a:xfrm>
              <a:off x="8329328" y="2294467"/>
              <a:ext cx="1746666" cy="1746666"/>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35" name="Group 34">
              <a:extLst>
                <a:ext uri="{FF2B5EF4-FFF2-40B4-BE49-F238E27FC236}">
                  <a16:creationId xmlns:a16="http://schemas.microsoft.com/office/drawing/2014/main" id="{BDEB7EF2-B177-EC48-9A6E-3050F91859C1}"/>
                </a:ext>
              </a:extLst>
            </p:cNvPr>
            <p:cNvGrpSpPr/>
            <p:nvPr/>
          </p:nvGrpSpPr>
          <p:grpSpPr>
            <a:xfrm>
              <a:off x="8827666" y="2928252"/>
              <a:ext cx="749990" cy="479097"/>
              <a:chOff x="12159903" y="11432708"/>
              <a:chExt cx="1499980" cy="958193"/>
            </a:xfrm>
            <a:solidFill>
              <a:schemeClr val="bg1"/>
            </a:solidFill>
          </p:grpSpPr>
          <p:sp>
            <p:nvSpPr>
              <p:cNvPr id="36" name="Freeform 3">
                <a:extLst>
                  <a:ext uri="{FF2B5EF4-FFF2-40B4-BE49-F238E27FC236}">
                    <a16:creationId xmlns:a16="http://schemas.microsoft.com/office/drawing/2014/main" id="{15EC0523-4AED-0442-B0E9-0734F3EA9F7F}"/>
                  </a:ext>
                </a:extLst>
              </p:cNvPr>
              <p:cNvSpPr/>
              <p:nvPr/>
            </p:nvSpPr>
            <p:spPr>
              <a:xfrm>
                <a:off x="13100670" y="11432708"/>
                <a:ext cx="559213" cy="674370"/>
              </a:xfrm>
              <a:custGeom>
                <a:avLst/>
                <a:gdLst>
                  <a:gd name="connsiteX0" fmla="*/ 242078 w 559213"/>
                  <a:gd name="connsiteY0" fmla="*/ 474675 h 674370"/>
                  <a:gd name="connsiteX1" fmla="*/ 144136 w 559213"/>
                  <a:gd name="connsiteY1" fmla="*/ 334086 h 674370"/>
                  <a:gd name="connsiteX2" fmla="*/ 153864 w 559213"/>
                  <a:gd name="connsiteY2" fmla="*/ 279540 h 674370"/>
                  <a:gd name="connsiteX3" fmla="*/ 208410 w 559213"/>
                  <a:gd name="connsiteY3" fmla="*/ 289357 h 674370"/>
                  <a:gd name="connsiteX4" fmla="*/ 247933 w 559213"/>
                  <a:gd name="connsiteY4" fmla="*/ 346050 h 674370"/>
                  <a:gd name="connsiteX5" fmla="*/ 352949 w 559213"/>
                  <a:gd name="connsiteY5" fmla="*/ 221043 h 674370"/>
                  <a:gd name="connsiteX6" fmla="*/ 408054 w 559213"/>
                  <a:gd name="connsiteY6" fmla="*/ 216205 h 674370"/>
                  <a:gd name="connsiteX7" fmla="*/ 412931 w 559213"/>
                  <a:gd name="connsiteY7" fmla="*/ 271450 h 674370"/>
                  <a:gd name="connsiteX9" fmla="*/ 5223 w 559213"/>
                  <a:gd name="connsiteY9" fmla="*/ 132169 h 674370"/>
                  <a:gd name="connsiteX10" fmla="*/ 12627 w 559213"/>
                  <a:gd name="connsiteY10" fmla="*/ 307213 h 674370"/>
                  <a:gd name="connsiteX11" fmla="*/ 279556 w 559213"/>
                  <a:gd name="connsiteY11" fmla="*/ 674370 h 674370"/>
                  <a:gd name="connsiteX12" fmla="*/ 547005 w 559213"/>
                  <a:gd name="connsiteY12" fmla="*/ 305168 h 674370"/>
                  <a:gd name="connsiteX13" fmla="*/ 553939 w 559213"/>
                  <a:gd name="connsiteY13" fmla="*/ 132169 h 674370"/>
                  <a:gd name="connsiteX14" fmla="*/ 279556 w 559213"/>
                  <a:gd name="connsiteY14" fmla="*/ 0 h 674370"/>
                  <a:gd name="connsiteX15" fmla="*/ 5223 w 559213"/>
                  <a:gd name="connsiteY15" fmla="*/ 132169 h 67437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Lst>
                <a:rect l="l" t="t" r="r" b="b"/>
                <a:pathLst>
                  <a:path w="559213" h="674370">
                    <a:moveTo>
                      <a:pt x="242078" y="474675"/>
                    </a:moveTo>
                    <a:lnTo>
                      <a:pt x="144136" y="334086"/>
                    </a:lnTo>
                    <a:cubicBezTo>
                      <a:pt x="131817" y="316281"/>
                      <a:pt x="136185" y="291910"/>
                      <a:pt x="153864" y="279540"/>
                    </a:cubicBezTo>
                    <a:cubicBezTo>
                      <a:pt x="171669" y="267170"/>
                      <a:pt x="196129" y="271589"/>
                      <a:pt x="208410" y="289357"/>
                    </a:cubicBezTo>
                    <a:lnTo>
                      <a:pt x="247933" y="346050"/>
                    </a:lnTo>
                    <a:lnTo>
                      <a:pt x="352949" y="221043"/>
                    </a:lnTo>
                    <a:cubicBezTo>
                      <a:pt x="366995" y="204432"/>
                      <a:pt x="391684" y="202247"/>
                      <a:pt x="408054" y="216205"/>
                    </a:cubicBezTo>
                    <a:cubicBezTo>
                      <a:pt x="424653" y="230111"/>
                      <a:pt x="426799" y="254800"/>
                      <a:pt x="412931" y="271450"/>
                    </a:cubicBezTo>
                    <a:moveTo>
                      <a:pt x="5223" y="132169"/>
                    </a:moveTo>
                    <a:cubicBezTo>
                      <a:pt x="816" y="157696"/>
                      <a:pt x="-6766" y="223507"/>
                      <a:pt x="12627" y="307213"/>
                    </a:cubicBezTo>
                    <a:cubicBezTo>
                      <a:pt x="35182" y="404457"/>
                      <a:pt x="99863" y="546290"/>
                      <a:pt x="279556" y="674370"/>
                    </a:cubicBezTo>
                    <a:cubicBezTo>
                      <a:pt x="460137" y="545643"/>
                      <a:pt x="524729" y="402971"/>
                      <a:pt x="547005" y="305168"/>
                    </a:cubicBezTo>
                    <a:cubicBezTo>
                      <a:pt x="565890" y="222021"/>
                      <a:pt x="558359" y="157378"/>
                      <a:pt x="553939" y="132169"/>
                    </a:cubicBezTo>
                    <a:cubicBezTo>
                      <a:pt x="413820" y="102260"/>
                      <a:pt x="314112" y="28600"/>
                      <a:pt x="279556" y="0"/>
                    </a:cubicBezTo>
                    <a:cubicBezTo>
                      <a:pt x="245012" y="28550"/>
                      <a:pt x="145342" y="102260"/>
                      <a:pt x="5223" y="132169"/>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7" name="Freeform 3">
                <a:extLst>
                  <a:ext uri="{FF2B5EF4-FFF2-40B4-BE49-F238E27FC236}">
                    <a16:creationId xmlns:a16="http://schemas.microsoft.com/office/drawing/2014/main" id="{0E28B77A-0D1C-654E-857A-12829D0B312F}"/>
                  </a:ext>
                </a:extLst>
              </p:cNvPr>
              <p:cNvSpPr/>
              <p:nvPr/>
            </p:nvSpPr>
            <p:spPr>
              <a:xfrm>
                <a:off x="12160970" y="11562068"/>
                <a:ext cx="890905" cy="150039"/>
              </a:xfrm>
              <a:custGeom>
                <a:avLst/>
                <a:gdLst>
                  <a:gd name="connsiteX0" fmla="*/ 890905 w 890905"/>
                  <a:gd name="connsiteY0" fmla="*/ 150039 h 150039"/>
                  <a:gd name="connsiteX1" fmla="*/ 881482 w 890905"/>
                  <a:gd name="connsiteY1" fmla="*/ 217 h 150039"/>
                  <a:gd name="connsiteX2" fmla="*/ 101283 w 890905"/>
                  <a:gd name="connsiteY2" fmla="*/ 1 h 150039"/>
                  <a:gd name="connsiteX3" fmla="*/ 89 w 890905"/>
                  <a:gd name="connsiteY3" fmla="*/ 100572 h 150039"/>
                  <a:gd name="connsiteX4" fmla="*/ 0 w 890905"/>
                  <a:gd name="connsiteY4" fmla="*/ 150039 h 15003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90905" h="150039">
                    <a:moveTo>
                      <a:pt x="890905" y="150039"/>
                    </a:moveTo>
                    <a:cubicBezTo>
                      <a:pt x="879031" y="88698"/>
                      <a:pt x="878789" y="36539"/>
                      <a:pt x="881482" y="217"/>
                    </a:cubicBezTo>
                    <a:lnTo>
                      <a:pt x="101283" y="1"/>
                    </a:lnTo>
                    <a:cubicBezTo>
                      <a:pt x="45517" y="-228"/>
                      <a:pt x="203" y="44921"/>
                      <a:pt x="89" y="100572"/>
                    </a:cubicBezTo>
                    <a:lnTo>
                      <a:pt x="0" y="150039"/>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8" name="Freeform 3">
                <a:extLst>
                  <a:ext uri="{FF2B5EF4-FFF2-40B4-BE49-F238E27FC236}">
                    <a16:creationId xmlns:a16="http://schemas.microsoft.com/office/drawing/2014/main" id="{BC4D53DD-0BEE-0240-A4AB-115E20D777EC}"/>
                  </a:ext>
                </a:extLst>
              </p:cNvPr>
              <p:cNvSpPr/>
              <p:nvPr/>
            </p:nvSpPr>
            <p:spPr>
              <a:xfrm>
                <a:off x="12159903" y="11842883"/>
                <a:ext cx="1233297" cy="548018"/>
              </a:xfrm>
              <a:custGeom>
                <a:avLst/>
                <a:gdLst>
                  <a:gd name="connsiteX0" fmla="*/ 1220318 w 1233297"/>
                  <a:gd name="connsiteY0" fmla="*/ 336118 h 548018"/>
                  <a:gd name="connsiteX1" fmla="*/ 933158 w 1233297"/>
                  <a:gd name="connsiteY1" fmla="*/ 0 h 548018"/>
                  <a:gd name="connsiteX2" fmla="*/ 825 w 1233297"/>
                  <a:gd name="connsiteY2" fmla="*/ 0 h 548018"/>
                  <a:gd name="connsiteX3" fmla="*/ 0 w 1233297"/>
                  <a:gd name="connsiteY3" fmla="*/ 446341 h 548018"/>
                  <a:gd name="connsiteX4" fmla="*/ 100800 w 1233297"/>
                  <a:gd name="connsiteY4" fmla="*/ 547662 h 548018"/>
                  <a:gd name="connsiteX5" fmla="*/ 1131583 w 1233297"/>
                  <a:gd name="connsiteY5" fmla="*/ 548018 h 548018"/>
                  <a:gd name="connsiteX6" fmla="*/ 1233297 w 1233297"/>
                  <a:gd name="connsiteY6" fmla="*/ 447180 h 548018"/>
                  <a:gd name="connsiteX7" fmla="*/ 1233297 w 1233297"/>
                  <a:gd name="connsiteY7" fmla="*/ 346088 h 548018"/>
                  <a:gd name="connsiteX8" fmla="*/ 1220318 w 1233297"/>
                  <a:gd name="connsiteY8" fmla="*/ 336118 h 54801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233297" h="548018">
                    <a:moveTo>
                      <a:pt x="1220318" y="336118"/>
                    </a:moveTo>
                    <a:cubicBezTo>
                      <a:pt x="1062812" y="223863"/>
                      <a:pt x="978357" y="102984"/>
                      <a:pt x="933158" y="0"/>
                    </a:cubicBezTo>
                    <a:lnTo>
                      <a:pt x="825" y="0"/>
                    </a:lnTo>
                    <a:lnTo>
                      <a:pt x="0" y="446341"/>
                    </a:lnTo>
                    <a:cubicBezTo>
                      <a:pt x="0" y="502107"/>
                      <a:pt x="45034" y="547383"/>
                      <a:pt x="100800" y="547662"/>
                    </a:cubicBezTo>
                    <a:lnTo>
                      <a:pt x="1131583" y="548018"/>
                    </a:lnTo>
                    <a:cubicBezTo>
                      <a:pt x="1187386" y="548018"/>
                      <a:pt x="1233208" y="502831"/>
                      <a:pt x="1233297" y="447180"/>
                    </a:cubicBezTo>
                    <a:lnTo>
                      <a:pt x="1233297" y="346088"/>
                    </a:lnTo>
                    <a:cubicBezTo>
                      <a:pt x="1228509" y="343014"/>
                      <a:pt x="1224559" y="340373"/>
                      <a:pt x="1220318" y="336118"/>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spTree>
    <p:extLst>
      <p:ext uri="{BB962C8B-B14F-4D97-AF65-F5344CB8AC3E}">
        <p14:creationId xmlns:p14="http://schemas.microsoft.com/office/powerpoint/2010/main" val="360571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70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Confidentiality</a:t>
            </a:r>
          </a:p>
        </p:txBody>
      </p:sp>
      <p:sp>
        <p:nvSpPr>
          <p:cNvPr id="4" name="Text Placeholder 3"/>
          <p:cNvSpPr>
            <a:spLocks noGrp="1"/>
          </p:cNvSpPr>
          <p:nvPr>
            <p:ph type="body" sz="quarter" idx="10"/>
          </p:nvPr>
        </p:nvSpPr>
        <p:spPr/>
        <p:txBody>
          <a:bodyPr>
            <a:normAutofit/>
          </a:bodyPr>
          <a:lstStyle/>
          <a:p>
            <a:r>
              <a:rPr lang="en-US" dirty="0">
                <a:latin typeface="+mn-lt"/>
              </a:rPr>
              <a:t>By attending, viewing and/or reading this American Express Travel Related Services Company, Inc. (“American Express”) document </a:t>
            </a:r>
            <a:r>
              <a:rPr lang="en-US" dirty="0">
                <a:solidFill>
                  <a:srgbClr val="FF0000"/>
                </a:solidFill>
                <a:latin typeface="+mn-lt"/>
              </a:rPr>
              <a:t>&lt;INSERT COMPANY NAME&gt; </a:t>
            </a:r>
            <a:r>
              <a:rPr lang="en-US" dirty="0">
                <a:latin typeface="+mn-lt"/>
              </a:rPr>
              <a:t>(“Company”) acknowledges and agrees to comply with the following confidentiality obligations (“Obligations”): </a:t>
            </a:r>
          </a:p>
          <a:p>
            <a:endParaRPr lang="en-US" dirty="0">
              <a:latin typeface="+mn-lt"/>
            </a:endParaRPr>
          </a:p>
          <a:p>
            <a:r>
              <a:rPr lang="en-US" dirty="0">
                <a:latin typeface="+mn-lt"/>
              </a:rPr>
              <a:t>Company agrees to treat as confidential all information about American Express obtained by Company in connection with this proposal, related presentations and discussions (“Confidential Information”). Confidential Information does not include information that: (</a:t>
            </a:r>
            <a:r>
              <a:rPr lang="en-US" dirty="0" err="1">
                <a:latin typeface="+mn-lt"/>
              </a:rPr>
              <a:t>i</a:t>
            </a:r>
            <a:r>
              <a:rPr lang="en-US" dirty="0">
                <a:latin typeface="+mn-lt"/>
              </a:rPr>
              <a:t>) becomes publicly available without Company’s fault or; (ii) Company rightfully receives from a third party, without restriction, or (iii) information that is independently developed by Company, without reference to or use of the Confidential Information.</a:t>
            </a:r>
          </a:p>
          <a:p>
            <a:endParaRPr lang="en-US" dirty="0">
              <a:latin typeface="+mn-lt"/>
            </a:endParaRPr>
          </a:p>
          <a:p>
            <a:r>
              <a:rPr lang="en-US" dirty="0">
                <a:latin typeface="+mn-lt"/>
              </a:rPr>
              <a:t>Without first obtaining written consent of American Express, Company will not disclose the Confidential Information to any third party, except that Company may only disclose Confidential Information to those of its employees and agents that require such material to evaluate this proposal and the potential business relationship, and for no other purpose. Notwithstanding the foregoing, Company may disclose Confidential Information to the extent that such disclosure is required by an order of a court or by any law or regulation; provided, however, that, where legally possible, Company will give prompt written notice of any such requirement to American Express. Company will cooperate with </a:t>
            </a:r>
            <a:br>
              <a:rPr lang="en-US" dirty="0">
                <a:latin typeface="+mn-lt"/>
              </a:rPr>
            </a:br>
            <a:r>
              <a:rPr lang="en-US" dirty="0">
                <a:latin typeface="+mn-lt"/>
              </a:rPr>
              <a:t>American Express, at American Express’ expense, with any reasonable efforts of Amex to avoid or </a:t>
            </a:r>
            <a:r>
              <a:rPr lang="en-US" dirty="0" err="1">
                <a:latin typeface="+mn-lt"/>
              </a:rPr>
              <a:t>minimise</a:t>
            </a:r>
            <a:r>
              <a:rPr lang="en-US" dirty="0">
                <a:latin typeface="+mn-lt"/>
              </a:rPr>
              <a:t> such disclosure</a:t>
            </a:r>
          </a:p>
          <a:p>
            <a:endParaRPr lang="en-US" dirty="0">
              <a:latin typeface="+mn-lt"/>
            </a:endParaRPr>
          </a:p>
          <a:p>
            <a:r>
              <a:rPr lang="en-US" dirty="0">
                <a:latin typeface="+mn-lt"/>
              </a:rPr>
              <a:t>In the event of a breach or threatened breach of the Obligations by Company, Company will promptly give notice thereof to Amex and will take reasonable steps to enforce the Obligations, and American Express reserves all of its rights and remedies at law and equity in connection with such breach. Company will indemnify American Express for all loss or damage to American Express caused by Company’s breach of these Obligations. </a:t>
            </a:r>
          </a:p>
          <a:p>
            <a:endParaRPr lang="en-US" dirty="0">
              <a:latin typeface="+mn-lt"/>
            </a:endParaRPr>
          </a:p>
          <a:p>
            <a:r>
              <a:rPr lang="en-US" dirty="0">
                <a:latin typeface="+mn-lt"/>
              </a:rPr>
              <a:t>No representation or warranty, express or implied, is made as to the accuracy or completeness of any information that is provided in this proposal. These Obligations will survive any expiration of this proposal.</a:t>
            </a:r>
          </a:p>
          <a:p>
            <a:endParaRPr lang="en-US" dirty="0">
              <a:latin typeface="+mn-lt"/>
            </a:endParaRPr>
          </a:p>
          <a:p>
            <a:r>
              <a:rPr lang="en-US" dirty="0">
                <a:latin typeface="+mn-lt"/>
              </a:rPr>
              <a:t>At any time and upon American Express’ request, Company agrees either to return or destroy the originals (and all copies) of such information, documents and/or materials which are in its possession or under its control. Unless extended upon mutual agreement between American Express and Company, the terms of this proposal will remain effective for a period  of 90 days from the date of submission. This proposal is not a contract, nor does it imply a legally binding relationship between American Express and Company. All terms contained in this proposal, including, but not limited to, any financial and operational terms, are subject to final review and negotiation.</a:t>
            </a:r>
          </a:p>
          <a:p>
            <a:endParaRPr lang="en-US" dirty="0">
              <a:latin typeface="+mn-lt"/>
            </a:endParaRPr>
          </a:p>
          <a:p>
            <a:r>
              <a:rPr lang="en-US" dirty="0">
                <a:latin typeface="+mn-lt"/>
              </a:rPr>
              <a:t>© 2018 American Express Company. All Rights Reserved. </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12</a:t>
            </a:fld>
            <a:endParaRPr lang="en-US">
              <a:solidFill>
                <a:srgbClr val="006FCF"/>
              </a:solidFill>
            </a:endParaRPr>
          </a:p>
        </p:txBody>
      </p:sp>
    </p:spTree>
    <p:extLst>
      <p:ext uri="{BB962C8B-B14F-4D97-AF65-F5344CB8AC3E}">
        <p14:creationId xmlns:p14="http://schemas.microsoft.com/office/powerpoint/2010/main" val="64954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map.png">
            <a:extLst>
              <a:ext uri="{FF2B5EF4-FFF2-40B4-BE49-F238E27FC236}">
                <a16:creationId xmlns:a16="http://schemas.microsoft.com/office/drawing/2014/main" id="{2AA72904-87CA-464E-9C7B-2C980A936CF9}"/>
              </a:ext>
            </a:extLst>
          </p:cNvPr>
          <p:cNvPicPr>
            <a:picLocks noChangeAspect="1"/>
          </p:cNvPicPr>
          <p:nvPr/>
        </p:nvPicPr>
        <p:blipFill rotWithShape="1">
          <a:blip r:embed="rId3">
            <a:duotone>
              <a:schemeClr val="bg2">
                <a:shade val="45000"/>
                <a:satMod val="135000"/>
              </a:schemeClr>
              <a:prstClr val="white"/>
            </a:duotone>
            <a:alphaModFix amt="16000"/>
            <a:extLst>
              <a:ext uri="{BEBA8EAE-BF5A-486C-A8C5-ECC9F3942E4B}">
                <a14:imgProps xmlns:a14="http://schemas.microsoft.com/office/drawing/2010/main">
                  <a14:imgLayer r:embed="rId4">
                    <a14:imgEffect>
                      <a14:saturation sat="270000"/>
                    </a14:imgEffect>
                    <a14:imgEffect>
                      <a14:brightnessContrast bright="-100000"/>
                    </a14:imgEffect>
                  </a14:imgLayer>
                </a14:imgProps>
              </a:ext>
              <a:ext uri="{28A0092B-C50C-407E-A947-70E740481C1C}">
                <a14:useLocalDpi xmlns:a14="http://schemas.microsoft.com/office/drawing/2010/main" val="0"/>
              </a:ext>
            </a:extLst>
          </a:blip>
          <a:srcRect l="-63" t="-382" r="129" b="-1304"/>
          <a:stretch/>
        </p:blipFill>
        <p:spPr>
          <a:xfrm>
            <a:off x="436244" y="1808083"/>
            <a:ext cx="10824552" cy="4642670"/>
          </a:xfrm>
          <a:prstGeom prst="rect">
            <a:avLst/>
          </a:prstGeom>
          <a:effectLst/>
        </p:spPr>
      </p:pic>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2</a:t>
            </a:fld>
            <a:endParaRPr lang="en-US">
              <a:solidFill>
                <a:srgbClr val="006FCF"/>
              </a:solidFill>
            </a:endParaRPr>
          </a:p>
        </p:txBody>
      </p:sp>
      <p:sp>
        <p:nvSpPr>
          <p:cNvPr id="4" name="Subtitle 3">
            <a:extLst>
              <a:ext uri="{FF2B5EF4-FFF2-40B4-BE49-F238E27FC236}">
                <a16:creationId xmlns:a16="http://schemas.microsoft.com/office/drawing/2014/main" id="{E72E3802-05ED-4F45-9273-FF990EA9DDA8}"/>
              </a:ext>
            </a:extLst>
          </p:cNvPr>
          <p:cNvSpPr>
            <a:spLocks noGrp="1"/>
          </p:cNvSpPr>
          <p:nvPr>
            <p:ph type="subTitle" idx="11"/>
          </p:nvPr>
        </p:nvSpPr>
        <p:spPr>
          <a:xfrm>
            <a:off x="478972" y="1094795"/>
            <a:ext cx="10493828" cy="713288"/>
          </a:xfrm>
        </p:spPr>
        <p:txBody>
          <a:bodyPr/>
          <a:lstStyle/>
          <a:p>
            <a:r>
              <a:rPr lang="en-US" sz="1800" cap="none" dirty="0">
                <a:solidFill>
                  <a:schemeClr val="tx2"/>
                </a:solidFill>
              </a:rPr>
              <a:t>Su </a:t>
            </a:r>
            <a:r>
              <a:rPr lang="en-US" sz="1800" cap="none" dirty="0" err="1">
                <a:solidFill>
                  <a:schemeClr val="tx2"/>
                </a:solidFill>
              </a:rPr>
              <a:t>negocio</a:t>
            </a:r>
            <a:r>
              <a:rPr lang="en-US" sz="1800" cap="none" dirty="0">
                <a:solidFill>
                  <a:schemeClr val="tx2"/>
                </a:solidFill>
              </a:rPr>
              <a:t> se </a:t>
            </a:r>
            <a:r>
              <a:rPr lang="en-US" sz="1800" cap="none" dirty="0" err="1">
                <a:solidFill>
                  <a:schemeClr val="tx2"/>
                </a:solidFill>
              </a:rPr>
              <a:t>está</a:t>
            </a:r>
            <a:r>
              <a:rPr lang="en-US" sz="1800" cap="none" dirty="0">
                <a:solidFill>
                  <a:schemeClr val="tx2"/>
                </a:solidFill>
              </a:rPr>
              <a:t> </a:t>
            </a:r>
            <a:r>
              <a:rPr lang="en-US" sz="1800" cap="none" dirty="0" err="1">
                <a:solidFill>
                  <a:schemeClr val="tx2"/>
                </a:solidFill>
              </a:rPr>
              <a:t>expandiendo</a:t>
            </a:r>
            <a:r>
              <a:rPr lang="en-US" sz="1800" cap="none" dirty="0">
                <a:solidFill>
                  <a:schemeClr val="tx2"/>
                </a:solidFill>
              </a:rPr>
              <a:t> </a:t>
            </a:r>
            <a:r>
              <a:rPr lang="en-US" sz="1800" cap="none" dirty="0" err="1">
                <a:solidFill>
                  <a:schemeClr val="tx2"/>
                </a:solidFill>
              </a:rPr>
              <a:t>globalmente</a:t>
            </a:r>
            <a:r>
              <a:rPr lang="en-US" sz="1800" cap="none" dirty="0">
                <a:solidFill>
                  <a:schemeClr val="tx2"/>
                </a:solidFill>
              </a:rPr>
              <a:t>. </a:t>
            </a:r>
            <a:r>
              <a:rPr lang="en-US" sz="1800" cap="none" dirty="0" err="1">
                <a:solidFill>
                  <a:schemeClr val="tx2"/>
                </a:solidFill>
              </a:rPr>
              <a:t>Viajes</a:t>
            </a:r>
            <a:r>
              <a:rPr lang="en-US" sz="1800" cap="none" dirty="0">
                <a:solidFill>
                  <a:schemeClr val="tx2"/>
                </a:solidFill>
              </a:rPr>
              <a:t> y </a:t>
            </a:r>
            <a:r>
              <a:rPr lang="en-US" sz="1800" cap="none" dirty="0" err="1">
                <a:solidFill>
                  <a:schemeClr val="tx2"/>
                </a:solidFill>
              </a:rPr>
              <a:t>Entretenimiento</a:t>
            </a:r>
            <a:r>
              <a:rPr lang="en-US" sz="1800" cap="none" dirty="0">
                <a:solidFill>
                  <a:schemeClr val="tx2"/>
                </a:solidFill>
              </a:rPr>
              <a:t> (T&amp;E) </a:t>
            </a:r>
            <a:r>
              <a:rPr lang="en-US" sz="1800" cap="none" dirty="0" err="1">
                <a:solidFill>
                  <a:schemeClr val="tx2"/>
                </a:solidFill>
              </a:rPr>
              <a:t>representa</a:t>
            </a:r>
            <a:r>
              <a:rPr lang="en-US" sz="1800" cap="none" dirty="0">
                <a:solidFill>
                  <a:schemeClr val="tx2"/>
                </a:solidFill>
              </a:rPr>
              <a:t> un </a:t>
            </a:r>
            <a:r>
              <a:rPr lang="en-US" sz="1800" cap="none" dirty="0" err="1">
                <a:solidFill>
                  <a:schemeClr val="tx2"/>
                </a:solidFill>
              </a:rPr>
              <a:t>gasto</a:t>
            </a:r>
            <a:r>
              <a:rPr lang="en-US" sz="1800" cap="none" dirty="0">
                <a:solidFill>
                  <a:schemeClr val="tx2"/>
                </a:solidFill>
              </a:rPr>
              <a:t> </a:t>
            </a:r>
            <a:r>
              <a:rPr lang="en-US" sz="1800" cap="none" dirty="0" err="1">
                <a:solidFill>
                  <a:schemeClr val="tx2"/>
                </a:solidFill>
              </a:rPr>
              <a:t>controlable</a:t>
            </a:r>
            <a:r>
              <a:rPr lang="en-US" sz="1800" cap="none" dirty="0">
                <a:solidFill>
                  <a:schemeClr val="tx2"/>
                </a:solidFill>
              </a:rPr>
              <a:t> para </a:t>
            </a:r>
            <a:r>
              <a:rPr lang="en-US" sz="1800" cap="none" dirty="0" err="1">
                <a:solidFill>
                  <a:schemeClr val="tx2"/>
                </a:solidFill>
              </a:rPr>
              <a:t>sus</a:t>
            </a:r>
            <a:r>
              <a:rPr lang="en-US" sz="1800" cap="none" dirty="0">
                <a:solidFill>
                  <a:schemeClr val="tx2"/>
                </a:solidFill>
              </a:rPr>
              <a:t> </a:t>
            </a:r>
            <a:r>
              <a:rPr lang="en-US" sz="1800" cap="none" dirty="0" err="1">
                <a:solidFill>
                  <a:schemeClr val="tx2"/>
                </a:solidFill>
              </a:rPr>
              <a:t>empleados</a:t>
            </a:r>
            <a:r>
              <a:rPr lang="en-US" sz="1800" cap="none" dirty="0">
                <a:solidFill>
                  <a:schemeClr val="tx2"/>
                </a:solidFill>
              </a:rPr>
              <a:t> </a:t>
            </a:r>
            <a:r>
              <a:rPr lang="en-US" sz="1800" cap="none" dirty="0" err="1">
                <a:solidFill>
                  <a:schemeClr val="tx2"/>
                </a:solidFill>
              </a:rPr>
              <a:t>internacionales</a:t>
            </a:r>
            <a:r>
              <a:rPr lang="en-US" sz="1800" cap="none" dirty="0">
                <a:solidFill>
                  <a:schemeClr val="tx2"/>
                </a:solidFill>
              </a:rPr>
              <a:t>. </a:t>
            </a:r>
            <a:r>
              <a:rPr lang="en-US" sz="1800" cap="none" dirty="0" err="1">
                <a:solidFill>
                  <a:schemeClr val="tx2"/>
                </a:solidFill>
              </a:rPr>
              <a:t>Nosotros</a:t>
            </a:r>
            <a:r>
              <a:rPr lang="en-US" sz="1800" cap="none" dirty="0">
                <a:solidFill>
                  <a:schemeClr val="tx2"/>
                </a:solidFill>
              </a:rPr>
              <a:t> </a:t>
            </a:r>
            <a:r>
              <a:rPr lang="en-US" sz="1800" cap="none" dirty="0" err="1">
                <a:solidFill>
                  <a:schemeClr val="tx2"/>
                </a:solidFill>
              </a:rPr>
              <a:t>podemos</a:t>
            </a:r>
            <a:r>
              <a:rPr lang="en-US" sz="1800" cap="none" dirty="0">
                <a:solidFill>
                  <a:schemeClr val="tx2"/>
                </a:solidFill>
              </a:rPr>
              <a:t> </a:t>
            </a:r>
            <a:r>
              <a:rPr lang="en-US" sz="1800" cap="none" dirty="0" err="1">
                <a:solidFill>
                  <a:schemeClr val="tx2"/>
                </a:solidFill>
              </a:rPr>
              <a:t>ayudarle</a:t>
            </a:r>
            <a:r>
              <a:rPr lang="en-US" sz="1800" cap="none" dirty="0">
                <a:solidFill>
                  <a:schemeClr val="tx2"/>
                </a:solidFill>
              </a:rPr>
              <a:t> a </a:t>
            </a:r>
            <a:r>
              <a:rPr lang="en-US" sz="1800" cap="none" dirty="0" err="1">
                <a:solidFill>
                  <a:schemeClr val="tx2"/>
                </a:solidFill>
              </a:rPr>
              <a:t>administrarlo</a:t>
            </a:r>
            <a:r>
              <a:rPr lang="en-US" sz="1800" cap="none" dirty="0">
                <a:solidFill>
                  <a:schemeClr val="tx2"/>
                </a:solidFill>
              </a:rPr>
              <a:t>.</a:t>
            </a:r>
          </a:p>
          <a:p>
            <a:endParaRPr lang="en-US" sz="1800" cap="none" dirty="0">
              <a:solidFill>
                <a:schemeClr val="tx2"/>
              </a:solidFill>
            </a:endParaRP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err="1"/>
              <a:t>Cómo</a:t>
            </a:r>
            <a:r>
              <a:rPr lang="en-US" dirty="0"/>
              <a:t> </a:t>
            </a:r>
            <a:r>
              <a:rPr lang="en-US" dirty="0" err="1"/>
              <a:t>Administrar</a:t>
            </a:r>
            <a:r>
              <a:rPr lang="en-US" dirty="0"/>
              <a:t> Un </a:t>
            </a:r>
            <a:r>
              <a:rPr lang="en-US" dirty="0" err="1"/>
              <a:t>Negocio</a:t>
            </a:r>
            <a:r>
              <a:rPr lang="en-US" dirty="0"/>
              <a:t> Global</a:t>
            </a:r>
            <a:br>
              <a:rPr lang="en-US" dirty="0"/>
            </a:br>
            <a:endParaRPr lang="en-US" dirty="0"/>
          </a:p>
        </p:txBody>
      </p:sp>
      <p:sp>
        <p:nvSpPr>
          <p:cNvPr id="6" name="TextBox 5">
            <a:extLst>
              <a:ext uri="{FF2B5EF4-FFF2-40B4-BE49-F238E27FC236}">
                <a16:creationId xmlns:a16="http://schemas.microsoft.com/office/drawing/2014/main" id="{6A14A823-11E7-C94E-B2BB-1B135CA0179A}"/>
              </a:ext>
            </a:extLst>
          </p:cNvPr>
          <p:cNvSpPr txBox="1"/>
          <p:nvPr/>
        </p:nvSpPr>
        <p:spPr>
          <a:xfrm>
            <a:off x="478972" y="2882097"/>
            <a:ext cx="2502608" cy="1546577"/>
          </a:xfrm>
          <a:prstGeom prst="rect">
            <a:avLst/>
          </a:prstGeom>
          <a:solidFill>
            <a:schemeClr val="bg1">
              <a:alpha val="85000"/>
            </a:schemeClr>
          </a:solidFill>
          <a:ln>
            <a:solidFill>
              <a:schemeClr val="bg2"/>
            </a:solidFill>
          </a:ln>
        </p:spPr>
        <p:txBody>
          <a:bodyPr wrap="square" lIns="137160" tIns="137160" rIns="137160" bIns="137160" rtlCol="0">
            <a:spAutoFit/>
          </a:bodyPr>
          <a:lstStyle/>
          <a:p>
            <a:pPr>
              <a:spcBef>
                <a:spcPts val="900"/>
              </a:spcBef>
              <a:buSzPct val="120000"/>
            </a:pPr>
            <a:r>
              <a:rPr lang="en-US" dirty="0" err="1">
                <a:solidFill>
                  <a:schemeClr val="bg2"/>
                </a:solidFill>
                <a:latin typeface="+mj-lt"/>
              </a:rPr>
              <a:t>Américas</a:t>
            </a:r>
            <a:endParaRPr lang="en-US" dirty="0">
              <a:solidFill>
                <a:schemeClr val="bg2"/>
              </a:solidFill>
              <a:latin typeface="+mj-lt"/>
            </a:endParaRPr>
          </a:p>
          <a:p>
            <a:pPr>
              <a:spcBef>
                <a:spcPts val="900"/>
              </a:spcBef>
              <a:buSzPct val="120000"/>
            </a:pPr>
            <a:r>
              <a:rPr lang="en-US" sz="1400" dirty="0"/>
              <a:t>Sub 1</a:t>
            </a:r>
          </a:p>
          <a:p>
            <a:pPr>
              <a:spcBef>
                <a:spcPts val="900"/>
              </a:spcBef>
              <a:buSzPct val="120000"/>
            </a:pPr>
            <a:r>
              <a:rPr lang="en-US" sz="1400" dirty="0"/>
              <a:t>Sub 2</a:t>
            </a:r>
          </a:p>
          <a:p>
            <a:pPr>
              <a:spcBef>
                <a:spcPts val="900"/>
              </a:spcBef>
              <a:buSzPct val="120000"/>
            </a:pPr>
            <a:r>
              <a:rPr lang="en-US" sz="1400" dirty="0"/>
              <a:t>Sub 3</a:t>
            </a:r>
          </a:p>
        </p:txBody>
      </p:sp>
      <p:sp>
        <p:nvSpPr>
          <p:cNvPr id="7" name="TextBox 6">
            <a:extLst>
              <a:ext uri="{FF2B5EF4-FFF2-40B4-BE49-F238E27FC236}">
                <a16:creationId xmlns:a16="http://schemas.microsoft.com/office/drawing/2014/main" id="{2BF435F6-6CA8-2947-9F9B-8A72D9DECDB7}"/>
              </a:ext>
            </a:extLst>
          </p:cNvPr>
          <p:cNvSpPr txBox="1"/>
          <p:nvPr/>
        </p:nvSpPr>
        <p:spPr>
          <a:xfrm>
            <a:off x="3345912" y="2882097"/>
            <a:ext cx="2502608" cy="1546577"/>
          </a:xfrm>
          <a:prstGeom prst="rect">
            <a:avLst/>
          </a:prstGeom>
          <a:solidFill>
            <a:schemeClr val="bg1">
              <a:alpha val="85000"/>
            </a:schemeClr>
          </a:solidFill>
          <a:ln>
            <a:solidFill>
              <a:schemeClr val="bg2"/>
            </a:solidFill>
          </a:ln>
        </p:spPr>
        <p:txBody>
          <a:bodyPr wrap="square" lIns="137160" tIns="137160" rIns="137160" bIns="137160" rtlCol="0">
            <a:spAutoFit/>
          </a:bodyPr>
          <a:lstStyle/>
          <a:p>
            <a:pPr>
              <a:spcBef>
                <a:spcPts val="900"/>
              </a:spcBef>
              <a:buSzPct val="120000"/>
            </a:pPr>
            <a:r>
              <a:rPr lang="en-US" dirty="0">
                <a:solidFill>
                  <a:schemeClr val="bg2"/>
                </a:solidFill>
                <a:latin typeface="+mj-lt"/>
              </a:rPr>
              <a:t>Europa</a:t>
            </a:r>
          </a:p>
          <a:p>
            <a:pPr>
              <a:spcBef>
                <a:spcPts val="900"/>
              </a:spcBef>
              <a:buSzPct val="120000"/>
            </a:pPr>
            <a:r>
              <a:rPr lang="en-US" sz="1400" dirty="0"/>
              <a:t>Sub 1</a:t>
            </a:r>
          </a:p>
          <a:p>
            <a:pPr>
              <a:spcBef>
                <a:spcPts val="900"/>
              </a:spcBef>
              <a:buSzPct val="120000"/>
            </a:pPr>
            <a:r>
              <a:rPr lang="en-US" sz="1400" dirty="0"/>
              <a:t>Sub 2</a:t>
            </a:r>
          </a:p>
          <a:p>
            <a:pPr>
              <a:spcBef>
                <a:spcPts val="900"/>
              </a:spcBef>
              <a:buSzPct val="120000"/>
            </a:pPr>
            <a:r>
              <a:rPr lang="en-US" sz="1400" dirty="0"/>
              <a:t>Sub 3</a:t>
            </a:r>
          </a:p>
        </p:txBody>
      </p:sp>
      <p:sp>
        <p:nvSpPr>
          <p:cNvPr id="8" name="TextBox 7">
            <a:extLst>
              <a:ext uri="{FF2B5EF4-FFF2-40B4-BE49-F238E27FC236}">
                <a16:creationId xmlns:a16="http://schemas.microsoft.com/office/drawing/2014/main" id="{C1327716-1176-5247-B83A-947668A4EA00}"/>
              </a:ext>
            </a:extLst>
          </p:cNvPr>
          <p:cNvSpPr txBox="1"/>
          <p:nvPr/>
        </p:nvSpPr>
        <p:spPr>
          <a:xfrm>
            <a:off x="6212852" y="2882097"/>
            <a:ext cx="2502608" cy="1546577"/>
          </a:xfrm>
          <a:prstGeom prst="rect">
            <a:avLst/>
          </a:prstGeom>
          <a:solidFill>
            <a:schemeClr val="bg1">
              <a:alpha val="85000"/>
            </a:schemeClr>
          </a:solidFill>
          <a:ln>
            <a:solidFill>
              <a:schemeClr val="bg2"/>
            </a:solidFill>
          </a:ln>
        </p:spPr>
        <p:txBody>
          <a:bodyPr wrap="square" lIns="137160" tIns="137160" rIns="137160" bIns="137160" rtlCol="0">
            <a:spAutoFit/>
          </a:bodyPr>
          <a:lstStyle/>
          <a:p>
            <a:pPr>
              <a:spcBef>
                <a:spcPts val="900"/>
              </a:spcBef>
              <a:buSzPct val="120000"/>
            </a:pPr>
            <a:r>
              <a:rPr lang="en-US" dirty="0" err="1">
                <a:solidFill>
                  <a:schemeClr val="bg2"/>
                </a:solidFill>
                <a:latin typeface="+mj-lt"/>
              </a:rPr>
              <a:t>África</a:t>
            </a:r>
            <a:endParaRPr lang="en-US" dirty="0">
              <a:solidFill>
                <a:schemeClr val="bg2"/>
              </a:solidFill>
              <a:latin typeface="+mj-lt"/>
            </a:endParaRPr>
          </a:p>
          <a:p>
            <a:pPr>
              <a:spcBef>
                <a:spcPts val="900"/>
              </a:spcBef>
              <a:buSzPct val="120000"/>
            </a:pPr>
            <a:r>
              <a:rPr lang="en-US" sz="1400" dirty="0"/>
              <a:t>Sub 1</a:t>
            </a:r>
          </a:p>
          <a:p>
            <a:pPr>
              <a:spcBef>
                <a:spcPts val="900"/>
              </a:spcBef>
              <a:buSzPct val="120000"/>
            </a:pPr>
            <a:r>
              <a:rPr lang="en-US" sz="1400" dirty="0"/>
              <a:t>Sub 2</a:t>
            </a:r>
          </a:p>
          <a:p>
            <a:pPr>
              <a:spcBef>
                <a:spcPts val="900"/>
              </a:spcBef>
              <a:buSzPct val="120000"/>
            </a:pPr>
            <a:r>
              <a:rPr lang="en-US" sz="1400" dirty="0"/>
              <a:t>Sub 3</a:t>
            </a:r>
          </a:p>
        </p:txBody>
      </p:sp>
      <p:sp>
        <p:nvSpPr>
          <p:cNvPr id="9" name="TextBox 8">
            <a:extLst>
              <a:ext uri="{FF2B5EF4-FFF2-40B4-BE49-F238E27FC236}">
                <a16:creationId xmlns:a16="http://schemas.microsoft.com/office/drawing/2014/main" id="{D302E91B-CE0D-4849-B7AF-9A547B10575B}"/>
              </a:ext>
            </a:extLst>
          </p:cNvPr>
          <p:cNvSpPr txBox="1"/>
          <p:nvPr/>
        </p:nvSpPr>
        <p:spPr>
          <a:xfrm>
            <a:off x="9079792" y="2882097"/>
            <a:ext cx="2502608" cy="1546577"/>
          </a:xfrm>
          <a:prstGeom prst="rect">
            <a:avLst/>
          </a:prstGeom>
          <a:solidFill>
            <a:schemeClr val="bg1">
              <a:alpha val="85000"/>
            </a:schemeClr>
          </a:solidFill>
          <a:ln>
            <a:solidFill>
              <a:schemeClr val="bg2"/>
            </a:solidFill>
          </a:ln>
        </p:spPr>
        <p:txBody>
          <a:bodyPr wrap="square" lIns="137160" tIns="137160" rIns="137160" bIns="137160" rtlCol="0">
            <a:spAutoFit/>
          </a:bodyPr>
          <a:lstStyle/>
          <a:p>
            <a:pPr>
              <a:spcBef>
                <a:spcPts val="900"/>
              </a:spcBef>
              <a:buSzPct val="120000"/>
            </a:pPr>
            <a:r>
              <a:rPr lang="en-US" dirty="0">
                <a:solidFill>
                  <a:schemeClr val="bg2"/>
                </a:solidFill>
                <a:latin typeface="+mj-lt"/>
              </a:rPr>
              <a:t>APAC</a:t>
            </a:r>
          </a:p>
          <a:p>
            <a:pPr>
              <a:spcBef>
                <a:spcPts val="900"/>
              </a:spcBef>
              <a:buSzPct val="120000"/>
            </a:pPr>
            <a:r>
              <a:rPr lang="en-US" sz="1400" dirty="0"/>
              <a:t>Sub 1</a:t>
            </a:r>
          </a:p>
          <a:p>
            <a:pPr>
              <a:spcBef>
                <a:spcPts val="900"/>
              </a:spcBef>
              <a:buSzPct val="120000"/>
            </a:pPr>
            <a:r>
              <a:rPr lang="en-US" sz="1400" dirty="0"/>
              <a:t>Sub 2</a:t>
            </a:r>
          </a:p>
          <a:p>
            <a:pPr>
              <a:spcBef>
                <a:spcPts val="900"/>
              </a:spcBef>
              <a:buSzPct val="120000"/>
            </a:pPr>
            <a:r>
              <a:rPr lang="en-US" sz="1400" dirty="0"/>
              <a:t>Sub 3</a:t>
            </a:r>
          </a:p>
        </p:txBody>
      </p:sp>
    </p:spTree>
    <p:extLst>
      <p:ext uri="{BB962C8B-B14F-4D97-AF65-F5344CB8AC3E}">
        <p14:creationId xmlns:p14="http://schemas.microsoft.com/office/powerpoint/2010/main" val="3006054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3</a:t>
            </a:fld>
            <a:endParaRPr lang="en-US">
              <a:solidFill>
                <a:srgbClr val="006FCF"/>
              </a:solidFill>
            </a:endParaRPr>
          </a:p>
        </p:txBody>
      </p:sp>
      <p:sp>
        <p:nvSpPr>
          <p:cNvPr id="4" name="Subtitle 3">
            <a:extLst>
              <a:ext uri="{FF2B5EF4-FFF2-40B4-BE49-F238E27FC236}">
                <a16:creationId xmlns:a16="http://schemas.microsoft.com/office/drawing/2014/main" id="{E72E3802-05ED-4F45-9273-FF990EA9DDA8}"/>
              </a:ext>
            </a:extLst>
          </p:cNvPr>
          <p:cNvSpPr>
            <a:spLocks noGrp="1"/>
          </p:cNvSpPr>
          <p:nvPr>
            <p:ph type="subTitle" idx="11"/>
          </p:nvPr>
        </p:nvSpPr>
        <p:spPr>
          <a:xfrm>
            <a:off x="478972" y="1061543"/>
            <a:ext cx="9842899" cy="586607"/>
          </a:xfrm>
        </p:spPr>
        <p:txBody>
          <a:bodyPr/>
          <a:lstStyle/>
          <a:p>
            <a:r>
              <a:rPr lang="en-US" sz="1800" cap="none" dirty="0" err="1">
                <a:solidFill>
                  <a:schemeClr val="tx2"/>
                </a:solidFill>
              </a:rPr>
              <a:t>Mientras</a:t>
            </a:r>
            <a:r>
              <a:rPr lang="en-US" sz="1800" cap="none" dirty="0">
                <a:solidFill>
                  <a:schemeClr val="tx2"/>
                </a:solidFill>
              </a:rPr>
              <a:t> </a:t>
            </a:r>
            <a:r>
              <a:rPr lang="en-US" sz="1800" cap="none" dirty="0" err="1">
                <a:solidFill>
                  <a:schemeClr val="tx2"/>
                </a:solidFill>
              </a:rPr>
              <a:t>su</a:t>
            </a:r>
            <a:r>
              <a:rPr lang="en-US" sz="1800" cap="none" dirty="0">
                <a:solidFill>
                  <a:schemeClr val="tx2"/>
                </a:solidFill>
              </a:rPr>
              <a:t> </a:t>
            </a:r>
            <a:r>
              <a:rPr lang="en-US" sz="1800" cap="none" dirty="0" err="1">
                <a:solidFill>
                  <a:schemeClr val="tx2"/>
                </a:solidFill>
              </a:rPr>
              <a:t>negocio</a:t>
            </a:r>
            <a:r>
              <a:rPr lang="en-US" sz="1800" cap="none" dirty="0">
                <a:solidFill>
                  <a:schemeClr val="tx2"/>
                </a:solidFill>
              </a:rPr>
              <a:t> se </a:t>
            </a:r>
            <a:r>
              <a:rPr lang="en-US" sz="1800" cap="none" dirty="0" err="1">
                <a:solidFill>
                  <a:schemeClr val="tx2"/>
                </a:solidFill>
              </a:rPr>
              <a:t>expande</a:t>
            </a:r>
            <a:r>
              <a:rPr lang="en-US" sz="1800" cap="none" dirty="0">
                <a:solidFill>
                  <a:schemeClr val="tx2"/>
                </a:solidFill>
              </a:rPr>
              <a:t> </a:t>
            </a:r>
            <a:r>
              <a:rPr lang="en-US" sz="1800" cap="none" dirty="0" err="1">
                <a:solidFill>
                  <a:schemeClr val="tx2"/>
                </a:solidFill>
              </a:rPr>
              <a:t>hacia</a:t>
            </a:r>
            <a:r>
              <a:rPr lang="en-US" sz="1800" cap="none" dirty="0">
                <a:solidFill>
                  <a:schemeClr val="tx2"/>
                </a:solidFill>
              </a:rPr>
              <a:t> </a:t>
            </a:r>
            <a:r>
              <a:rPr lang="en-US" sz="1800" cap="none" dirty="0" err="1">
                <a:solidFill>
                  <a:schemeClr val="tx2"/>
                </a:solidFill>
              </a:rPr>
              <a:t>nuevos</a:t>
            </a:r>
            <a:r>
              <a:rPr lang="en-US" sz="1800" cap="none" dirty="0">
                <a:solidFill>
                  <a:schemeClr val="tx2"/>
                </a:solidFill>
              </a:rPr>
              <a:t> </a:t>
            </a:r>
            <a:r>
              <a:rPr lang="en-US" sz="1800" cap="none" dirty="0" err="1">
                <a:solidFill>
                  <a:schemeClr val="tx2"/>
                </a:solidFill>
              </a:rPr>
              <a:t>mercados</a:t>
            </a:r>
            <a:r>
              <a:rPr lang="en-US" sz="1800" cap="none" dirty="0">
                <a:solidFill>
                  <a:schemeClr val="tx2"/>
                </a:solidFill>
              </a:rPr>
              <a:t>, ¿</a:t>
            </a:r>
            <a:r>
              <a:rPr lang="en-US" sz="1800" cap="none" dirty="0" err="1">
                <a:solidFill>
                  <a:schemeClr val="tx2"/>
                </a:solidFill>
              </a:rPr>
              <a:t>usted</a:t>
            </a:r>
            <a:r>
              <a:rPr lang="en-US" sz="1800" cap="none" dirty="0">
                <a:solidFill>
                  <a:schemeClr val="tx2"/>
                </a:solidFill>
              </a:rPr>
              <a:t> </a:t>
            </a:r>
            <a:r>
              <a:rPr lang="en-US" sz="1800" cap="none" dirty="0" err="1">
                <a:solidFill>
                  <a:schemeClr val="tx2"/>
                </a:solidFill>
              </a:rPr>
              <a:t>está</a:t>
            </a:r>
            <a:r>
              <a:rPr lang="en-US" sz="1800" cap="none" dirty="0">
                <a:solidFill>
                  <a:schemeClr val="tx2"/>
                </a:solidFill>
              </a:rPr>
              <a:t> </a:t>
            </a:r>
            <a:r>
              <a:rPr lang="en-US" sz="1800" cap="none" dirty="0" err="1">
                <a:solidFill>
                  <a:schemeClr val="tx2"/>
                </a:solidFill>
              </a:rPr>
              <a:t>preparado</a:t>
            </a:r>
            <a:r>
              <a:rPr lang="en-US" sz="1800" cap="none" dirty="0">
                <a:solidFill>
                  <a:schemeClr val="tx2"/>
                </a:solidFill>
              </a:rPr>
              <a:t> para </a:t>
            </a:r>
            <a:r>
              <a:rPr lang="en-US" sz="1800" cap="none" dirty="0" err="1">
                <a:solidFill>
                  <a:schemeClr val="tx2"/>
                </a:solidFill>
              </a:rPr>
              <a:t>enfrentar</a:t>
            </a:r>
            <a:r>
              <a:rPr lang="en-US" sz="1800" cap="none" dirty="0">
                <a:solidFill>
                  <a:schemeClr val="tx2"/>
                </a:solidFill>
              </a:rPr>
              <a:t> </a:t>
            </a:r>
            <a:r>
              <a:rPr lang="en-US" sz="1800" cap="none" dirty="0" err="1">
                <a:solidFill>
                  <a:schemeClr val="tx2"/>
                </a:solidFill>
              </a:rPr>
              <a:t>estos</a:t>
            </a:r>
            <a:r>
              <a:rPr lang="en-US" sz="1800" cap="none" dirty="0">
                <a:solidFill>
                  <a:schemeClr val="tx2"/>
                </a:solidFill>
              </a:rPr>
              <a:t> </a:t>
            </a:r>
            <a:r>
              <a:rPr lang="en-US" sz="1800" cap="none" dirty="0" err="1">
                <a:solidFill>
                  <a:schemeClr val="tx2"/>
                </a:solidFill>
              </a:rPr>
              <a:t>retos</a:t>
            </a:r>
            <a:r>
              <a:rPr lang="en-US" sz="1800" cap="none" dirty="0">
                <a:solidFill>
                  <a:schemeClr val="tx2"/>
                </a:solidFill>
              </a:rPr>
              <a:t>?</a:t>
            </a: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a:t>Los </a:t>
            </a:r>
            <a:r>
              <a:rPr lang="en-US" dirty="0" err="1"/>
              <a:t>Retos</a:t>
            </a:r>
            <a:r>
              <a:rPr lang="en-US" dirty="0"/>
              <a:t> Que </a:t>
            </a:r>
            <a:r>
              <a:rPr lang="en-US" dirty="0" err="1"/>
              <a:t>Presenta</a:t>
            </a:r>
            <a:r>
              <a:rPr lang="en-US" dirty="0"/>
              <a:t> La </a:t>
            </a:r>
            <a:r>
              <a:rPr lang="en-US" dirty="0" err="1"/>
              <a:t>Expansión</a:t>
            </a:r>
            <a:r>
              <a:rPr lang="en-US" dirty="0"/>
              <a:t> Global</a:t>
            </a:r>
            <a:br>
              <a:rPr lang="en-US" dirty="0"/>
            </a:br>
            <a:endParaRPr lang="en-US" dirty="0"/>
          </a:p>
        </p:txBody>
      </p:sp>
      <p:pic>
        <p:nvPicPr>
          <p:cNvPr id="75" name="Picture 74">
            <a:extLst>
              <a:ext uri="{FF2B5EF4-FFF2-40B4-BE49-F238E27FC236}">
                <a16:creationId xmlns:a16="http://schemas.microsoft.com/office/drawing/2014/main" id="{64704EFC-14E2-254F-9644-3F997A110057}"/>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grpSp>
        <p:nvGrpSpPr>
          <p:cNvPr id="39" name="Group 38">
            <a:extLst>
              <a:ext uri="{FF2B5EF4-FFF2-40B4-BE49-F238E27FC236}">
                <a16:creationId xmlns:a16="http://schemas.microsoft.com/office/drawing/2014/main" id="{77B9C107-BBFE-7748-A660-617AA8CDA076}"/>
              </a:ext>
            </a:extLst>
          </p:cNvPr>
          <p:cNvGrpSpPr/>
          <p:nvPr/>
        </p:nvGrpSpPr>
        <p:grpSpPr>
          <a:xfrm>
            <a:off x="765352" y="5406254"/>
            <a:ext cx="2968742" cy="248179"/>
            <a:chOff x="397835" y="2420717"/>
            <a:chExt cx="2968742" cy="248179"/>
          </a:xfrm>
        </p:grpSpPr>
        <p:sp>
          <p:nvSpPr>
            <p:cNvPr id="40" name="TextBox 39">
              <a:extLst>
                <a:ext uri="{FF2B5EF4-FFF2-40B4-BE49-F238E27FC236}">
                  <a16:creationId xmlns:a16="http://schemas.microsoft.com/office/drawing/2014/main" id="{1A9F6403-C97E-5247-8B9E-BE519F40DBA6}"/>
                </a:ext>
              </a:extLst>
            </p:cNvPr>
            <p:cNvSpPr txBox="1"/>
            <p:nvPr/>
          </p:nvSpPr>
          <p:spPr>
            <a:xfrm>
              <a:off x="847814" y="2446588"/>
              <a:ext cx="2518763" cy="184666"/>
            </a:xfrm>
            <a:prstGeom prst="rect">
              <a:avLst/>
            </a:prstGeom>
            <a:noFill/>
          </p:spPr>
          <p:txBody>
            <a:bodyPr wrap="square" lIns="0" rIns="0" bIns="0" rtlCol="0" anchor="ctr">
              <a:spAutoFit/>
            </a:bodyPr>
            <a:lstStyle/>
            <a:p>
              <a:r>
                <a:rPr lang="en-US" sz="900" dirty="0" err="1"/>
                <a:t>Proveedores</a:t>
              </a:r>
              <a:r>
                <a:rPr lang="en-US" sz="900" dirty="0"/>
                <a:t> locales de </a:t>
              </a:r>
              <a:r>
                <a:rPr lang="en-US" sz="900" dirty="0" err="1"/>
                <a:t>tarjetas</a:t>
              </a:r>
              <a:endParaRPr lang="en-US" sz="900" dirty="0"/>
            </a:p>
          </p:txBody>
        </p:sp>
        <p:sp>
          <p:nvSpPr>
            <p:cNvPr id="65" name="Freeform 64">
              <a:extLst>
                <a:ext uri="{FF2B5EF4-FFF2-40B4-BE49-F238E27FC236}">
                  <a16:creationId xmlns:a16="http://schemas.microsoft.com/office/drawing/2014/main" id="{7368262A-0726-5E4F-B5F7-ECA28CE9164E}"/>
                </a:ext>
              </a:extLst>
            </p:cNvPr>
            <p:cNvSpPr/>
            <p:nvPr/>
          </p:nvSpPr>
          <p:spPr>
            <a:xfrm>
              <a:off x="397835" y="2420717"/>
              <a:ext cx="360988" cy="248179"/>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66" name="Group 65">
            <a:extLst>
              <a:ext uri="{FF2B5EF4-FFF2-40B4-BE49-F238E27FC236}">
                <a16:creationId xmlns:a16="http://schemas.microsoft.com/office/drawing/2014/main" id="{56CD65C1-17F8-6C4D-BEED-655F45539B5A}"/>
              </a:ext>
            </a:extLst>
          </p:cNvPr>
          <p:cNvGrpSpPr/>
          <p:nvPr/>
        </p:nvGrpSpPr>
        <p:grpSpPr>
          <a:xfrm>
            <a:off x="773427" y="4960429"/>
            <a:ext cx="1813502" cy="331608"/>
            <a:chOff x="405910" y="1974892"/>
            <a:chExt cx="1813502" cy="331608"/>
          </a:xfrm>
        </p:grpSpPr>
        <p:sp>
          <p:nvSpPr>
            <p:cNvPr id="69" name="TextBox 68">
              <a:extLst>
                <a:ext uri="{FF2B5EF4-FFF2-40B4-BE49-F238E27FC236}">
                  <a16:creationId xmlns:a16="http://schemas.microsoft.com/office/drawing/2014/main" id="{6BD07CE4-232C-A84F-9C60-0E6E77508D57}"/>
                </a:ext>
              </a:extLst>
            </p:cNvPr>
            <p:cNvSpPr txBox="1"/>
            <p:nvPr/>
          </p:nvSpPr>
          <p:spPr>
            <a:xfrm>
              <a:off x="847815" y="2022601"/>
              <a:ext cx="1371597" cy="184665"/>
            </a:xfrm>
            <a:prstGeom prst="rect">
              <a:avLst/>
            </a:prstGeom>
            <a:noFill/>
          </p:spPr>
          <p:txBody>
            <a:bodyPr wrap="square" lIns="0" rIns="0" bIns="0" rtlCol="0" anchor="ctr">
              <a:spAutoFit/>
            </a:bodyPr>
            <a:lstStyle/>
            <a:p>
              <a:pPr lvl="0"/>
              <a:r>
                <a:rPr lang="en-US" sz="900" dirty="0" err="1">
                  <a:solidFill>
                    <a:srgbClr val="53565A"/>
                  </a:solidFill>
                </a:rPr>
                <a:t>Bancos</a:t>
              </a:r>
              <a:r>
                <a:rPr lang="en-US" sz="900" dirty="0">
                  <a:solidFill>
                    <a:srgbClr val="53565A"/>
                  </a:solidFill>
                </a:rPr>
                <a:t> locales</a:t>
              </a:r>
            </a:p>
          </p:txBody>
        </p:sp>
        <p:sp>
          <p:nvSpPr>
            <p:cNvPr id="71" name="Freeform 70">
              <a:extLst>
                <a:ext uri="{FF2B5EF4-FFF2-40B4-BE49-F238E27FC236}">
                  <a16:creationId xmlns:a16="http://schemas.microsoft.com/office/drawing/2014/main" id="{D82BD4F0-67FB-9443-9DC0-F5E574B62C06}"/>
                </a:ext>
              </a:extLst>
            </p:cNvPr>
            <p:cNvSpPr/>
            <p:nvPr/>
          </p:nvSpPr>
          <p:spPr>
            <a:xfrm>
              <a:off x="405910" y="1974892"/>
              <a:ext cx="331608" cy="331608"/>
            </a:xfrm>
            <a:custGeom>
              <a:avLst/>
              <a:gdLst>
                <a:gd name="connsiteX0" fmla="*/ 38101 w 533400"/>
                <a:gd name="connsiteY0" fmla="*/ 457200 h 533400"/>
                <a:gd name="connsiteX1" fmla="*/ 38101 w 533400"/>
                <a:gd name="connsiteY1" fmla="*/ 495300 h 533400"/>
                <a:gd name="connsiteX2" fmla="*/ 495250 w 533400"/>
                <a:gd name="connsiteY2" fmla="*/ 495300 h 533400"/>
                <a:gd name="connsiteX3" fmla="*/ 495301 w 533400"/>
                <a:gd name="connsiteY3" fmla="*/ 457200 h 533400"/>
                <a:gd name="connsiteX4" fmla="*/ 438151 w 533400"/>
                <a:gd name="connsiteY4" fmla="*/ 457200 h 533400"/>
                <a:gd name="connsiteX5" fmla="*/ 400051 w 533400"/>
                <a:gd name="connsiteY5" fmla="*/ 457200 h 533400"/>
                <a:gd name="connsiteX6" fmla="*/ 285751 w 533400"/>
                <a:gd name="connsiteY6" fmla="*/ 457200 h 533400"/>
                <a:gd name="connsiteX7" fmla="*/ 247651 w 533400"/>
                <a:gd name="connsiteY7" fmla="*/ 457200 h 533400"/>
                <a:gd name="connsiteX8" fmla="*/ 133351 w 533400"/>
                <a:gd name="connsiteY8" fmla="*/ 457200 h 533400"/>
                <a:gd name="connsiteX9" fmla="*/ 95251 w 533400"/>
                <a:gd name="connsiteY9" fmla="*/ 457200 h 533400"/>
                <a:gd name="connsiteX10" fmla="*/ 400051 w 533400"/>
                <a:gd name="connsiteY10" fmla="*/ 190500 h 533400"/>
                <a:gd name="connsiteX11" fmla="*/ 400051 w 533400"/>
                <a:gd name="connsiteY11" fmla="*/ 419100 h 533400"/>
                <a:gd name="connsiteX12" fmla="*/ 438100 w 533400"/>
                <a:gd name="connsiteY12" fmla="*/ 419100 h 533400"/>
                <a:gd name="connsiteX13" fmla="*/ 438151 w 533400"/>
                <a:gd name="connsiteY13" fmla="*/ 190500 h 533400"/>
                <a:gd name="connsiteX14" fmla="*/ 247650 w 533400"/>
                <a:gd name="connsiteY14" fmla="*/ 190500 h 533400"/>
                <a:gd name="connsiteX15" fmla="*/ 247650 w 533400"/>
                <a:gd name="connsiteY15" fmla="*/ 419100 h 533400"/>
                <a:gd name="connsiteX16" fmla="*/ 285699 w 533400"/>
                <a:gd name="connsiteY16" fmla="*/ 419100 h 533400"/>
                <a:gd name="connsiteX17" fmla="*/ 285750 w 533400"/>
                <a:gd name="connsiteY17" fmla="*/ 190500 h 533400"/>
                <a:gd name="connsiteX18" fmla="*/ 95250 w 533400"/>
                <a:gd name="connsiteY18" fmla="*/ 190500 h 533400"/>
                <a:gd name="connsiteX19" fmla="*/ 95250 w 533400"/>
                <a:gd name="connsiteY19" fmla="*/ 419100 h 533400"/>
                <a:gd name="connsiteX20" fmla="*/ 133299 w 533400"/>
                <a:gd name="connsiteY20" fmla="*/ 419100 h 533400"/>
                <a:gd name="connsiteX21" fmla="*/ 133350 w 533400"/>
                <a:gd name="connsiteY21" fmla="*/ 190500 h 533400"/>
                <a:gd name="connsiteX22" fmla="*/ 323850 w 533400"/>
                <a:gd name="connsiteY22" fmla="*/ 190497 h 533400"/>
                <a:gd name="connsiteX23" fmla="*/ 323850 w 533400"/>
                <a:gd name="connsiteY23" fmla="*/ 419097 h 533400"/>
                <a:gd name="connsiteX24" fmla="*/ 361950 w 533400"/>
                <a:gd name="connsiteY24" fmla="*/ 419097 h 533400"/>
                <a:gd name="connsiteX25" fmla="*/ 361950 w 533400"/>
                <a:gd name="connsiteY25" fmla="*/ 190497 h 533400"/>
                <a:gd name="connsiteX26" fmla="*/ 171450 w 533400"/>
                <a:gd name="connsiteY26" fmla="*/ 190497 h 533400"/>
                <a:gd name="connsiteX27" fmla="*/ 171450 w 533400"/>
                <a:gd name="connsiteY27" fmla="*/ 419097 h 533400"/>
                <a:gd name="connsiteX28" fmla="*/ 209550 w 533400"/>
                <a:gd name="connsiteY28" fmla="*/ 419097 h 533400"/>
                <a:gd name="connsiteX29" fmla="*/ 209550 w 533400"/>
                <a:gd name="connsiteY29" fmla="*/ 190497 h 533400"/>
                <a:gd name="connsiteX30" fmla="*/ 266699 w 533400"/>
                <a:gd name="connsiteY30" fmla="*/ 38094 h 533400"/>
                <a:gd name="connsiteX31" fmla="*/ 258838 w 533400"/>
                <a:gd name="connsiteY31" fmla="*/ 39135 h 533400"/>
                <a:gd name="connsiteX32" fmla="*/ 77266 w 533400"/>
                <a:gd name="connsiteY32" fmla="*/ 152394 h 533400"/>
                <a:gd name="connsiteX33" fmla="*/ 95249 w 533400"/>
                <a:gd name="connsiteY33" fmla="*/ 152394 h 533400"/>
                <a:gd name="connsiteX34" fmla="*/ 133349 w 533400"/>
                <a:gd name="connsiteY34" fmla="*/ 152394 h 533400"/>
                <a:gd name="connsiteX35" fmla="*/ 247649 w 533400"/>
                <a:gd name="connsiteY35" fmla="*/ 152394 h 533400"/>
                <a:gd name="connsiteX36" fmla="*/ 285749 w 533400"/>
                <a:gd name="connsiteY36" fmla="*/ 152394 h 533400"/>
                <a:gd name="connsiteX37" fmla="*/ 400049 w 533400"/>
                <a:gd name="connsiteY37" fmla="*/ 152394 h 533400"/>
                <a:gd name="connsiteX38" fmla="*/ 438149 w 533400"/>
                <a:gd name="connsiteY38" fmla="*/ 152394 h 533400"/>
                <a:gd name="connsiteX39" fmla="*/ 456132 w 533400"/>
                <a:gd name="connsiteY39" fmla="*/ 152394 h 533400"/>
                <a:gd name="connsiteX40" fmla="*/ 274002 w 533400"/>
                <a:gd name="connsiteY40" fmla="*/ 38831 h 533400"/>
                <a:gd name="connsiteX41" fmla="*/ 266699 w 533400"/>
                <a:gd name="connsiteY41" fmla="*/ 38094 h 533400"/>
                <a:gd name="connsiteX42" fmla="*/ 266700 w 533400"/>
                <a:gd name="connsiteY42" fmla="*/ 0 h 533400"/>
                <a:gd name="connsiteX43" fmla="*/ 294183 w 533400"/>
                <a:gd name="connsiteY43" fmla="*/ 6502 h 533400"/>
                <a:gd name="connsiteX44" fmla="*/ 515391 w 533400"/>
                <a:gd name="connsiteY44" fmla="*/ 144450 h 533400"/>
                <a:gd name="connsiteX45" fmla="*/ 527050 w 533400"/>
                <a:gd name="connsiteY45" fmla="*/ 164236 h 533400"/>
                <a:gd name="connsiteX46" fmla="*/ 515379 w 533400"/>
                <a:gd name="connsiteY46" fmla="*/ 184010 h 533400"/>
                <a:gd name="connsiteX47" fmla="*/ 487921 w 533400"/>
                <a:gd name="connsiteY47" fmla="*/ 190500 h 533400"/>
                <a:gd name="connsiteX48" fmla="*/ 476250 w 533400"/>
                <a:gd name="connsiteY48" fmla="*/ 190500 h 533400"/>
                <a:gd name="connsiteX49" fmla="*/ 476250 w 533400"/>
                <a:gd name="connsiteY49" fmla="*/ 419100 h 533400"/>
                <a:gd name="connsiteX50" fmla="*/ 495300 w 533400"/>
                <a:gd name="connsiteY50" fmla="*/ 419100 h 533400"/>
                <a:gd name="connsiteX51" fmla="*/ 533400 w 533400"/>
                <a:gd name="connsiteY51" fmla="*/ 457200 h 533400"/>
                <a:gd name="connsiteX52" fmla="*/ 533400 w 533400"/>
                <a:gd name="connsiteY52" fmla="*/ 495300 h 533400"/>
                <a:gd name="connsiteX53" fmla="*/ 495300 w 533400"/>
                <a:gd name="connsiteY53" fmla="*/ 533400 h 533400"/>
                <a:gd name="connsiteX54" fmla="*/ 38100 w 533400"/>
                <a:gd name="connsiteY54" fmla="*/ 533400 h 533400"/>
                <a:gd name="connsiteX55" fmla="*/ 0 w 533400"/>
                <a:gd name="connsiteY55" fmla="*/ 495300 h 533400"/>
                <a:gd name="connsiteX56" fmla="*/ 0 w 533400"/>
                <a:gd name="connsiteY56" fmla="*/ 457200 h 533400"/>
                <a:gd name="connsiteX57" fmla="*/ 38100 w 533400"/>
                <a:gd name="connsiteY57" fmla="*/ 419100 h 533400"/>
                <a:gd name="connsiteX58" fmla="*/ 57150 w 533400"/>
                <a:gd name="connsiteY58" fmla="*/ 419100 h 533400"/>
                <a:gd name="connsiteX59" fmla="*/ 57150 w 533400"/>
                <a:gd name="connsiteY59" fmla="*/ 190500 h 533400"/>
                <a:gd name="connsiteX60" fmla="*/ 45479 w 533400"/>
                <a:gd name="connsiteY60" fmla="*/ 190500 h 533400"/>
                <a:gd name="connsiteX61" fmla="*/ 18009 w 533400"/>
                <a:gd name="connsiteY61" fmla="*/ 183998 h 533400"/>
                <a:gd name="connsiteX62" fmla="*/ 6350 w 533400"/>
                <a:gd name="connsiteY62" fmla="*/ 164236 h 533400"/>
                <a:gd name="connsiteX63" fmla="*/ 18021 w 533400"/>
                <a:gd name="connsiteY63" fmla="*/ 144450 h 533400"/>
                <a:gd name="connsiteX64" fmla="*/ 239230 w 533400"/>
                <a:gd name="connsiteY64" fmla="*/ 6502 h 533400"/>
                <a:gd name="connsiteX65" fmla="*/ 266700 w 533400"/>
                <a:gd name="connsiteY6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33400" h="533400">
                  <a:moveTo>
                    <a:pt x="38101" y="457200"/>
                  </a:moveTo>
                  <a:lnTo>
                    <a:pt x="38101" y="495300"/>
                  </a:lnTo>
                  <a:lnTo>
                    <a:pt x="495250" y="495300"/>
                  </a:lnTo>
                  <a:lnTo>
                    <a:pt x="495301" y="457200"/>
                  </a:lnTo>
                  <a:lnTo>
                    <a:pt x="438151" y="457200"/>
                  </a:lnTo>
                  <a:lnTo>
                    <a:pt x="400051" y="457200"/>
                  </a:lnTo>
                  <a:lnTo>
                    <a:pt x="285751" y="457200"/>
                  </a:lnTo>
                  <a:lnTo>
                    <a:pt x="247651" y="457200"/>
                  </a:lnTo>
                  <a:lnTo>
                    <a:pt x="133351" y="457200"/>
                  </a:lnTo>
                  <a:lnTo>
                    <a:pt x="95251" y="457200"/>
                  </a:lnTo>
                  <a:close/>
                  <a:moveTo>
                    <a:pt x="400051" y="190500"/>
                  </a:moveTo>
                  <a:lnTo>
                    <a:pt x="400051" y="419100"/>
                  </a:lnTo>
                  <a:lnTo>
                    <a:pt x="438100" y="419100"/>
                  </a:lnTo>
                  <a:lnTo>
                    <a:pt x="438151" y="190500"/>
                  </a:lnTo>
                  <a:close/>
                  <a:moveTo>
                    <a:pt x="247650" y="190500"/>
                  </a:moveTo>
                  <a:lnTo>
                    <a:pt x="247650" y="419100"/>
                  </a:lnTo>
                  <a:lnTo>
                    <a:pt x="285699" y="419100"/>
                  </a:lnTo>
                  <a:lnTo>
                    <a:pt x="285750" y="190500"/>
                  </a:lnTo>
                  <a:close/>
                  <a:moveTo>
                    <a:pt x="95250" y="190500"/>
                  </a:moveTo>
                  <a:lnTo>
                    <a:pt x="95250" y="419100"/>
                  </a:lnTo>
                  <a:lnTo>
                    <a:pt x="133299" y="419100"/>
                  </a:lnTo>
                  <a:lnTo>
                    <a:pt x="133350" y="190500"/>
                  </a:lnTo>
                  <a:close/>
                  <a:moveTo>
                    <a:pt x="323850" y="190497"/>
                  </a:moveTo>
                  <a:lnTo>
                    <a:pt x="323850" y="419097"/>
                  </a:lnTo>
                  <a:lnTo>
                    <a:pt x="361950" y="419097"/>
                  </a:lnTo>
                  <a:lnTo>
                    <a:pt x="361950" y="190497"/>
                  </a:lnTo>
                  <a:close/>
                  <a:moveTo>
                    <a:pt x="171450" y="190497"/>
                  </a:moveTo>
                  <a:lnTo>
                    <a:pt x="171450" y="419097"/>
                  </a:lnTo>
                  <a:lnTo>
                    <a:pt x="209550" y="419097"/>
                  </a:lnTo>
                  <a:lnTo>
                    <a:pt x="209550" y="190497"/>
                  </a:lnTo>
                  <a:close/>
                  <a:moveTo>
                    <a:pt x="266699" y="38094"/>
                  </a:moveTo>
                  <a:cubicBezTo>
                    <a:pt x="262267" y="38094"/>
                    <a:pt x="259460" y="38869"/>
                    <a:pt x="258838" y="39135"/>
                  </a:cubicBezTo>
                  <a:lnTo>
                    <a:pt x="77266" y="152394"/>
                  </a:lnTo>
                  <a:lnTo>
                    <a:pt x="95249" y="152394"/>
                  </a:lnTo>
                  <a:lnTo>
                    <a:pt x="133349" y="152394"/>
                  </a:lnTo>
                  <a:lnTo>
                    <a:pt x="247649" y="152394"/>
                  </a:lnTo>
                  <a:lnTo>
                    <a:pt x="285749" y="152394"/>
                  </a:lnTo>
                  <a:lnTo>
                    <a:pt x="400049" y="152394"/>
                  </a:lnTo>
                  <a:lnTo>
                    <a:pt x="438149" y="152394"/>
                  </a:lnTo>
                  <a:lnTo>
                    <a:pt x="456132" y="152394"/>
                  </a:lnTo>
                  <a:lnTo>
                    <a:pt x="274002" y="38831"/>
                  </a:lnTo>
                  <a:cubicBezTo>
                    <a:pt x="274040" y="38792"/>
                    <a:pt x="271322" y="38094"/>
                    <a:pt x="266699" y="38094"/>
                  </a:cubicBezTo>
                  <a:close/>
                  <a:moveTo>
                    <a:pt x="266700" y="0"/>
                  </a:moveTo>
                  <a:cubicBezTo>
                    <a:pt x="273075" y="0"/>
                    <a:pt x="285115" y="838"/>
                    <a:pt x="294183" y="6502"/>
                  </a:cubicBezTo>
                  <a:lnTo>
                    <a:pt x="515391" y="144450"/>
                  </a:lnTo>
                  <a:cubicBezTo>
                    <a:pt x="522808" y="149073"/>
                    <a:pt x="527050" y="156286"/>
                    <a:pt x="527050" y="164236"/>
                  </a:cubicBezTo>
                  <a:cubicBezTo>
                    <a:pt x="527037" y="172187"/>
                    <a:pt x="522783" y="179388"/>
                    <a:pt x="515379" y="184010"/>
                  </a:cubicBezTo>
                  <a:cubicBezTo>
                    <a:pt x="506336" y="189662"/>
                    <a:pt x="494297" y="190500"/>
                    <a:pt x="487921" y="190500"/>
                  </a:cubicBezTo>
                  <a:lnTo>
                    <a:pt x="476250" y="190500"/>
                  </a:lnTo>
                  <a:lnTo>
                    <a:pt x="476250" y="419100"/>
                  </a:lnTo>
                  <a:lnTo>
                    <a:pt x="495300" y="419100"/>
                  </a:lnTo>
                  <a:cubicBezTo>
                    <a:pt x="516306" y="419100"/>
                    <a:pt x="533400" y="436194"/>
                    <a:pt x="533400" y="457200"/>
                  </a:cubicBezTo>
                  <a:lnTo>
                    <a:pt x="533400" y="495300"/>
                  </a:lnTo>
                  <a:cubicBezTo>
                    <a:pt x="533400" y="516306"/>
                    <a:pt x="516306" y="533400"/>
                    <a:pt x="495300" y="533400"/>
                  </a:cubicBezTo>
                  <a:lnTo>
                    <a:pt x="38100" y="533400"/>
                  </a:lnTo>
                  <a:cubicBezTo>
                    <a:pt x="17094" y="533400"/>
                    <a:pt x="0" y="516306"/>
                    <a:pt x="0" y="495300"/>
                  </a:cubicBezTo>
                  <a:lnTo>
                    <a:pt x="0" y="457200"/>
                  </a:lnTo>
                  <a:cubicBezTo>
                    <a:pt x="0" y="436194"/>
                    <a:pt x="17094" y="419100"/>
                    <a:pt x="38100" y="419100"/>
                  </a:cubicBezTo>
                  <a:lnTo>
                    <a:pt x="57150" y="419100"/>
                  </a:lnTo>
                  <a:lnTo>
                    <a:pt x="57150" y="190500"/>
                  </a:lnTo>
                  <a:lnTo>
                    <a:pt x="45479" y="190500"/>
                  </a:lnTo>
                  <a:cubicBezTo>
                    <a:pt x="39103" y="190500"/>
                    <a:pt x="27076" y="189662"/>
                    <a:pt x="18009" y="183998"/>
                  </a:cubicBezTo>
                  <a:cubicBezTo>
                    <a:pt x="10617" y="179400"/>
                    <a:pt x="6363" y="172199"/>
                    <a:pt x="6350" y="164236"/>
                  </a:cubicBezTo>
                  <a:cubicBezTo>
                    <a:pt x="6350" y="156286"/>
                    <a:pt x="10605" y="149073"/>
                    <a:pt x="18021" y="144450"/>
                  </a:cubicBezTo>
                  <a:lnTo>
                    <a:pt x="239230" y="6502"/>
                  </a:lnTo>
                  <a:cubicBezTo>
                    <a:pt x="248285" y="838"/>
                    <a:pt x="260325" y="0"/>
                    <a:pt x="266700"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72" name="Group 71">
            <a:extLst>
              <a:ext uri="{FF2B5EF4-FFF2-40B4-BE49-F238E27FC236}">
                <a16:creationId xmlns:a16="http://schemas.microsoft.com/office/drawing/2014/main" id="{2F57ADD8-D207-8B4B-9CDE-117D282B8824}"/>
              </a:ext>
            </a:extLst>
          </p:cNvPr>
          <p:cNvGrpSpPr/>
          <p:nvPr/>
        </p:nvGrpSpPr>
        <p:grpSpPr>
          <a:xfrm>
            <a:off x="2198586" y="1544668"/>
            <a:ext cx="9993414" cy="4642670"/>
            <a:chOff x="627220" y="1654837"/>
            <a:chExt cx="9993414" cy="4642670"/>
          </a:xfrm>
        </p:grpSpPr>
        <p:pic>
          <p:nvPicPr>
            <p:cNvPr id="73" name="Picture 72" descr="map.png">
              <a:extLst>
                <a:ext uri="{FF2B5EF4-FFF2-40B4-BE49-F238E27FC236}">
                  <a16:creationId xmlns:a16="http://schemas.microsoft.com/office/drawing/2014/main" id="{6B45F0C3-48F6-D84D-93D5-276F2FAF0C48}"/>
                </a:ext>
              </a:extLst>
            </p:cNvPr>
            <p:cNvPicPr>
              <a:picLocks noChangeAspect="1"/>
            </p:cNvPicPr>
            <p:nvPr/>
          </p:nvPicPr>
          <p:blipFill rotWithShape="1">
            <a:blip r:embed="rId4">
              <a:duotone>
                <a:schemeClr val="bg2">
                  <a:shade val="45000"/>
                  <a:satMod val="135000"/>
                </a:schemeClr>
                <a:prstClr val="white"/>
              </a:duotone>
              <a:alphaModFix amt="16000"/>
              <a:extLst>
                <a:ext uri="{BEBA8EAE-BF5A-486C-A8C5-ECC9F3942E4B}">
                  <a14:imgProps xmlns:a14="http://schemas.microsoft.com/office/drawing/2010/main">
                    <a14:imgLayer r:embed="rId5">
                      <a14:imgEffect>
                        <a14:saturation sat="270000"/>
                      </a14:imgEffect>
                      <a14:imgEffect>
                        <a14:brightnessContrast bright="-100000"/>
                      </a14:imgEffect>
                    </a14:imgLayer>
                  </a14:imgProps>
                </a:ext>
                <a:ext uri="{28A0092B-C50C-407E-A947-70E740481C1C}">
                  <a14:useLocalDpi xmlns:a14="http://schemas.microsoft.com/office/drawing/2010/main" val="0"/>
                </a:ext>
              </a:extLst>
            </a:blip>
            <a:srcRect l="-63" t="-382" r="7802" b="-1304"/>
            <a:stretch/>
          </p:blipFill>
          <p:spPr>
            <a:xfrm>
              <a:off x="627220" y="1654837"/>
              <a:ext cx="9993414" cy="4642670"/>
            </a:xfrm>
            <a:prstGeom prst="rect">
              <a:avLst/>
            </a:prstGeom>
            <a:effectLst/>
          </p:spPr>
        </p:pic>
        <p:sp>
          <p:nvSpPr>
            <p:cNvPr id="74" name="Freeform 73">
              <a:extLst>
                <a:ext uri="{FF2B5EF4-FFF2-40B4-BE49-F238E27FC236}">
                  <a16:creationId xmlns:a16="http://schemas.microsoft.com/office/drawing/2014/main" id="{586895FB-1780-AD4B-8395-E3FBDFBE0DF2}"/>
                </a:ext>
              </a:extLst>
            </p:cNvPr>
            <p:cNvSpPr/>
            <p:nvPr/>
          </p:nvSpPr>
          <p:spPr>
            <a:xfrm>
              <a:off x="3623318" y="5168074"/>
              <a:ext cx="361080" cy="361080"/>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6" name="Freeform 75">
              <a:extLst>
                <a:ext uri="{FF2B5EF4-FFF2-40B4-BE49-F238E27FC236}">
                  <a16:creationId xmlns:a16="http://schemas.microsoft.com/office/drawing/2014/main" id="{B5E6711B-04F3-6642-9FBA-F77265590D1B}"/>
                </a:ext>
              </a:extLst>
            </p:cNvPr>
            <p:cNvSpPr/>
            <p:nvPr/>
          </p:nvSpPr>
          <p:spPr>
            <a:xfrm>
              <a:off x="5540566" y="3051337"/>
              <a:ext cx="464178" cy="319122"/>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7" name="Freeform 76">
              <a:extLst>
                <a:ext uri="{FF2B5EF4-FFF2-40B4-BE49-F238E27FC236}">
                  <a16:creationId xmlns:a16="http://schemas.microsoft.com/office/drawing/2014/main" id="{BA426F69-BFE6-7047-9278-230FCCECAA73}"/>
                </a:ext>
              </a:extLst>
            </p:cNvPr>
            <p:cNvSpPr/>
            <p:nvPr/>
          </p:nvSpPr>
          <p:spPr>
            <a:xfrm>
              <a:off x="7820078" y="3586940"/>
              <a:ext cx="406156" cy="406156"/>
            </a:xfrm>
            <a:custGeom>
              <a:avLst/>
              <a:gdLst>
                <a:gd name="connsiteX0" fmla="*/ 38101 w 533400"/>
                <a:gd name="connsiteY0" fmla="*/ 457200 h 533400"/>
                <a:gd name="connsiteX1" fmla="*/ 38101 w 533400"/>
                <a:gd name="connsiteY1" fmla="*/ 495300 h 533400"/>
                <a:gd name="connsiteX2" fmla="*/ 495250 w 533400"/>
                <a:gd name="connsiteY2" fmla="*/ 495300 h 533400"/>
                <a:gd name="connsiteX3" fmla="*/ 495301 w 533400"/>
                <a:gd name="connsiteY3" fmla="*/ 457200 h 533400"/>
                <a:gd name="connsiteX4" fmla="*/ 438151 w 533400"/>
                <a:gd name="connsiteY4" fmla="*/ 457200 h 533400"/>
                <a:gd name="connsiteX5" fmla="*/ 400051 w 533400"/>
                <a:gd name="connsiteY5" fmla="*/ 457200 h 533400"/>
                <a:gd name="connsiteX6" fmla="*/ 285751 w 533400"/>
                <a:gd name="connsiteY6" fmla="*/ 457200 h 533400"/>
                <a:gd name="connsiteX7" fmla="*/ 247651 w 533400"/>
                <a:gd name="connsiteY7" fmla="*/ 457200 h 533400"/>
                <a:gd name="connsiteX8" fmla="*/ 133351 w 533400"/>
                <a:gd name="connsiteY8" fmla="*/ 457200 h 533400"/>
                <a:gd name="connsiteX9" fmla="*/ 95251 w 533400"/>
                <a:gd name="connsiteY9" fmla="*/ 457200 h 533400"/>
                <a:gd name="connsiteX10" fmla="*/ 400051 w 533400"/>
                <a:gd name="connsiteY10" fmla="*/ 190500 h 533400"/>
                <a:gd name="connsiteX11" fmla="*/ 400051 w 533400"/>
                <a:gd name="connsiteY11" fmla="*/ 419100 h 533400"/>
                <a:gd name="connsiteX12" fmla="*/ 438100 w 533400"/>
                <a:gd name="connsiteY12" fmla="*/ 419100 h 533400"/>
                <a:gd name="connsiteX13" fmla="*/ 438151 w 533400"/>
                <a:gd name="connsiteY13" fmla="*/ 190500 h 533400"/>
                <a:gd name="connsiteX14" fmla="*/ 247650 w 533400"/>
                <a:gd name="connsiteY14" fmla="*/ 190500 h 533400"/>
                <a:gd name="connsiteX15" fmla="*/ 247650 w 533400"/>
                <a:gd name="connsiteY15" fmla="*/ 419100 h 533400"/>
                <a:gd name="connsiteX16" fmla="*/ 285699 w 533400"/>
                <a:gd name="connsiteY16" fmla="*/ 419100 h 533400"/>
                <a:gd name="connsiteX17" fmla="*/ 285750 w 533400"/>
                <a:gd name="connsiteY17" fmla="*/ 190500 h 533400"/>
                <a:gd name="connsiteX18" fmla="*/ 95250 w 533400"/>
                <a:gd name="connsiteY18" fmla="*/ 190500 h 533400"/>
                <a:gd name="connsiteX19" fmla="*/ 95250 w 533400"/>
                <a:gd name="connsiteY19" fmla="*/ 419100 h 533400"/>
                <a:gd name="connsiteX20" fmla="*/ 133299 w 533400"/>
                <a:gd name="connsiteY20" fmla="*/ 419100 h 533400"/>
                <a:gd name="connsiteX21" fmla="*/ 133350 w 533400"/>
                <a:gd name="connsiteY21" fmla="*/ 190500 h 533400"/>
                <a:gd name="connsiteX22" fmla="*/ 323850 w 533400"/>
                <a:gd name="connsiteY22" fmla="*/ 190497 h 533400"/>
                <a:gd name="connsiteX23" fmla="*/ 323850 w 533400"/>
                <a:gd name="connsiteY23" fmla="*/ 419097 h 533400"/>
                <a:gd name="connsiteX24" fmla="*/ 361950 w 533400"/>
                <a:gd name="connsiteY24" fmla="*/ 419097 h 533400"/>
                <a:gd name="connsiteX25" fmla="*/ 361950 w 533400"/>
                <a:gd name="connsiteY25" fmla="*/ 190497 h 533400"/>
                <a:gd name="connsiteX26" fmla="*/ 171450 w 533400"/>
                <a:gd name="connsiteY26" fmla="*/ 190497 h 533400"/>
                <a:gd name="connsiteX27" fmla="*/ 171450 w 533400"/>
                <a:gd name="connsiteY27" fmla="*/ 419097 h 533400"/>
                <a:gd name="connsiteX28" fmla="*/ 209550 w 533400"/>
                <a:gd name="connsiteY28" fmla="*/ 419097 h 533400"/>
                <a:gd name="connsiteX29" fmla="*/ 209550 w 533400"/>
                <a:gd name="connsiteY29" fmla="*/ 190497 h 533400"/>
                <a:gd name="connsiteX30" fmla="*/ 266699 w 533400"/>
                <a:gd name="connsiteY30" fmla="*/ 38094 h 533400"/>
                <a:gd name="connsiteX31" fmla="*/ 258838 w 533400"/>
                <a:gd name="connsiteY31" fmla="*/ 39135 h 533400"/>
                <a:gd name="connsiteX32" fmla="*/ 77266 w 533400"/>
                <a:gd name="connsiteY32" fmla="*/ 152394 h 533400"/>
                <a:gd name="connsiteX33" fmla="*/ 95249 w 533400"/>
                <a:gd name="connsiteY33" fmla="*/ 152394 h 533400"/>
                <a:gd name="connsiteX34" fmla="*/ 133349 w 533400"/>
                <a:gd name="connsiteY34" fmla="*/ 152394 h 533400"/>
                <a:gd name="connsiteX35" fmla="*/ 247649 w 533400"/>
                <a:gd name="connsiteY35" fmla="*/ 152394 h 533400"/>
                <a:gd name="connsiteX36" fmla="*/ 285749 w 533400"/>
                <a:gd name="connsiteY36" fmla="*/ 152394 h 533400"/>
                <a:gd name="connsiteX37" fmla="*/ 400049 w 533400"/>
                <a:gd name="connsiteY37" fmla="*/ 152394 h 533400"/>
                <a:gd name="connsiteX38" fmla="*/ 438149 w 533400"/>
                <a:gd name="connsiteY38" fmla="*/ 152394 h 533400"/>
                <a:gd name="connsiteX39" fmla="*/ 456132 w 533400"/>
                <a:gd name="connsiteY39" fmla="*/ 152394 h 533400"/>
                <a:gd name="connsiteX40" fmla="*/ 274002 w 533400"/>
                <a:gd name="connsiteY40" fmla="*/ 38831 h 533400"/>
                <a:gd name="connsiteX41" fmla="*/ 266699 w 533400"/>
                <a:gd name="connsiteY41" fmla="*/ 38094 h 533400"/>
                <a:gd name="connsiteX42" fmla="*/ 266700 w 533400"/>
                <a:gd name="connsiteY42" fmla="*/ 0 h 533400"/>
                <a:gd name="connsiteX43" fmla="*/ 294183 w 533400"/>
                <a:gd name="connsiteY43" fmla="*/ 6502 h 533400"/>
                <a:gd name="connsiteX44" fmla="*/ 515391 w 533400"/>
                <a:gd name="connsiteY44" fmla="*/ 144450 h 533400"/>
                <a:gd name="connsiteX45" fmla="*/ 527050 w 533400"/>
                <a:gd name="connsiteY45" fmla="*/ 164236 h 533400"/>
                <a:gd name="connsiteX46" fmla="*/ 515379 w 533400"/>
                <a:gd name="connsiteY46" fmla="*/ 184010 h 533400"/>
                <a:gd name="connsiteX47" fmla="*/ 487921 w 533400"/>
                <a:gd name="connsiteY47" fmla="*/ 190500 h 533400"/>
                <a:gd name="connsiteX48" fmla="*/ 476250 w 533400"/>
                <a:gd name="connsiteY48" fmla="*/ 190500 h 533400"/>
                <a:gd name="connsiteX49" fmla="*/ 476250 w 533400"/>
                <a:gd name="connsiteY49" fmla="*/ 419100 h 533400"/>
                <a:gd name="connsiteX50" fmla="*/ 495300 w 533400"/>
                <a:gd name="connsiteY50" fmla="*/ 419100 h 533400"/>
                <a:gd name="connsiteX51" fmla="*/ 533400 w 533400"/>
                <a:gd name="connsiteY51" fmla="*/ 457200 h 533400"/>
                <a:gd name="connsiteX52" fmla="*/ 533400 w 533400"/>
                <a:gd name="connsiteY52" fmla="*/ 495300 h 533400"/>
                <a:gd name="connsiteX53" fmla="*/ 495300 w 533400"/>
                <a:gd name="connsiteY53" fmla="*/ 533400 h 533400"/>
                <a:gd name="connsiteX54" fmla="*/ 38100 w 533400"/>
                <a:gd name="connsiteY54" fmla="*/ 533400 h 533400"/>
                <a:gd name="connsiteX55" fmla="*/ 0 w 533400"/>
                <a:gd name="connsiteY55" fmla="*/ 495300 h 533400"/>
                <a:gd name="connsiteX56" fmla="*/ 0 w 533400"/>
                <a:gd name="connsiteY56" fmla="*/ 457200 h 533400"/>
                <a:gd name="connsiteX57" fmla="*/ 38100 w 533400"/>
                <a:gd name="connsiteY57" fmla="*/ 419100 h 533400"/>
                <a:gd name="connsiteX58" fmla="*/ 57150 w 533400"/>
                <a:gd name="connsiteY58" fmla="*/ 419100 h 533400"/>
                <a:gd name="connsiteX59" fmla="*/ 57150 w 533400"/>
                <a:gd name="connsiteY59" fmla="*/ 190500 h 533400"/>
                <a:gd name="connsiteX60" fmla="*/ 45479 w 533400"/>
                <a:gd name="connsiteY60" fmla="*/ 190500 h 533400"/>
                <a:gd name="connsiteX61" fmla="*/ 18009 w 533400"/>
                <a:gd name="connsiteY61" fmla="*/ 183998 h 533400"/>
                <a:gd name="connsiteX62" fmla="*/ 6350 w 533400"/>
                <a:gd name="connsiteY62" fmla="*/ 164236 h 533400"/>
                <a:gd name="connsiteX63" fmla="*/ 18021 w 533400"/>
                <a:gd name="connsiteY63" fmla="*/ 144450 h 533400"/>
                <a:gd name="connsiteX64" fmla="*/ 239230 w 533400"/>
                <a:gd name="connsiteY64" fmla="*/ 6502 h 533400"/>
                <a:gd name="connsiteX65" fmla="*/ 266700 w 533400"/>
                <a:gd name="connsiteY6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33400" h="533400">
                  <a:moveTo>
                    <a:pt x="38101" y="457200"/>
                  </a:moveTo>
                  <a:lnTo>
                    <a:pt x="38101" y="495300"/>
                  </a:lnTo>
                  <a:lnTo>
                    <a:pt x="495250" y="495300"/>
                  </a:lnTo>
                  <a:lnTo>
                    <a:pt x="495301" y="457200"/>
                  </a:lnTo>
                  <a:lnTo>
                    <a:pt x="438151" y="457200"/>
                  </a:lnTo>
                  <a:lnTo>
                    <a:pt x="400051" y="457200"/>
                  </a:lnTo>
                  <a:lnTo>
                    <a:pt x="285751" y="457200"/>
                  </a:lnTo>
                  <a:lnTo>
                    <a:pt x="247651" y="457200"/>
                  </a:lnTo>
                  <a:lnTo>
                    <a:pt x="133351" y="457200"/>
                  </a:lnTo>
                  <a:lnTo>
                    <a:pt x="95251" y="457200"/>
                  </a:lnTo>
                  <a:close/>
                  <a:moveTo>
                    <a:pt x="400051" y="190500"/>
                  </a:moveTo>
                  <a:lnTo>
                    <a:pt x="400051" y="419100"/>
                  </a:lnTo>
                  <a:lnTo>
                    <a:pt x="438100" y="419100"/>
                  </a:lnTo>
                  <a:lnTo>
                    <a:pt x="438151" y="190500"/>
                  </a:lnTo>
                  <a:close/>
                  <a:moveTo>
                    <a:pt x="247650" y="190500"/>
                  </a:moveTo>
                  <a:lnTo>
                    <a:pt x="247650" y="419100"/>
                  </a:lnTo>
                  <a:lnTo>
                    <a:pt x="285699" y="419100"/>
                  </a:lnTo>
                  <a:lnTo>
                    <a:pt x="285750" y="190500"/>
                  </a:lnTo>
                  <a:close/>
                  <a:moveTo>
                    <a:pt x="95250" y="190500"/>
                  </a:moveTo>
                  <a:lnTo>
                    <a:pt x="95250" y="419100"/>
                  </a:lnTo>
                  <a:lnTo>
                    <a:pt x="133299" y="419100"/>
                  </a:lnTo>
                  <a:lnTo>
                    <a:pt x="133350" y="190500"/>
                  </a:lnTo>
                  <a:close/>
                  <a:moveTo>
                    <a:pt x="323850" y="190497"/>
                  </a:moveTo>
                  <a:lnTo>
                    <a:pt x="323850" y="419097"/>
                  </a:lnTo>
                  <a:lnTo>
                    <a:pt x="361950" y="419097"/>
                  </a:lnTo>
                  <a:lnTo>
                    <a:pt x="361950" y="190497"/>
                  </a:lnTo>
                  <a:close/>
                  <a:moveTo>
                    <a:pt x="171450" y="190497"/>
                  </a:moveTo>
                  <a:lnTo>
                    <a:pt x="171450" y="419097"/>
                  </a:lnTo>
                  <a:lnTo>
                    <a:pt x="209550" y="419097"/>
                  </a:lnTo>
                  <a:lnTo>
                    <a:pt x="209550" y="190497"/>
                  </a:lnTo>
                  <a:close/>
                  <a:moveTo>
                    <a:pt x="266699" y="38094"/>
                  </a:moveTo>
                  <a:cubicBezTo>
                    <a:pt x="262267" y="38094"/>
                    <a:pt x="259460" y="38869"/>
                    <a:pt x="258838" y="39135"/>
                  </a:cubicBezTo>
                  <a:lnTo>
                    <a:pt x="77266" y="152394"/>
                  </a:lnTo>
                  <a:lnTo>
                    <a:pt x="95249" y="152394"/>
                  </a:lnTo>
                  <a:lnTo>
                    <a:pt x="133349" y="152394"/>
                  </a:lnTo>
                  <a:lnTo>
                    <a:pt x="247649" y="152394"/>
                  </a:lnTo>
                  <a:lnTo>
                    <a:pt x="285749" y="152394"/>
                  </a:lnTo>
                  <a:lnTo>
                    <a:pt x="400049" y="152394"/>
                  </a:lnTo>
                  <a:lnTo>
                    <a:pt x="438149" y="152394"/>
                  </a:lnTo>
                  <a:lnTo>
                    <a:pt x="456132" y="152394"/>
                  </a:lnTo>
                  <a:lnTo>
                    <a:pt x="274002" y="38831"/>
                  </a:lnTo>
                  <a:cubicBezTo>
                    <a:pt x="274040" y="38792"/>
                    <a:pt x="271322" y="38094"/>
                    <a:pt x="266699" y="38094"/>
                  </a:cubicBezTo>
                  <a:close/>
                  <a:moveTo>
                    <a:pt x="266700" y="0"/>
                  </a:moveTo>
                  <a:cubicBezTo>
                    <a:pt x="273075" y="0"/>
                    <a:pt x="285115" y="838"/>
                    <a:pt x="294183" y="6502"/>
                  </a:cubicBezTo>
                  <a:lnTo>
                    <a:pt x="515391" y="144450"/>
                  </a:lnTo>
                  <a:cubicBezTo>
                    <a:pt x="522808" y="149073"/>
                    <a:pt x="527050" y="156286"/>
                    <a:pt x="527050" y="164236"/>
                  </a:cubicBezTo>
                  <a:cubicBezTo>
                    <a:pt x="527037" y="172187"/>
                    <a:pt x="522783" y="179388"/>
                    <a:pt x="515379" y="184010"/>
                  </a:cubicBezTo>
                  <a:cubicBezTo>
                    <a:pt x="506336" y="189662"/>
                    <a:pt x="494297" y="190500"/>
                    <a:pt x="487921" y="190500"/>
                  </a:cubicBezTo>
                  <a:lnTo>
                    <a:pt x="476250" y="190500"/>
                  </a:lnTo>
                  <a:lnTo>
                    <a:pt x="476250" y="419100"/>
                  </a:lnTo>
                  <a:lnTo>
                    <a:pt x="495300" y="419100"/>
                  </a:lnTo>
                  <a:cubicBezTo>
                    <a:pt x="516306" y="419100"/>
                    <a:pt x="533400" y="436194"/>
                    <a:pt x="533400" y="457200"/>
                  </a:cubicBezTo>
                  <a:lnTo>
                    <a:pt x="533400" y="495300"/>
                  </a:lnTo>
                  <a:cubicBezTo>
                    <a:pt x="533400" y="516306"/>
                    <a:pt x="516306" y="533400"/>
                    <a:pt x="495300" y="533400"/>
                  </a:cubicBezTo>
                  <a:lnTo>
                    <a:pt x="38100" y="533400"/>
                  </a:lnTo>
                  <a:cubicBezTo>
                    <a:pt x="17094" y="533400"/>
                    <a:pt x="0" y="516306"/>
                    <a:pt x="0" y="495300"/>
                  </a:cubicBezTo>
                  <a:lnTo>
                    <a:pt x="0" y="457200"/>
                  </a:lnTo>
                  <a:cubicBezTo>
                    <a:pt x="0" y="436194"/>
                    <a:pt x="17094" y="419100"/>
                    <a:pt x="38100" y="419100"/>
                  </a:cubicBezTo>
                  <a:lnTo>
                    <a:pt x="57150" y="419100"/>
                  </a:lnTo>
                  <a:lnTo>
                    <a:pt x="57150" y="190500"/>
                  </a:lnTo>
                  <a:lnTo>
                    <a:pt x="45479" y="190500"/>
                  </a:lnTo>
                  <a:cubicBezTo>
                    <a:pt x="39103" y="190500"/>
                    <a:pt x="27076" y="189662"/>
                    <a:pt x="18009" y="183998"/>
                  </a:cubicBezTo>
                  <a:cubicBezTo>
                    <a:pt x="10617" y="179400"/>
                    <a:pt x="6363" y="172199"/>
                    <a:pt x="6350" y="164236"/>
                  </a:cubicBezTo>
                  <a:cubicBezTo>
                    <a:pt x="6350" y="156286"/>
                    <a:pt x="10605" y="149073"/>
                    <a:pt x="18021" y="144450"/>
                  </a:cubicBezTo>
                  <a:lnTo>
                    <a:pt x="239230" y="6502"/>
                  </a:lnTo>
                  <a:cubicBezTo>
                    <a:pt x="248285" y="838"/>
                    <a:pt x="260325" y="0"/>
                    <a:pt x="2667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Freeform 77">
              <a:extLst>
                <a:ext uri="{FF2B5EF4-FFF2-40B4-BE49-F238E27FC236}">
                  <a16:creationId xmlns:a16="http://schemas.microsoft.com/office/drawing/2014/main" id="{FC576072-81E1-BA44-8A4C-A24B4BB16DC7}"/>
                </a:ext>
              </a:extLst>
            </p:cNvPr>
            <p:cNvSpPr/>
            <p:nvPr/>
          </p:nvSpPr>
          <p:spPr>
            <a:xfrm>
              <a:off x="5213961" y="3737188"/>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9" name="Freeform 78">
              <a:extLst>
                <a:ext uri="{FF2B5EF4-FFF2-40B4-BE49-F238E27FC236}">
                  <a16:creationId xmlns:a16="http://schemas.microsoft.com/office/drawing/2014/main" id="{8726EE9F-38CB-A742-9ACC-347775E0AD07}"/>
                </a:ext>
              </a:extLst>
            </p:cNvPr>
            <p:cNvSpPr/>
            <p:nvPr/>
          </p:nvSpPr>
          <p:spPr>
            <a:xfrm>
              <a:off x="6923973" y="2708842"/>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0" name="Freeform 79">
              <a:extLst>
                <a:ext uri="{FF2B5EF4-FFF2-40B4-BE49-F238E27FC236}">
                  <a16:creationId xmlns:a16="http://schemas.microsoft.com/office/drawing/2014/main" id="{2301507A-A69C-4648-A424-848BAE6D61A3}"/>
                </a:ext>
              </a:extLst>
            </p:cNvPr>
            <p:cNvSpPr/>
            <p:nvPr/>
          </p:nvSpPr>
          <p:spPr>
            <a:xfrm>
              <a:off x="6135439" y="3283475"/>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Freeform 80">
              <a:extLst>
                <a:ext uri="{FF2B5EF4-FFF2-40B4-BE49-F238E27FC236}">
                  <a16:creationId xmlns:a16="http://schemas.microsoft.com/office/drawing/2014/main" id="{473D7AB0-8416-EA49-BAA3-68C427E27340}"/>
                </a:ext>
              </a:extLst>
            </p:cNvPr>
            <p:cNvSpPr/>
            <p:nvPr/>
          </p:nvSpPr>
          <p:spPr>
            <a:xfrm>
              <a:off x="6123012" y="4624460"/>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2" name="Freeform 81">
              <a:extLst>
                <a:ext uri="{FF2B5EF4-FFF2-40B4-BE49-F238E27FC236}">
                  <a16:creationId xmlns:a16="http://schemas.microsoft.com/office/drawing/2014/main" id="{1D1B71F9-83ED-F34D-AE87-9FC75BD140E7}"/>
                </a:ext>
              </a:extLst>
            </p:cNvPr>
            <p:cNvSpPr/>
            <p:nvPr/>
          </p:nvSpPr>
          <p:spPr>
            <a:xfrm>
              <a:off x="2708802" y="2688698"/>
              <a:ext cx="464178" cy="319122"/>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3" name="Freeform 82">
              <a:extLst>
                <a:ext uri="{FF2B5EF4-FFF2-40B4-BE49-F238E27FC236}">
                  <a16:creationId xmlns:a16="http://schemas.microsoft.com/office/drawing/2014/main" id="{CB1BEDAF-228A-6C47-BAA9-033A2FD83162}"/>
                </a:ext>
              </a:extLst>
            </p:cNvPr>
            <p:cNvSpPr/>
            <p:nvPr/>
          </p:nvSpPr>
          <p:spPr>
            <a:xfrm>
              <a:off x="6312853" y="5243449"/>
              <a:ext cx="464178" cy="319122"/>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4" name="Freeform 83">
              <a:extLst>
                <a:ext uri="{FF2B5EF4-FFF2-40B4-BE49-F238E27FC236}">
                  <a16:creationId xmlns:a16="http://schemas.microsoft.com/office/drawing/2014/main" id="{D7A6C931-AECD-5D45-9E26-8AFC23AEF141}"/>
                </a:ext>
              </a:extLst>
            </p:cNvPr>
            <p:cNvSpPr/>
            <p:nvPr/>
          </p:nvSpPr>
          <p:spPr>
            <a:xfrm>
              <a:off x="9880661" y="5562571"/>
              <a:ext cx="464178" cy="319122"/>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5" name="Freeform 84">
              <a:extLst>
                <a:ext uri="{FF2B5EF4-FFF2-40B4-BE49-F238E27FC236}">
                  <a16:creationId xmlns:a16="http://schemas.microsoft.com/office/drawing/2014/main" id="{F5BE8568-F631-F547-87D6-93E784E8587B}"/>
                </a:ext>
              </a:extLst>
            </p:cNvPr>
            <p:cNvSpPr/>
            <p:nvPr/>
          </p:nvSpPr>
          <p:spPr>
            <a:xfrm>
              <a:off x="7942205" y="4076689"/>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6" name="Freeform 85">
              <a:extLst>
                <a:ext uri="{FF2B5EF4-FFF2-40B4-BE49-F238E27FC236}">
                  <a16:creationId xmlns:a16="http://schemas.microsoft.com/office/drawing/2014/main" id="{754950CB-D363-8B45-894E-F5B8DB89BD2D}"/>
                </a:ext>
              </a:extLst>
            </p:cNvPr>
            <p:cNvSpPr/>
            <p:nvPr/>
          </p:nvSpPr>
          <p:spPr>
            <a:xfrm>
              <a:off x="9083738" y="4367111"/>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7" name="Freeform 86">
              <a:extLst>
                <a:ext uri="{FF2B5EF4-FFF2-40B4-BE49-F238E27FC236}">
                  <a16:creationId xmlns:a16="http://schemas.microsoft.com/office/drawing/2014/main" id="{8F1FAB91-7071-2B41-91CD-2A07F1F4D8A4}"/>
                </a:ext>
              </a:extLst>
            </p:cNvPr>
            <p:cNvSpPr/>
            <p:nvPr/>
          </p:nvSpPr>
          <p:spPr>
            <a:xfrm>
              <a:off x="3023086" y="4076689"/>
              <a:ext cx="474203" cy="474203"/>
            </a:xfrm>
            <a:custGeom>
              <a:avLst/>
              <a:gdLst>
                <a:gd name="connsiteX0" fmla="*/ 302271 w 609600"/>
                <a:gd name="connsiteY0" fmla="*/ 412750 h 609600"/>
                <a:gd name="connsiteX1" fmla="*/ 324496 w 609600"/>
                <a:gd name="connsiteY1" fmla="*/ 434975 h 609600"/>
                <a:gd name="connsiteX2" fmla="*/ 302271 w 609600"/>
                <a:gd name="connsiteY2" fmla="*/ 457200 h 609600"/>
                <a:gd name="connsiteX3" fmla="*/ 280046 w 609600"/>
                <a:gd name="connsiteY3" fmla="*/ 434975 h 609600"/>
                <a:gd name="connsiteX4" fmla="*/ 302271 w 609600"/>
                <a:gd name="connsiteY4" fmla="*/ 412750 h 609600"/>
                <a:gd name="connsiteX5" fmla="*/ 304417 w 609600"/>
                <a:gd name="connsiteY5" fmla="*/ 152667 h 609600"/>
                <a:gd name="connsiteX6" fmla="*/ 400048 w 609600"/>
                <a:gd name="connsiteY6" fmla="*/ 240653 h 609600"/>
                <a:gd name="connsiteX7" fmla="*/ 321956 w 609600"/>
                <a:gd name="connsiteY7" fmla="*/ 327063 h 609600"/>
                <a:gd name="connsiteX8" fmla="*/ 321956 w 609600"/>
                <a:gd name="connsiteY8" fmla="*/ 361684 h 609600"/>
                <a:gd name="connsiteX9" fmla="*/ 302906 w 609600"/>
                <a:gd name="connsiteY9" fmla="*/ 380734 h 609600"/>
                <a:gd name="connsiteX10" fmla="*/ 283856 w 609600"/>
                <a:gd name="connsiteY10" fmla="*/ 361684 h 609600"/>
                <a:gd name="connsiteX11" fmla="*/ 283856 w 609600"/>
                <a:gd name="connsiteY11" fmla="*/ 309728 h 609600"/>
                <a:gd name="connsiteX12" fmla="*/ 302906 w 609600"/>
                <a:gd name="connsiteY12" fmla="*/ 290678 h 609600"/>
                <a:gd name="connsiteX13" fmla="*/ 302956 w 609600"/>
                <a:gd name="connsiteY13" fmla="*/ 290691 h 609600"/>
                <a:gd name="connsiteX14" fmla="*/ 304557 w 609600"/>
                <a:gd name="connsiteY14" fmla="*/ 290513 h 609600"/>
                <a:gd name="connsiteX15" fmla="*/ 361948 w 609600"/>
                <a:gd name="connsiteY15" fmla="*/ 240653 h 609600"/>
                <a:gd name="connsiteX16" fmla="*/ 304417 w 609600"/>
                <a:gd name="connsiteY16" fmla="*/ 190767 h 609600"/>
                <a:gd name="connsiteX17" fmla="*/ 247534 w 609600"/>
                <a:gd name="connsiteY17" fmla="*/ 235877 h 609600"/>
                <a:gd name="connsiteX18" fmla="*/ 226477 w 609600"/>
                <a:gd name="connsiteY18" fmla="*/ 252692 h 609600"/>
                <a:gd name="connsiteX19" fmla="*/ 209675 w 609600"/>
                <a:gd name="connsiteY19" fmla="*/ 231636 h 609600"/>
                <a:gd name="connsiteX20" fmla="*/ 304417 w 609600"/>
                <a:gd name="connsiteY20" fmla="*/ 152667 h 609600"/>
                <a:gd name="connsiteX21" fmla="*/ 304800 w 609600"/>
                <a:gd name="connsiteY21" fmla="*/ 38105 h 609600"/>
                <a:gd name="connsiteX22" fmla="*/ 38100 w 609600"/>
                <a:gd name="connsiteY22" fmla="*/ 304805 h 609600"/>
                <a:gd name="connsiteX23" fmla="*/ 304800 w 609600"/>
                <a:gd name="connsiteY23" fmla="*/ 571505 h 609600"/>
                <a:gd name="connsiteX24" fmla="*/ 571500 w 609600"/>
                <a:gd name="connsiteY24" fmla="*/ 304805 h 609600"/>
                <a:gd name="connsiteX25" fmla="*/ 304800 w 609600"/>
                <a:gd name="connsiteY25" fmla="*/ 38105 h 609600"/>
                <a:gd name="connsiteX26" fmla="*/ 304800 w 609600"/>
                <a:gd name="connsiteY26" fmla="*/ 0 h 609600"/>
                <a:gd name="connsiteX27" fmla="*/ 609600 w 609600"/>
                <a:gd name="connsiteY27" fmla="*/ 304800 h 609600"/>
                <a:gd name="connsiteX28" fmla="*/ 304800 w 609600"/>
                <a:gd name="connsiteY28" fmla="*/ 609600 h 609600"/>
                <a:gd name="connsiteX29" fmla="*/ 0 w 609600"/>
                <a:gd name="connsiteY29" fmla="*/ 304800 h 609600"/>
                <a:gd name="connsiteX30" fmla="*/ 304800 w 609600"/>
                <a:gd name="connsiteY3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 h="609600">
                  <a:moveTo>
                    <a:pt x="302271" y="412750"/>
                  </a:moveTo>
                  <a:cubicBezTo>
                    <a:pt x="314539" y="412750"/>
                    <a:pt x="324496" y="422707"/>
                    <a:pt x="324496" y="434975"/>
                  </a:cubicBezTo>
                  <a:cubicBezTo>
                    <a:pt x="324496" y="447256"/>
                    <a:pt x="314539" y="457200"/>
                    <a:pt x="302271" y="457200"/>
                  </a:cubicBezTo>
                  <a:cubicBezTo>
                    <a:pt x="289990" y="457200"/>
                    <a:pt x="280046" y="447256"/>
                    <a:pt x="280046" y="434975"/>
                  </a:cubicBezTo>
                  <a:cubicBezTo>
                    <a:pt x="280046" y="422707"/>
                    <a:pt x="289990" y="412750"/>
                    <a:pt x="302271" y="412750"/>
                  </a:cubicBezTo>
                  <a:close/>
                  <a:moveTo>
                    <a:pt x="304417" y="152667"/>
                  </a:moveTo>
                  <a:cubicBezTo>
                    <a:pt x="357147" y="152667"/>
                    <a:pt x="400048" y="192139"/>
                    <a:pt x="400048" y="240653"/>
                  </a:cubicBezTo>
                  <a:cubicBezTo>
                    <a:pt x="400048" y="283604"/>
                    <a:pt x="366329" y="319443"/>
                    <a:pt x="321956" y="327063"/>
                  </a:cubicBezTo>
                  <a:lnTo>
                    <a:pt x="321956" y="361684"/>
                  </a:lnTo>
                  <a:cubicBezTo>
                    <a:pt x="321956" y="372212"/>
                    <a:pt x="313421" y="380734"/>
                    <a:pt x="302906" y="380734"/>
                  </a:cubicBezTo>
                  <a:cubicBezTo>
                    <a:pt x="292390" y="380734"/>
                    <a:pt x="283856" y="372212"/>
                    <a:pt x="283856" y="361684"/>
                  </a:cubicBezTo>
                  <a:lnTo>
                    <a:pt x="283856" y="309728"/>
                  </a:lnTo>
                  <a:cubicBezTo>
                    <a:pt x="283856" y="299212"/>
                    <a:pt x="292390" y="290678"/>
                    <a:pt x="302906" y="290678"/>
                  </a:cubicBezTo>
                  <a:cubicBezTo>
                    <a:pt x="302931" y="290678"/>
                    <a:pt x="302944" y="290691"/>
                    <a:pt x="302956" y="290691"/>
                  </a:cubicBezTo>
                  <a:cubicBezTo>
                    <a:pt x="303490" y="290640"/>
                    <a:pt x="304011" y="290513"/>
                    <a:pt x="304557" y="290513"/>
                  </a:cubicBezTo>
                  <a:cubicBezTo>
                    <a:pt x="336205" y="290462"/>
                    <a:pt x="361948" y="268085"/>
                    <a:pt x="361948" y="240653"/>
                  </a:cubicBezTo>
                  <a:cubicBezTo>
                    <a:pt x="361948" y="213144"/>
                    <a:pt x="336142" y="190767"/>
                    <a:pt x="304417" y="190767"/>
                  </a:cubicBezTo>
                  <a:cubicBezTo>
                    <a:pt x="274864" y="190767"/>
                    <a:pt x="250417" y="210160"/>
                    <a:pt x="247534" y="235877"/>
                  </a:cubicBezTo>
                  <a:cubicBezTo>
                    <a:pt x="246378" y="246329"/>
                    <a:pt x="236955" y="253823"/>
                    <a:pt x="226477" y="252692"/>
                  </a:cubicBezTo>
                  <a:cubicBezTo>
                    <a:pt x="216025" y="251524"/>
                    <a:pt x="208494" y="242100"/>
                    <a:pt x="209675" y="231636"/>
                  </a:cubicBezTo>
                  <a:cubicBezTo>
                    <a:pt x="214717" y="186614"/>
                    <a:pt x="255446" y="152667"/>
                    <a:pt x="304417" y="152667"/>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8" name="Freeform 87">
              <a:extLst>
                <a:ext uri="{FF2B5EF4-FFF2-40B4-BE49-F238E27FC236}">
                  <a16:creationId xmlns:a16="http://schemas.microsoft.com/office/drawing/2014/main" id="{2CC1F8BE-46F0-3A44-87B0-72109330BFD0}"/>
                </a:ext>
              </a:extLst>
            </p:cNvPr>
            <p:cNvSpPr/>
            <p:nvPr/>
          </p:nvSpPr>
          <p:spPr>
            <a:xfrm>
              <a:off x="8968854" y="3656304"/>
              <a:ext cx="406156" cy="406156"/>
            </a:xfrm>
            <a:custGeom>
              <a:avLst/>
              <a:gdLst>
                <a:gd name="connsiteX0" fmla="*/ 38101 w 533400"/>
                <a:gd name="connsiteY0" fmla="*/ 457200 h 533400"/>
                <a:gd name="connsiteX1" fmla="*/ 38101 w 533400"/>
                <a:gd name="connsiteY1" fmla="*/ 495300 h 533400"/>
                <a:gd name="connsiteX2" fmla="*/ 495250 w 533400"/>
                <a:gd name="connsiteY2" fmla="*/ 495300 h 533400"/>
                <a:gd name="connsiteX3" fmla="*/ 495301 w 533400"/>
                <a:gd name="connsiteY3" fmla="*/ 457200 h 533400"/>
                <a:gd name="connsiteX4" fmla="*/ 438151 w 533400"/>
                <a:gd name="connsiteY4" fmla="*/ 457200 h 533400"/>
                <a:gd name="connsiteX5" fmla="*/ 400051 w 533400"/>
                <a:gd name="connsiteY5" fmla="*/ 457200 h 533400"/>
                <a:gd name="connsiteX6" fmla="*/ 285751 w 533400"/>
                <a:gd name="connsiteY6" fmla="*/ 457200 h 533400"/>
                <a:gd name="connsiteX7" fmla="*/ 247651 w 533400"/>
                <a:gd name="connsiteY7" fmla="*/ 457200 h 533400"/>
                <a:gd name="connsiteX8" fmla="*/ 133351 w 533400"/>
                <a:gd name="connsiteY8" fmla="*/ 457200 h 533400"/>
                <a:gd name="connsiteX9" fmla="*/ 95251 w 533400"/>
                <a:gd name="connsiteY9" fmla="*/ 457200 h 533400"/>
                <a:gd name="connsiteX10" fmla="*/ 400051 w 533400"/>
                <a:gd name="connsiteY10" fmla="*/ 190500 h 533400"/>
                <a:gd name="connsiteX11" fmla="*/ 400051 w 533400"/>
                <a:gd name="connsiteY11" fmla="*/ 419100 h 533400"/>
                <a:gd name="connsiteX12" fmla="*/ 438100 w 533400"/>
                <a:gd name="connsiteY12" fmla="*/ 419100 h 533400"/>
                <a:gd name="connsiteX13" fmla="*/ 438151 w 533400"/>
                <a:gd name="connsiteY13" fmla="*/ 190500 h 533400"/>
                <a:gd name="connsiteX14" fmla="*/ 247650 w 533400"/>
                <a:gd name="connsiteY14" fmla="*/ 190500 h 533400"/>
                <a:gd name="connsiteX15" fmla="*/ 247650 w 533400"/>
                <a:gd name="connsiteY15" fmla="*/ 419100 h 533400"/>
                <a:gd name="connsiteX16" fmla="*/ 285699 w 533400"/>
                <a:gd name="connsiteY16" fmla="*/ 419100 h 533400"/>
                <a:gd name="connsiteX17" fmla="*/ 285750 w 533400"/>
                <a:gd name="connsiteY17" fmla="*/ 190500 h 533400"/>
                <a:gd name="connsiteX18" fmla="*/ 95250 w 533400"/>
                <a:gd name="connsiteY18" fmla="*/ 190500 h 533400"/>
                <a:gd name="connsiteX19" fmla="*/ 95250 w 533400"/>
                <a:gd name="connsiteY19" fmla="*/ 419100 h 533400"/>
                <a:gd name="connsiteX20" fmla="*/ 133299 w 533400"/>
                <a:gd name="connsiteY20" fmla="*/ 419100 h 533400"/>
                <a:gd name="connsiteX21" fmla="*/ 133350 w 533400"/>
                <a:gd name="connsiteY21" fmla="*/ 190500 h 533400"/>
                <a:gd name="connsiteX22" fmla="*/ 323850 w 533400"/>
                <a:gd name="connsiteY22" fmla="*/ 190497 h 533400"/>
                <a:gd name="connsiteX23" fmla="*/ 323850 w 533400"/>
                <a:gd name="connsiteY23" fmla="*/ 419097 h 533400"/>
                <a:gd name="connsiteX24" fmla="*/ 361950 w 533400"/>
                <a:gd name="connsiteY24" fmla="*/ 419097 h 533400"/>
                <a:gd name="connsiteX25" fmla="*/ 361950 w 533400"/>
                <a:gd name="connsiteY25" fmla="*/ 190497 h 533400"/>
                <a:gd name="connsiteX26" fmla="*/ 171450 w 533400"/>
                <a:gd name="connsiteY26" fmla="*/ 190497 h 533400"/>
                <a:gd name="connsiteX27" fmla="*/ 171450 w 533400"/>
                <a:gd name="connsiteY27" fmla="*/ 419097 h 533400"/>
                <a:gd name="connsiteX28" fmla="*/ 209550 w 533400"/>
                <a:gd name="connsiteY28" fmla="*/ 419097 h 533400"/>
                <a:gd name="connsiteX29" fmla="*/ 209550 w 533400"/>
                <a:gd name="connsiteY29" fmla="*/ 190497 h 533400"/>
                <a:gd name="connsiteX30" fmla="*/ 266699 w 533400"/>
                <a:gd name="connsiteY30" fmla="*/ 38094 h 533400"/>
                <a:gd name="connsiteX31" fmla="*/ 258838 w 533400"/>
                <a:gd name="connsiteY31" fmla="*/ 39135 h 533400"/>
                <a:gd name="connsiteX32" fmla="*/ 77266 w 533400"/>
                <a:gd name="connsiteY32" fmla="*/ 152394 h 533400"/>
                <a:gd name="connsiteX33" fmla="*/ 95249 w 533400"/>
                <a:gd name="connsiteY33" fmla="*/ 152394 h 533400"/>
                <a:gd name="connsiteX34" fmla="*/ 133349 w 533400"/>
                <a:gd name="connsiteY34" fmla="*/ 152394 h 533400"/>
                <a:gd name="connsiteX35" fmla="*/ 247649 w 533400"/>
                <a:gd name="connsiteY35" fmla="*/ 152394 h 533400"/>
                <a:gd name="connsiteX36" fmla="*/ 285749 w 533400"/>
                <a:gd name="connsiteY36" fmla="*/ 152394 h 533400"/>
                <a:gd name="connsiteX37" fmla="*/ 400049 w 533400"/>
                <a:gd name="connsiteY37" fmla="*/ 152394 h 533400"/>
                <a:gd name="connsiteX38" fmla="*/ 438149 w 533400"/>
                <a:gd name="connsiteY38" fmla="*/ 152394 h 533400"/>
                <a:gd name="connsiteX39" fmla="*/ 456132 w 533400"/>
                <a:gd name="connsiteY39" fmla="*/ 152394 h 533400"/>
                <a:gd name="connsiteX40" fmla="*/ 274002 w 533400"/>
                <a:gd name="connsiteY40" fmla="*/ 38831 h 533400"/>
                <a:gd name="connsiteX41" fmla="*/ 266699 w 533400"/>
                <a:gd name="connsiteY41" fmla="*/ 38094 h 533400"/>
                <a:gd name="connsiteX42" fmla="*/ 266700 w 533400"/>
                <a:gd name="connsiteY42" fmla="*/ 0 h 533400"/>
                <a:gd name="connsiteX43" fmla="*/ 294183 w 533400"/>
                <a:gd name="connsiteY43" fmla="*/ 6502 h 533400"/>
                <a:gd name="connsiteX44" fmla="*/ 515391 w 533400"/>
                <a:gd name="connsiteY44" fmla="*/ 144450 h 533400"/>
                <a:gd name="connsiteX45" fmla="*/ 527050 w 533400"/>
                <a:gd name="connsiteY45" fmla="*/ 164236 h 533400"/>
                <a:gd name="connsiteX46" fmla="*/ 515379 w 533400"/>
                <a:gd name="connsiteY46" fmla="*/ 184010 h 533400"/>
                <a:gd name="connsiteX47" fmla="*/ 487921 w 533400"/>
                <a:gd name="connsiteY47" fmla="*/ 190500 h 533400"/>
                <a:gd name="connsiteX48" fmla="*/ 476250 w 533400"/>
                <a:gd name="connsiteY48" fmla="*/ 190500 h 533400"/>
                <a:gd name="connsiteX49" fmla="*/ 476250 w 533400"/>
                <a:gd name="connsiteY49" fmla="*/ 419100 h 533400"/>
                <a:gd name="connsiteX50" fmla="*/ 495300 w 533400"/>
                <a:gd name="connsiteY50" fmla="*/ 419100 h 533400"/>
                <a:gd name="connsiteX51" fmla="*/ 533400 w 533400"/>
                <a:gd name="connsiteY51" fmla="*/ 457200 h 533400"/>
                <a:gd name="connsiteX52" fmla="*/ 533400 w 533400"/>
                <a:gd name="connsiteY52" fmla="*/ 495300 h 533400"/>
                <a:gd name="connsiteX53" fmla="*/ 495300 w 533400"/>
                <a:gd name="connsiteY53" fmla="*/ 533400 h 533400"/>
                <a:gd name="connsiteX54" fmla="*/ 38100 w 533400"/>
                <a:gd name="connsiteY54" fmla="*/ 533400 h 533400"/>
                <a:gd name="connsiteX55" fmla="*/ 0 w 533400"/>
                <a:gd name="connsiteY55" fmla="*/ 495300 h 533400"/>
                <a:gd name="connsiteX56" fmla="*/ 0 w 533400"/>
                <a:gd name="connsiteY56" fmla="*/ 457200 h 533400"/>
                <a:gd name="connsiteX57" fmla="*/ 38100 w 533400"/>
                <a:gd name="connsiteY57" fmla="*/ 419100 h 533400"/>
                <a:gd name="connsiteX58" fmla="*/ 57150 w 533400"/>
                <a:gd name="connsiteY58" fmla="*/ 419100 h 533400"/>
                <a:gd name="connsiteX59" fmla="*/ 57150 w 533400"/>
                <a:gd name="connsiteY59" fmla="*/ 190500 h 533400"/>
                <a:gd name="connsiteX60" fmla="*/ 45479 w 533400"/>
                <a:gd name="connsiteY60" fmla="*/ 190500 h 533400"/>
                <a:gd name="connsiteX61" fmla="*/ 18009 w 533400"/>
                <a:gd name="connsiteY61" fmla="*/ 183998 h 533400"/>
                <a:gd name="connsiteX62" fmla="*/ 6350 w 533400"/>
                <a:gd name="connsiteY62" fmla="*/ 164236 h 533400"/>
                <a:gd name="connsiteX63" fmla="*/ 18021 w 533400"/>
                <a:gd name="connsiteY63" fmla="*/ 144450 h 533400"/>
                <a:gd name="connsiteX64" fmla="*/ 239230 w 533400"/>
                <a:gd name="connsiteY64" fmla="*/ 6502 h 533400"/>
                <a:gd name="connsiteX65" fmla="*/ 266700 w 533400"/>
                <a:gd name="connsiteY6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33400" h="533400">
                  <a:moveTo>
                    <a:pt x="38101" y="457200"/>
                  </a:moveTo>
                  <a:lnTo>
                    <a:pt x="38101" y="495300"/>
                  </a:lnTo>
                  <a:lnTo>
                    <a:pt x="495250" y="495300"/>
                  </a:lnTo>
                  <a:lnTo>
                    <a:pt x="495301" y="457200"/>
                  </a:lnTo>
                  <a:lnTo>
                    <a:pt x="438151" y="457200"/>
                  </a:lnTo>
                  <a:lnTo>
                    <a:pt x="400051" y="457200"/>
                  </a:lnTo>
                  <a:lnTo>
                    <a:pt x="285751" y="457200"/>
                  </a:lnTo>
                  <a:lnTo>
                    <a:pt x="247651" y="457200"/>
                  </a:lnTo>
                  <a:lnTo>
                    <a:pt x="133351" y="457200"/>
                  </a:lnTo>
                  <a:lnTo>
                    <a:pt x="95251" y="457200"/>
                  </a:lnTo>
                  <a:close/>
                  <a:moveTo>
                    <a:pt x="400051" y="190500"/>
                  </a:moveTo>
                  <a:lnTo>
                    <a:pt x="400051" y="419100"/>
                  </a:lnTo>
                  <a:lnTo>
                    <a:pt x="438100" y="419100"/>
                  </a:lnTo>
                  <a:lnTo>
                    <a:pt x="438151" y="190500"/>
                  </a:lnTo>
                  <a:close/>
                  <a:moveTo>
                    <a:pt x="247650" y="190500"/>
                  </a:moveTo>
                  <a:lnTo>
                    <a:pt x="247650" y="419100"/>
                  </a:lnTo>
                  <a:lnTo>
                    <a:pt x="285699" y="419100"/>
                  </a:lnTo>
                  <a:lnTo>
                    <a:pt x="285750" y="190500"/>
                  </a:lnTo>
                  <a:close/>
                  <a:moveTo>
                    <a:pt x="95250" y="190500"/>
                  </a:moveTo>
                  <a:lnTo>
                    <a:pt x="95250" y="419100"/>
                  </a:lnTo>
                  <a:lnTo>
                    <a:pt x="133299" y="419100"/>
                  </a:lnTo>
                  <a:lnTo>
                    <a:pt x="133350" y="190500"/>
                  </a:lnTo>
                  <a:close/>
                  <a:moveTo>
                    <a:pt x="323850" y="190497"/>
                  </a:moveTo>
                  <a:lnTo>
                    <a:pt x="323850" y="419097"/>
                  </a:lnTo>
                  <a:lnTo>
                    <a:pt x="361950" y="419097"/>
                  </a:lnTo>
                  <a:lnTo>
                    <a:pt x="361950" y="190497"/>
                  </a:lnTo>
                  <a:close/>
                  <a:moveTo>
                    <a:pt x="171450" y="190497"/>
                  </a:moveTo>
                  <a:lnTo>
                    <a:pt x="171450" y="419097"/>
                  </a:lnTo>
                  <a:lnTo>
                    <a:pt x="209550" y="419097"/>
                  </a:lnTo>
                  <a:lnTo>
                    <a:pt x="209550" y="190497"/>
                  </a:lnTo>
                  <a:close/>
                  <a:moveTo>
                    <a:pt x="266699" y="38094"/>
                  </a:moveTo>
                  <a:cubicBezTo>
                    <a:pt x="262267" y="38094"/>
                    <a:pt x="259460" y="38869"/>
                    <a:pt x="258838" y="39135"/>
                  </a:cubicBezTo>
                  <a:lnTo>
                    <a:pt x="77266" y="152394"/>
                  </a:lnTo>
                  <a:lnTo>
                    <a:pt x="95249" y="152394"/>
                  </a:lnTo>
                  <a:lnTo>
                    <a:pt x="133349" y="152394"/>
                  </a:lnTo>
                  <a:lnTo>
                    <a:pt x="247649" y="152394"/>
                  </a:lnTo>
                  <a:lnTo>
                    <a:pt x="285749" y="152394"/>
                  </a:lnTo>
                  <a:lnTo>
                    <a:pt x="400049" y="152394"/>
                  </a:lnTo>
                  <a:lnTo>
                    <a:pt x="438149" y="152394"/>
                  </a:lnTo>
                  <a:lnTo>
                    <a:pt x="456132" y="152394"/>
                  </a:lnTo>
                  <a:lnTo>
                    <a:pt x="274002" y="38831"/>
                  </a:lnTo>
                  <a:cubicBezTo>
                    <a:pt x="274040" y="38792"/>
                    <a:pt x="271322" y="38094"/>
                    <a:pt x="266699" y="38094"/>
                  </a:cubicBezTo>
                  <a:close/>
                  <a:moveTo>
                    <a:pt x="266700" y="0"/>
                  </a:moveTo>
                  <a:cubicBezTo>
                    <a:pt x="273075" y="0"/>
                    <a:pt x="285115" y="838"/>
                    <a:pt x="294183" y="6502"/>
                  </a:cubicBezTo>
                  <a:lnTo>
                    <a:pt x="515391" y="144450"/>
                  </a:lnTo>
                  <a:cubicBezTo>
                    <a:pt x="522808" y="149073"/>
                    <a:pt x="527050" y="156286"/>
                    <a:pt x="527050" y="164236"/>
                  </a:cubicBezTo>
                  <a:cubicBezTo>
                    <a:pt x="527037" y="172187"/>
                    <a:pt x="522783" y="179388"/>
                    <a:pt x="515379" y="184010"/>
                  </a:cubicBezTo>
                  <a:cubicBezTo>
                    <a:pt x="506336" y="189662"/>
                    <a:pt x="494297" y="190500"/>
                    <a:pt x="487921" y="190500"/>
                  </a:cubicBezTo>
                  <a:lnTo>
                    <a:pt x="476250" y="190500"/>
                  </a:lnTo>
                  <a:lnTo>
                    <a:pt x="476250" y="419100"/>
                  </a:lnTo>
                  <a:lnTo>
                    <a:pt x="495300" y="419100"/>
                  </a:lnTo>
                  <a:cubicBezTo>
                    <a:pt x="516306" y="419100"/>
                    <a:pt x="533400" y="436194"/>
                    <a:pt x="533400" y="457200"/>
                  </a:cubicBezTo>
                  <a:lnTo>
                    <a:pt x="533400" y="495300"/>
                  </a:lnTo>
                  <a:cubicBezTo>
                    <a:pt x="533400" y="516306"/>
                    <a:pt x="516306" y="533400"/>
                    <a:pt x="495300" y="533400"/>
                  </a:cubicBezTo>
                  <a:lnTo>
                    <a:pt x="38100" y="533400"/>
                  </a:lnTo>
                  <a:cubicBezTo>
                    <a:pt x="17094" y="533400"/>
                    <a:pt x="0" y="516306"/>
                    <a:pt x="0" y="495300"/>
                  </a:cubicBezTo>
                  <a:lnTo>
                    <a:pt x="0" y="457200"/>
                  </a:lnTo>
                  <a:cubicBezTo>
                    <a:pt x="0" y="436194"/>
                    <a:pt x="17094" y="419100"/>
                    <a:pt x="38100" y="419100"/>
                  </a:cubicBezTo>
                  <a:lnTo>
                    <a:pt x="57150" y="419100"/>
                  </a:lnTo>
                  <a:lnTo>
                    <a:pt x="57150" y="190500"/>
                  </a:lnTo>
                  <a:lnTo>
                    <a:pt x="45479" y="190500"/>
                  </a:lnTo>
                  <a:cubicBezTo>
                    <a:pt x="39103" y="190500"/>
                    <a:pt x="27076" y="189662"/>
                    <a:pt x="18009" y="183998"/>
                  </a:cubicBezTo>
                  <a:cubicBezTo>
                    <a:pt x="10617" y="179400"/>
                    <a:pt x="6363" y="172199"/>
                    <a:pt x="6350" y="164236"/>
                  </a:cubicBezTo>
                  <a:cubicBezTo>
                    <a:pt x="6350" y="156286"/>
                    <a:pt x="10605" y="149073"/>
                    <a:pt x="18021" y="144450"/>
                  </a:cubicBezTo>
                  <a:lnTo>
                    <a:pt x="239230" y="6502"/>
                  </a:lnTo>
                  <a:cubicBezTo>
                    <a:pt x="248285" y="838"/>
                    <a:pt x="260325" y="0"/>
                    <a:pt x="2667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9" name="Freeform 88">
              <a:extLst>
                <a:ext uri="{FF2B5EF4-FFF2-40B4-BE49-F238E27FC236}">
                  <a16:creationId xmlns:a16="http://schemas.microsoft.com/office/drawing/2014/main" id="{DA48FCC3-B585-6941-BA07-5209DB971471}"/>
                </a:ext>
              </a:extLst>
            </p:cNvPr>
            <p:cNvSpPr/>
            <p:nvPr/>
          </p:nvSpPr>
          <p:spPr>
            <a:xfrm>
              <a:off x="4316548" y="4890152"/>
              <a:ext cx="406156" cy="406156"/>
            </a:xfrm>
            <a:custGeom>
              <a:avLst/>
              <a:gdLst>
                <a:gd name="connsiteX0" fmla="*/ 38101 w 533400"/>
                <a:gd name="connsiteY0" fmla="*/ 457200 h 533400"/>
                <a:gd name="connsiteX1" fmla="*/ 38101 w 533400"/>
                <a:gd name="connsiteY1" fmla="*/ 495300 h 533400"/>
                <a:gd name="connsiteX2" fmla="*/ 495250 w 533400"/>
                <a:gd name="connsiteY2" fmla="*/ 495300 h 533400"/>
                <a:gd name="connsiteX3" fmla="*/ 495301 w 533400"/>
                <a:gd name="connsiteY3" fmla="*/ 457200 h 533400"/>
                <a:gd name="connsiteX4" fmla="*/ 438151 w 533400"/>
                <a:gd name="connsiteY4" fmla="*/ 457200 h 533400"/>
                <a:gd name="connsiteX5" fmla="*/ 400051 w 533400"/>
                <a:gd name="connsiteY5" fmla="*/ 457200 h 533400"/>
                <a:gd name="connsiteX6" fmla="*/ 285751 w 533400"/>
                <a:gd name="connsiteY6" fmla="*/ 457200 h 533400"/>
                <a:gd name="connsiteX7" fmla="*/ 247651 w 533400"/>
                <a:gd name="connsiteY7" fmla="*/ 457200 h 533400"/>
                <a:gd name="connsiteX8" fmla="*/ 133351 w 533400"/>
                <a:gd name="connsiteY8" fmla="*/ 457200 h 533400"/>
                <a:gd name="connsiteX9" fmla="*/ 95251 w 533400"/>
                <a:gd name="connsiteY9" fmla="*/ 457200 h 533400"/>
                <a:gd name="connsiteX10" fmla="*/ 400051 w 533400"/>
                <a:gd name="connsiteY10" fmla="*/ 190500 h 533400"/>
                <a:gd name="connsiteX11" fmla="*/ 400051 w 533400"/>
                <a:gd name="connsiteY11" fmla="*/ 419100 h 533400"/>
                <a:gd name="connsiteX12" fmla="*/ 438100 w 533400"/>
                <a:gd name="connsiteY12" fmla="*/ 419100 h 533400"/>
                <a:gd name="connsiteX13" fmla="*/ 438151 w 533400"/>
                <a:gd name="connsiteY13" fmla="*/ 190500 h 533400"/>
                <a:gd name="connsiteX14" fmla="*/ 247650 w 533400"/>
                <a:gd name="connsiteY14" fmla="*/ 190500 h 533400"/>
                <a:gd name="connsiteX15" fmla="*/ 247650 w 533400"/>
                <a:gd name="connsiteY15" fmla="*/ 419100 h 533400"/>
                <a:gd name="connsiteX16" fmla="*/ 285699 w 533400"/>
                <a:gd name="connsiteY16" fmla="*/ 419100 h 533400"/>
                <a:gd name="connsiteX17" fmla="*/ 285750 w 533400"/>
                <a:gd name="connsiteY17" fmla="*/ 190500 h 533400"/>
                <a:gd name="connsiteX18" fmla="*/ 95250 w 533400"/>
                <a:gd name="connsiteY18" fmla="*/ 190500 h 533400"/>
                <a:gd name="connsiteX19" fmla="*/ 95250 w 533400"/>
                <a:gd name="connsiteY19" fmla="*/ 419100 h 533400"/>
                <a:gd name="connsiteX20" fmla="*/ 133299 w 533400"/>
                <a:gd name="connsiteY20" fmla="*/ 419100 h 533400"/>
                <a:gd name="connsiteX21" fmla="*/ 133350 w 533400"/>
                <a:gd name="connsiteY21" fmla="*/ 190500 h 533400"/>
                <a:gd name="connsiteX22" fmla="*/ 323850 w 533400"/>
                <a:gd name="connsiteY22" fmla="*/ 190497 h 533400"/>
                <a:gd name="connsiteX23" fmla="*/ 323850 w 533400"/>
                <a:gd name="connsiteY23" fmla="*/ 419097 h 533400"/>
                <a:gd name="connsiteX24" fmla="*/ 361950 w 533400"/>
                <a:gd name="connsiteY24" fmla="*/ 419097 h 533400"/>
                <a:gd name="connsiteX25" fmla="*/ 361950 w 533400"/>
                <a:gd name="connsiteY25" fmla="*/ 190497 h 533400"/>
                <a:gd name="connsiteX26" fmla="*/ 171450 w 533400"/>
                <a:gd name="connsiteY26" fmla="*/ 190497 h 533400"/>
                <a:gd name="connsiteX27" fmla="*/ 171450 w 533400"/>
                <a:gd name="connsiteY27" fmla="*/ 419097 h 533400"/>
                <a:gd name="connsiteX28" fmla="*/ 209550 w 533400"/>
                <a:gd name="connsiteY28" fmla="*/ 419097 h 533400"/>
                <a:gd name="connsiteX29" fmla="*/ 209550 w 533400"/>
                <a:gd name="connsiteY29" fmla="*/ 190497 h 533400"/>
                <a:gd name="connsiteX30" fmla="*/ 266699 w 533400"/>
                <a:gd name="connsiteY30" fmla="*/ 38094 h 533400"/>
                <a:gd name="connsiteX31" fmla="*/ 258838 w 533400"/>
                <a:gd name="connsiteY31" fmla="*/ 39135 h 533400"/>
                <a:gd name="connsiteX32" fmla="*/ 77266 w 533400"/>
                <a:gd name="connsiteY32" fmla="*/ 152394 h 533400"/>
                <a:gd name="connsiteX33" fmla="*/ 95249 w 533400"/>
                <a:gd name="connsiteY33" fmla="*/ 152394 h 533400"/>
                <a:gd name="connsiteX34" fmla="*/ 133349 w 533400"/>
                <a:gd name="connsiteY34" fmla="*/ 152394 h 533400"/>
                <a:gd name="connsiteX35" fmla="*/ 247649 w 533400"/>
                <a:gd name="connsiteY35" fmla="*/ 152394 h 533400"/>
                <a:gd name="connsiteX36" fmla="*/ 285749 w 533400"/>
                <a:gd name="connsiteY36" fmla="*/ 152394 h 533400"/>
                <a:gd name="connsiteX37" fmla="*/ 400049 w 533400"/>
                <a:gd name="connsiteY37" fmla="*/ 152394 h 533400"/>
                <a:gd name="connsiteX38" fmla="*/ 438149 w 533400"/>
                <a:gd name="connsiteY38" fmla="*/ 152394 h 533400"/>
                <a:gd name="connsiteX39" fmla="*/ 456132 w 533400"/>
                <a:gd name="connsiteY39" fmla="*/ 152394 h 533400"/>
                <a:gd name="connsiteX40" fmla="*/ 274002 w 533400"/>
                <a:gd name="connsiteY40" fmla="*/ 38831 h 533400"/>
                <a:gd name="connsiteX41" fmla="*/ 266699 w 533400"/>
                <a:gd name="connsiteY41" fmla="*/ 38094 h 533400"/>
                <a:gd name="connsiteX42" fmla="*/ 266700 w 533400"/>
                <a:gd name="connsiteY42" fmla="*/ 0 h 533400"/>
                <a:gd name="connsiteX43" fmla="*/ 294183 w 533400"/>
                <a:gd name="connsiteY43" fmla="*/ 6502 h 533400"/>
                <a:gd name="connsiteX44" fmla="*/ 515391 w 533400"/>
                <a:gd name="connsiteY44" fmla="*/ 144450 h 533400"/>
                <a:gd name="connsiteX45" fmla="*/ 527050 w 533400"/>
                <a:gd name="connsiteY45" fmla="*/ 164236 h 533400"/>
                <a:gd name="connsiteX46" fmla="*/ 515379 w 533400"/>
                <a:gd name="connsiteY46" fmla="*/ 184010 h 533400"/>
                <a:gd name="connsiteX47" fmla="*/ 487921 w 533400"/>
                <a:gd name="connsiteY47" fmla="*/ 190500 h 533400"/>
                <a:gd name="connsiteX48" fmla="*/ 476250 w 533400"/>
                <a:gd name="connsiteY48" fmla="*/ 190500 h 533400"/>
                <a:gd name="connsiteX49" fmla="*/ 476250 w 533400"/>
                <a:gd name="connsiteY49" fmla="*/ 419100 h 533400"/>
                <a:gd name="connsiteX50" fmla="*/ 495300 w 533400"/>
                <a:gd name="connsiteY50" fmla="*/ 419100 h 533400"/>
                <a:gd name="connsiteX51" fmla="*/ 533400 w 533400"/>
                <a:gd name="connsiteY51" fmla="*/ 457200 h 533400"/>
                <a:gd name="connsiteX52" fmla="*/ 533400 w 533400"/>
                <a:gd name="connsiteY52" fmla="*/ 495300 h 533400"/>
                <a:gd name="connsiteX53" fmla="*/ 495300 w 533400"/>
                <a:gd name="connsiteY53" fmla="*/ 533400 h 533400"/>
                <a:gd name="connsiteX54" fmla="*/ 38100 w 533400"/>
                <a:gd name="connsiteY54" fmla="*/ 533400 h 533400"/>
                <a:gd name="connsiteX55" fmla="*/ 0 w 533400"/>
                <a:gd name="connsiteY55" fmla="*/ 495300 h 533400"/>
                <a:gd name="connsiteX56" fmla="*/ 0 w 533400"/>
                <a:gd name="connsiteY56" fmla="*/ 457200 h 533400"/>
                <a:gd name="connsiteX57" fmla="*/ 38100 w 533400"/>
                <a:gd name="connsiteY57" fmla="*/ 419100 h 533400"/>
                <a:gd name="connsiteX58" fmla="*/ 57150 w 533400"/>
                <a:gd name="connsiteY58" fmla="*/ 419100 h 533400"/>
                <a:gd name="connsiteX59" fmla="*/ 57150 w 533400"/>
                <a:gd name="connsiteY59" fmla="*/ 190500 h 533400"/>
                <a:gd name="connsiteX60" fmla="*/ 45479 w 533400"/>
                <a:gd name="connsiteY60" fmla="*/ 190500 h 533400"/>
                <a:gd name="connsiteX61" fmla="*/ 18009 w 533400"/>
                <a:gd name="connsiteY61" fmla="*/ 183998 h 533400"/>
                <a:gd name="connsiteX62" fmla="*/ 6350 w 533400"/>
                <a:gd name="connsiteY62" fmla="*/ 164236 h 533400"/>
                <a:gd name="connsiteX63" fmla="*/ 18021 w 533400"/>
                <a:gd name="connsiteY63" fmla="*/ 144450 h 533400"/>
                <a:gd name="connsiteX64" fmla="*/ 239230 w 533400"/>
                <a:gd name="connsiteY64" fmla="*/ 6502 h 533400"/>
                <a:gd name="connsiteX65" fmla="*/ 266700 w 533400"/>
                <a:gd name="connsiteY6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33400" h="533400">
                  <a:moveTo>
                    <a:pt x="38101" y="457200"/>
                  </a:moveTo>
                  <a:lnTo>
                    <a:pt x="38101" y="495300"/>
                  </a:lnTo>
                  <a:lnTo>
                    <a:pt x="495250" y="495300"/>
                  </a:lnTo>
                  <a:lnTo>
                    <a:pt x="495301" y="457200"/>
                  </a:lnTo>
                  <a:lnTo>
                    <a:pt x="438151" y="457200"/>
                  </a:lnTo>
                  <a:lnTo>
                    <a:pt x="400051" y="457200"/>
                  </a:lnTo>
                  <a:lnTo>
                    <a:pt x="285751" y="457200"/>
                  </a:lnTo>
                  <a:lnTo>
                    <a:pt x="247651" y="457200"/>
                  </a:lnTo>
                  <a:lnTo>
                    <a:pt x="133351" y="457200"/>
                  </a:lnTo>
                  <a:lnTo>
                    <a:pt x="95251" y="457200"/>
                  </a:lnTo>
                  <a:close/>
                  <a:moveTo>
                    <a:pt x="400051" y="190500"/>
                  </a:moveTo>
                  <a:lnTo>
                    <a:pt x="400051" y="419100"/>
                  </a:lnTo>
                  <a:lnTo>
                    <a:pt x="438100" y="419100"/>
                  </a:lnTo>
                  <a:lnTo>
                    <a:pt x="438151" y="190500"/>
                  </a:lnTo>
                  <a:close/>
                  <a:moveTo>
                    <a:pt x="247650" y="190500"/>
                  </a:moveTo>
                  <a:lnTo>
                    <a:pt x="247650" y="419100"/>
                  </a:lnTo>
                  <a:lnTo>
                    <a:pt x="285699" y="419100"/>
                  </a:lnTo>
                  <a:lnTo>
                    <a:pt x="285750" y="190500"/>
                  </a:lnTo>
                  <a:close/>
                  <a:moveTo>
                    <a:pt x="95250" y="190500"/>
                  </a:moveTo>
                  <a:lnTo>
                    <a:pt x="95250" y="419100"/>
                  </a:lnTo>
                  <a:lnTo>
                    <a:pt x="133299" y="419100"/>
                  </a:lnTo>
                  <a:lnTo>
                    <a:pt x="133350" y="190500"/>
                  </a:lnTo>
                  <a:close/>
                  <a:moveTo>
                    <a:pt x="323850" y="190497"/>
                  </a:moveTo>
                  <a:lnTo>
                    <a:pt x="323850" y="419097"/>
                  </a:lnTo>
                  <a:lnTo>
                    <a:pt x="361950" y="419097"/>
                  </a:lnTo>
                  <a:lnTo>
                    <a:pt x="361950" y="190497"/>
                  </a:lnTo>
                  <a:close/>
                  <a:moveTo>
                    <a:pt x="171450" y="190497"/>
                  </a:moveTo>
                  <a:lnTo>
                    <a:pt x="171450" y="419097"/>
                  </a:lnTo>
                  <a:lnTo>
                    <a:pt x="209550" y="419097"/>
                  </a:lnTo>
                  <a:lnTo>
                    <a:pt x="209550" y="190497"/>
                  </a:lnTo>
                  <a:close/>
                  <a:moveTo>
                    <a:pt x="266699" y="38094"/>
                  </a:moveTo>
                  <a:cubicBezTo>
                    <a:pt x="262267" y="38094"/>
                    <a:pt x="259460" y="38869"/>
                    <a:pt x="258838" y="39135"/>
                  </a:cubicBezTo>
                  <a:lnTo>
                    <a:pt x="77266" y="152394"/>
                  </a:lnTo>
                  <a:lnTo>
                    <a:pt x="95249" y="152394"/>
                  </a:lnTo>
                  <a:lnTo>
                    <a:pt x="133349" y="152394"/>
                  </a:lnTo>
                  <a:lnTo>
                    <a:pt x="247649" y="152394"/>
                  </a:lnTo>
                  <a:lnTo>
                    <a:pt x="285749" y="152394"/>
                  </a:lnTo>
                  <a:lnTo>
                    <a:pt x="400049" y="152394"/>
                  </a:lnTo>
                  <a:lnTo>
                    <a:pt x="438149" y="152394"/>
                  </a:lnTo>
                  <a:lnTo>
                    <a:pt x="456132" y="152394"/>
                  </a:lnTo>
                  <a:lnTo>
                    <a:pt x="274002" y="38831"/>
                  </a:lnTo>
                  <a:cubicBezTo>
                    <a:pt x="274040" y="38792"/>
                    <a:pt x="271322" y="38094"/>
                    <a:pt x="266699" y="38094"/>
                  </a:cubicBezTo>
                  <a:close/>
                  <a:moveTo>
                    <a:pt x="266700" y="0"/>
                  </a:moveTo>
                  <a:cubicBezTo>
                    <a:pt x="273075" y="0"/>
                    <a:pt x="285115" y="838"/>
                    <a:pt x="294183" y="6502"/>
                  </a:cubicBezTo>
                  <a:lnTo>
                    <a:pt x="515391" y="144450"/>
                  </a:lnTo>
                  <a:cubicBezTo>
                    <a:pt x="522808" y="149073"/>
                    <a:pt x="527050" y="156286"/>
                    <a:pt x="527050" y="164236"/>
                  </a:cubicBezTo>
                  <a:cubicBezTo>
                    <a:pt x="527037" y="172187"/>
                    <a:pt x="522783" y="179388"/>
                    <a:pt x="515379" y="184010"/>
                  </a:cubicBezTo>
                  <a:cubicBezTo>
                    <a:pt x="506336" y="189662"/>
                    <a:pt x="494297" y="190500"/>
                    <a:pt x="487921" y="190500"/>
                  </a:cubicBezTo>
                  <a:lnTo>
                    <a:pt x="476250" y="190500"/>
                  </a:lnTo>
                  <a:lnTo>
                    <a:pt x="476250" y="419100"/>
                  </a:lnTo>
                  <a:lnTo>
                    <a:pt x="495300" y="419100"/>
                  </a:lnTo>
                  <a:cubicBezTo>
                    <a:pt x="516306" y="419100"/>
                    <a:pt x="533400" y="436194"/>
                    <a:pt x="533400" y="457200"/>
                  </a:cubicBezTo>
                  <a:lnTo>
                    <a:pt x="533400" y="495300"/>
                  </a:lnTo>
                  <a:cubicBezTo>
                    <a:pt x="533400" y="516306"/>
                    <a:pt x="516306" y="533400"/>
                    <a:pt x="495300" y="533400"/>
                  </a:cubicBezTo>
                  <a:lnTo>
                    <a:pt x="38100" y="533400"/>
                  </a:lnTo>
                  <a:cubicBezTo>
                    <a:pt x="17094" y="533400"/>
                    <a:pt x="0" y="516306"/>
                    <a:pt x="0" y="495300"/>
                  </a:cubicBezTo>
                  <a:lnTo>
                    <a:pt x="0" y="457200"/>
                  </a:lnTo>
                  <a:cubicBezTo>
                    <a:pt x="0" y="436194"/>
                    <a:pt x="17094" y="419100"/>
                    <a:pt x="38100" y="419100"/>
                  </a:cubicBezTo>
                  <a:lnTo>
                    <a:pt x="57150" y="419100"/>
                  </a:lnTo>
                  <a:lnTo>
                    <a:pt x="57150" y="190500"/>
                  </a:lnTo>
                  <a:lnTo>
                    <a:pt x="45479" y="190500"/>
                  </a:lnTo>
                  <a:cubicBezTo>
                    <a:pt x="39103" y="190500"/>
                    <a:pt x="27076" y="189662"/>
                    <a:pt x="18009" y="183998"/>
                  </a:cubicBezTo>
                  <a:cubicBezTo>
                    <a:pt x="10617" y="179400"/>
                    <a:pt x="6363" y="172199"/>
                    <a:pt x="6350" y="164236"/>
                  </a:cubicBezTo>
                  <a:cubicBezTo>
                    <a:pt x="6350" y="156286"/>
                    <a:pt x="10605" y="149073"/>
                    <a:pt x="18021" y="144450"/>
                  </a:cubicBezTo>
                  <a:lnTo>
                    <a:pt x="239230" y="6502"/>
                  </a:lnTo>
                  <a:cubicBezTo>
                    <a:pt x="248285" y="838"/>
                    <a:pt x="260325" y="0"/>
                    <a:pt x="2667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0" name="Freeform 89">
              <a:extLst>
                <a:ext uri="{FF2B5EF4-FFF2-40B4-BE49-F238E27FC236}">
                  <a16:creationId xmlns:a16="http://schemas.microsoft.com/office/drawing/2014/main" id="{94A634D8-D8F3-FE45-B9C2-43C643046932}"/>
                </a:ext>
              </a:extLst>
            </p:cNvPr>
            <p:cNvSpPr/>
            <p:nvPr/>
          </p:nvSpPr>
          <p:spPr>
            <a:xfrm>
              <a:off x="9715408" y="3403265"/>
              <a:ext cx="464178" cy="319122"/>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1" name="Freeform 90">
              <a:extLst>
                <a:ext uri="{FF2B5EF4-FFF2-40B4-BE49-F238E27FC236}">
                  <a16:creationId xmlns:a16="http://schemas.microsoft.com/office/drawing/2014/main" id="{CF601D62-3490-4947-85ED-46A2E4D166CE}"/>
                </a:ext>
              </a:extLst>
            </p:cNvPr>
            <p:cNvSpPr/>
            <p:nvPr/>
          </p:nvSpPr>
          <p:spPr>
            <a:xfrm>
              <a:off x="6178564" y="2804742"/>
              <a:ext cx="406156" cy="406156"/>
            </a:xfrm>
            <a:custGeom>
              <a:avLst/>
              <a:gdLst>
                <a:gd name="connsiteX0" fmla="*/ 38101 w 533400"/>
                <a:gd name="connsiteY0" fmla="*/ 457200 h 533400"/>
                <a:gd name="connsiteX1" fmla="*/ 38101 w 533400"/>
                <a:gd name="connsiteY1" fmla="*/ 495300 h 533400"/>
                <a:gd name="connsiteX2" fmla="*/ 495250 w 533400"/>
                <a:gd name="connsiteY2" fmla="*/ 495300 h 533400"/>
                <a:gd name="connsiteX3" fmla="*/ 495301 w 533400"/>
                <a:gd name="connsiteY3" fmla="*/ 457200 h 533400"/>
                <a:gd name="connsiteX4" fmla="*/ 438151 w 533400"/>
                <a:gd name="connsiteY4" fmla="*/ 457200 h 533400"/>
                <a:gd name="connsiteX5" fmla="*/ 400051 w 533400"/>
                <a:gd name="connsiteY5" fmla="*/ 457200 h 533400"/>
                <a:gd name="connsiteX6" fmla="*/ 285751 w 533400"/>
                <a:gd name="connsiteY6" fmla="*/ 457200 h 533400"/>
                <a:gd name="connsiteX7" fmla="*/ 247651 w 533400"/>
                <a:gd name="connsiteY7" fmla="*/ 457200 h 533400"/>
                <a:gd name="connsiteX8" fmla="*/ 133351 w 533400"/>
                <a:gd name="connsiteY8" fmla="*/ 457200 h 533400"/>
                <a:gd name="connsiteX9" fmla="*/ 95251 w 533400"/>
                <a:gd name="connsiteY9" fmla="*/ 457200 h 533400"/>
                <a:gd name="connsiteX10" fmla="*/ 400051 w 533400"/>
                <a:gd name="connsiteY10" fmla="*/ 190500 h 533400"/>
                <a:gd name="connsiteX11" fmla="*/ 400051 w 533400"/>
                <a:gd name="connsiteY11" fmla="*/ 419100 h 533400"/>
                <a:gd name="connsiteX12" fmla="*/ 438100 w 533400"/>
                <a:gd name="connsiteY12" fmla="*/ 419100 h 533400"/>
                <a:gd name="connsiteX13" fmla="*/ 438151 w 533400"/>
                <a:gd name="connsiteY13" fmla="*/ 190500 h 533400"/>
                <a:gd name="connsiteX14" fmla="*/ 247650 w 533400"/>
                <a:gd name="connsiteY14" fmla="*/ 190500 h 533400"/>
                <a:gd name="connsiteX15" fmla="*/ 247650 w 533400"/>
                <a:gd name="connsiteY15" fmla="*/ 419100 h 533400"/>
                <a:gd name="connsiteX16" fmla="*/ 285699 w 533400"/>
                <a:gd name="connsiteY16" fmla="*/ 419100 h 533400"/>
                <a:gd name="connsiteX17" fmla="*/ 285750 w 533400"/>
                <a:gd name="connsiteY17" fmla="*/ 190500 h 533400"/>
                <a:gd name="connsiteX18" fmla="*/ 95250 w 533400"/>
                <a:gd name="connsiteY18" fmla="*/ 190500 h 533400"/>
                <a:gd name="connsiteX19" fmla="*/ 95250 w 533400"/>
                <a:gd name="connsiteY19" fmla="*/ 419100 h 533400"/>
                <a:gd name="connsiteX20" fmla="*/ 133299 w 533400"/>
                <a:gd name="connsiteY20" fmla="*/ 419100 h 533400"/>
                <a:gd name="connsiteX21" fmla="*/ 133350 w 533400"/>
                <a:gd name="connsiteY21" fmla="*/ 190500 h 533400"/>
                <a:gd name="connsiteX22" fmla="*/ 323850 w 533400"/>
                <a:gd name="connsiteY22" fmla="*/ 190497 h 533400"/>
                <a:gd name="connsiteX23" fmla="*/ 323850 w 533400"/>
                <a:gd name="connsiteY23" fmla="*/ 419097 h 533400"/>
                <a:gd name="connsiteX24" fmla="*/ 361950 w 533400"/>
                <a:gd name="connsiteY24" fmla="*/ 419097 h 533400"/>
                <a:gd name="connsiteX25" fmla="*/ 361950 w 533400"/>
                <a:gd name="connsiteY25" fmla="*/ 190497 h 533400"/>
                <a:gd name="connsiteX26" fmla="*/ 171450 w 533400"/>
                <a:gd name="connsiteY26" fmla="*/ 190497 h 533400"/>
                <a:gd name="connsiteX27" fmla="*/ 171450 w 533400"/>
                <a:gd name="connsiteY27" fmla="*/ 419097 h 533400"/>
                <a:gd name="connsiteX28" fmla="*/ 209550 w 533400"/>
                <a:gd name="connsiteY28" fmla="*/ 419097 h 533400"/>
                <a:gd name="connsiteX29" fmla="*/ 209550 w 533400"/>
                <a:gd name="connsiteY29" fmla="*/ 190497 h 533400"/>
                <a:gd name="connsiteX30" fmla="*/ 266699 w 533400"/>
                <a:gd name="connsiteY30" fmla="*/ 38094 h 533400"/>
                <a:gd name="connsiteX31" fmla="*/ 258838 w 533400"/>
                <a:gd name="connsiteY31" fmla="*/ 39135 h 533400"/>
                <a:gd name="connsiteX32" fmla="*/ 77266 w 533400"/>
                <a:gd name="connsiteY32" fmla="*/ 152394 h 533400"/>
                <a:gd name="connsiteX33" fmla="*/ 95249 w 533400"/>
                <a:gd name="connsiteY33" fmla="*/ 152394 h 533400"/>
                <a:gd name="connsiteX34" fmla="*/ 133349 w 533400"/>
                <a:gd name="connsiteY34" fmla="*/ 152394 h 533400"/>
                <a:gd name="connsiteX35" fmla="*/ 247649 w 533400"/>
                <a:gd name="connsiteY35" fmla="*/ 152394 h 533400"/>
                <a:gd name="connsiteX36" fmla="*/ 285749 w 533400"/>
                <a:gd name="connsiteY36" fmla="*/ 152394 h 533400"/>
                <a:gd name="connsiteX37" fmla="*/ 400049 w 533400"/>
                <a:gd name="connsiteY37" fmla="*/ 152394 h 533400"/>
                <a:gd name="connsiteX38" fmla="*/ 438149 w 533400"/>
                <a:gd name="connsiteY38" fmla="*/ 152394 h 533400"/>
                <a:gd name="connsiteX39" fmla="*/ 456132 w 533400"/>
                <a:gd name="connsiteY39" fmla="*/ 152394 h 533400"/>
                <a:gd name="connsiteX40" fmla="*/ 274002 w 533400"/>
                <a:gd name="connsiteY40" fmla="*/ 38831 h 533400"/>
                <a:gd name="connsiteX41" fmla="*/ 266699 w 533400"/>
                <a:gd name="connsiteY41" fmla="*/ 38094 h 533400"/>
                <a:gd name="connsiteX42" fmla="*/ 266700 w 533400"/>
                <a:gd name="connsiteY42" fmla="*/ 0 h 533400"/>
                <a:gd name="connsiteX43" fmla="*/ 294183 w 533400"/>
                <a:gd name="connsiteY43" fmla="*/ 6502 h 533400"/>
                <a:gd name="connsiteX44" fmla="*/ 515391 w 533400"/>
                <a:gd name="connsiteY44" fmla="*/ 144450 h 533400"/>
                <a:gd name="connsiteX45" fmla="*/ 527050 w 533400"/>
                <a:gd name="connsiteY45" fmla="*/ 164236 h 533400"/>
                <a:gd name="connsiteX46" fmla="*/ 515379 w 533400"/>
                <a:gd name="connsiteY46" fmla="*/ 184010 h 533400"/>
                <a:gd name="connsiteX47" fmla="*/ 487921 w 533400"/>
                <a:gd name="connsiteY47" fmla="*/ 190500 h 533400"/>
                <a:gd name="connsiteX48" fmla="*/ 476250 w 533400"/>
                <a:gd name="connsiteY48" fmla="*/ 190500 h 533400"/>
                <a:gd name="connsiteX49" fmla="*/ 476250 w 533400"/>
                <a:gd name="connsiteY49" fmla="*/ 419100 h 533400"/>
                <a:gd name="connsiteX50" fmla="*/ 495300 w 533400"/>
                <a:gd name="connsiteY50" fmla="*/ 419100 h 533400"/>
                <a:gd name="connsiteX51" fmla="*/ 533400 w 533400"/>
                <a:gd name="connsiteY51" fmla="*/ 457200 h 533400"/>
                <a:gd name="connsiteX52" fmla="*/ 533400 w 533400"/>
                <a:gd name="connsiteY52" fmla="*/ 495300 h 533400"/>
                <a:gd name="connsiteX53" fmla="*/ 495300 w 533400"/>
                <a:gd name="connsiteY53" fmla="*/ 533400 h 533400"/>
                <a:gd name="connsiteX54" fmla="*/ 38100 w 533400"/>
                <a:gd name="connsiteY54" fmla="*/ 533400 h 533400"/>
                <a:gd name="connsiteX55" fmla="*/ 0 w 533400"/>
                <a:gd name="connsiteY55" fmla="*/ 495300 h 533400"/>
                <a:gd name="connsiteX56" fmla="*/ 0 w 533400"/>
                <a:gd name="connsiteY56" fmla="*/ 457200 h 533400"/>
                <a:gd name="connsiteX57" fmla="*/ 38100 w 533400"/>
                <a:gd name="connsiteY57" fmla="*/ 419100 h 533400"/>
                <a:gd name="connsiteX58" fmla="*/ 57150 w 533400"/>
                <a:gd name="connsiteY58" fmla="*/ 419100 h 533400"/>
                <a:gd name="connsiteX59" fmla="*/ 57150 w 533400"/>
                <a:gd name="connsiteY59" fmla="*/ 190500 h 533400"/>
                <a:gd name="connsiteX60" fmla="*/ 45479 w 533400"/>
                <a:gd name="connsiteY60" fmla="*/ 190500 h 533400"/>
                <a:gd name="connsiteX61" fmla="*/ 18009 w 533400"/>
                <a:gd name="connsiteY61" fmla="*/ 183998 h 533400"/>
                <a:gd name="connsiteX62" fmla="*/ 6350 w 533400"/>
                <a:gd name="connsiteY62" fmla="*/ 164236 h 533400"/>
                <a:gd name="connsiteX63" fmla="*/ 18021 w 533400"/>
                <a:gd name="connsiteY63" fmla="*/ 144450 h 533400"/>
                <a:gd name="connsiteX64" fmla="*/ 239230 w 533400"/>
                <a:gd name="connsiteY64" fmla="*/ 6502 h 533400"/>
                <a:gd name="connsiteX65" fmla="*/ 266700 w 533400"/>
                <a:gd name="connsiteY6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33400" h="533400">
                  <a:moveTo>
                    <a:pt x="38101" y="457200"/>
                  </a:moveTo>
                  <a:lnTo>
                    <a:pt x="38101" y="495300"/>
                  </a:lnTo>
                  <a:lnTo>
                    <a:pt x="495250" y="495300"/>
                  </a:lnTo>
                  <a:lnTo>
                    <a:pt x="495301" y="457200"/>
                  </a:lnTo>
                  <a:lnTo>
                    <a:pt x="438151" y="457200"/>
                  </a:lnTo>
                  <a:lnTo>
                    <a:pt x="400051" y="457200"/>
                  </a:lnTo>
                  <a:lnTo>
                    <a:pt x="285751" y="457200"/>
                  </a:lnTo>
                  <a:lnTo>
                    <a:pt x="247651" y="457200"/>
                  </a:lnTo>
                  <a:lnTo>
                    <a:pt x="133351" y="457200"/>
                  </a:lnTo>
                  <a:lnTo>
                    <a:pt x="95251" y="457200"/>
                  </a:lnTo>
                  <a:close/>
                  <a:moveTo>
                    <a:pt x="400051" y="190500"/>
                  </a:moveTo>
                  <a:lnTo>
                    <a:pt x="400051" y="419100"/>
                  </a:lnTo>
                  <a:lnTo>
                    <a:pt x="438100" y="419100"/>
                  </a:lnTo>
                  <a:lnTo>
                    <a:pt x="438151" y="190500"/>
                  </a:lnTo>
                  <a:close/>
                  <a:moveTo>
                    <a:pt x="247650" y="190500"/>
                  </a:moveTo>
                  <a:lnTo>
                    <a:pt x="247650" y="419100"/>
                  </a:lnTo>
                  <a:lnTo>
                    <a:pt x="285699" y="419100"/>
                  </a:lnTo>
                  <a:lnTo>
                    <a:pt x="285750" y="190500"/>
                  </a:lnTo>
                  <a:close/>
                  <a:moveTo>
                    <a:pt x="95250" y="190500"/>
                  </a:moveTo>
                  <a:lnTo>
                    <a:pt x="95250" y="419100"/>
                  </a:lnTo>
                  <a:lnTo>
                    <a:pt x="133299" y="419100"/>
                  </a:lnTo>
                  <a:lnTo>
                    <a:pt x="133350" y="190500"/>
                  </a:lnTo>
                  <a:close/>
                  <a:moveTo>
                    <a:pt x="323850" y="190497"/>
                  </a:moveTo>
                  <a:lnTo>
                    <a:pt x="323850" y="419097"/>
                  </a:lnTo>
                  <a:lnTo>
                    <a:pt x="361950" y="419097"/>
                  </a:lnTo>
                  <a:lnTo>
                    <a:pt x="361950" y="190497"/>
                  </a:lnTo>
                  <a:close/>
                  <a:moveTo>
                    <a:pt x="171450" y="190497"/>
                  </a:moveTo>
                  <a:lnTo>
                    <a:pt x="171450" y="419097"/>
                  </a:lnTo>
                  <a:lnTo>
                    <a:pt x="209550" y="419097"/>
                  </a:lnTo>
                  <a:lnTo>
                    <a:pt x="209550" y="190497"/>
                  </a:lnTo>
                  <a:close/>
                  <a:moveTo>
                    <a:pt x="266699" y="38094"/>
                  </a:moveTo>
                  <a:cubicBezTo>
                    <a:pt x="262267" y="38094"/>
                    <a:pt x="259460" y="38869"/>
                    <a:pt x="258838" y="39135"/>
                  </a:cubicBezTo>
                  <a:lnTo>
                    <a:pt x="77266" y="152394"/>
                  </a:lnTo>
                  <a:lnTo>
                    <a:pt x="95249" y="152394"/>
                  </a:lnTo>
                  <a:lnTo>
                    <a:pt x="133349" y="152394"/>
                  </a:lnTo>
                  <a:lnTo>
                    <a:pt x="247649" y="152394"/>
                  </a:lnTo>
                  <a:lnTo>
                    <a:pt x="285749" y="152394"/>
                  </a:lnTo>
                  <a:lnTo>
                    <a:pt x="400049" y="152394"/>
                  </a:lnTo>
                  <a:lnTo>
                    <a:pt x="438149" y="152394"/>
                  </a:lnTo>
                  <a:lnTo>
                    <a:pt x="456132" y="152394"/>
                  </a:lnTo>
                  <a:lnTo>
                    <a:pt x="274002" y="38831"/>
                  </a:lnTo>
                  <a:cubicBezTo>
                    <a:pt x="274040" y="38792"/>
                    <a:pt x="271322" y="38094"/>
                    <a:pt x="266699" y="38094"/>
                  </a:cubicBezTo>
                  <a:close/>
                  <a:moveTo>
                    <a:pt x="266700" y="0"/>
                  </a:moveTo>
                  <a:cubicBezTo>
                    <a:pt x="273075" y="0"/>
                    <a:pt x="285115" y="838"/>
                    <a:pt x="294183" y="6502"/>
                  </a:cubicBezTo>
                  <a:lnTo>
                    <a:pt x="515391" y="144450"/>
                  </a:lnTo>
                  <a:cubicBezTo>
                    <a:pt x="522808" y="149073"/>
                    <a:pt x="527050" y="156286"/>
                    <a:pt x="527050" y="164236"/>
                  </a:cubicBezTo>
                  <a:cubicBezTo>
                    <a:pt x="527037" y="172187"/>
                    <a:pt x="522783" y="179388"/>
                    <a:pt x="515379" y="184010"/>
                  </a:cubicBezTo>
                  <a:cubicBezTo>
                    <a:pt x="506336" y="189662"/>
                    <a:pt x="494297" y="190500"/>
                    <a:pt x="487921" y="190500"/>
                  </a:cubicBezTo>
                  <a:lnTo>
                    <a:pt x="476250" y="190500"/>
                  </a:lnTo>
                  <a:lnTo>
                    <a:pt x="476250" y="419100"/>
                  </a:lnTo>
                  <a:lnTo>
                    <a:pt x="495300" y="419100"/>
                  </a:lnTo>
                  <a:cubicBezTo>
                    <a:pt x="516306" y="419100"/>
                    <a:pt x="533400" y="436194"/>
                    <a:pt x="533400" y="457200"/>
                  </a:cubicBezTo>
                  <a:lnTo>
                    <a:pt x="533400" y="495300"/>
                  </a:lnTo>
                  <a:cubicBezTo>
                    <a:pt x="533400" y="516306"/>
                    <a:pt x="516306" y="533400"/>
                    <a:pt x="495300" y="533400"/>
                  </a:cubicBezTo>
                  <a:lnTo>
                    <a:pt x="38100" y="533400"/>
                  </a:lnTo>
                  <a:cubicBezTo>
                    <a:pt x="17094" y="533400"/>
                    <a:pt x="0" y="516306"/>
                    <a:pt x="0" y="495300"/>
                  </a:cubicBezTo>
                  <a:lnTo>
                    <a:pt x="0" y="457200"/>
                  </a:lnTo>
                  <a:cubicBezTo>
                    <a:pt x="0" y="436194"/>
                    <a:pt x="17094" y="419100"/>
                    <a:pt x="38100" y="419100"/>
                  </a:cubicBezTo>
                  <a:lnTo>
                    <a:pt x="57150" y="419100"/>
                  </a:lnTo>
                  <a:lnTo>
                    <a:pt x="57150" y="190500"/>
                  </a:lnTo>
                  <a:lnTo>
                    <a:pt x="45479" y="190500"/>
                  </a:lnTo>
                  <a:cubicBezTo>
                    <a:pt x="39103" y="190500"/>
                    <a:pt x="27076" y="189662"/>
                    <a:pt x="18009" y="183998"/>
                  </a:cubicBezTo>
                  <a:cubicBezTo>
                    <a:pt x="10617" y="179400"/>
                    <a:pt x="6363" y="172199"/>
                    <a:pt x="6350" y="164236"/>
                  </a:cubicBezTo>
                  <a:cubicBezTo>
                    <a:pt x="6350" y="156286"/>
                    <a:pt x="10605" y="149073"/>
                    <a:pt x="18021" y="144450"/>
                  </a:cubicBezTo>
                  <a:lnTo>
                    <a:pt x="239230" y="6502"/>
                  </a:lnTo>
                  <a:cubicBezTo>
                    <a:pt x="248285" y="838"/>
                    <a:pt x="260325" y="0"/>
                    <a:pt x="266700"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92" name="TextBox 91">
            <a:extLst>
              <a:ext uri="{FF2B5EF4-FFF2-40B4-BE49-F238E27FC236}">
                <a16:creationId xmlns:a16="http://schemas.microsoft.com/office/drawing/2014/main" id="{2E4F8FEA-8283-8242-8A88-E6DA1ACC4FA6}"/>
              </a:ext>
            </a:extLst>
          </p:cNvPr>
          <p:cNvSpPr txBox="1"/>
          <p:nvPr/>
        </p:nvSpPr>
        <p:spPr>
          <a:xfrm>
            <a:off x="478972" y="1841860"/>
            <a:ext cx="3025211" cy="1361911"/>
          </a:xfrm>
          <a:prstGeom prst="rect">
            <a:avLst/>
          </a:prstGeom>
          <a:solidFill>
            <a:schemeClr val="bg1">
              <a:alpha val="55000"/>
            </a:schemeClr>
          </a:solidFill>
          <a:ln>
            <a:solidFill>
              <a:schemeClr val="bg2"/>
            </a:solidFill>
          </a:ln>
        </p:spPr>
        <p:txBody>
          <a:bodyPr wrap="square" lIns="182880" tIns="91440" rIns="182880" bIns="182880" rtlCol="0">
            <a:spAutoFit/>
          </a:bodyPr>
          <a:lstStyle/>
          <a:p>
            <a:pPr lvl="0">
              <a:spcBef>
                <a:spcPts val="900"/>
              </a:spcBef>
              <a:buSzPct val="120000"/>
            </a:pPr>
            <a:r>
              <a:rPr lang="en-US" sz="2100" dirty="0" err="1">
                <a:solidFill>
                  <a:srgbClr val="006FCF"/>
                </a:solidFill>
                <a:latin typeface="Guardian Egyp Light"/>
              </a:rPr>
              <a:t>Infraestructura</a:t>
            </a:r>
            <a:endParaRPr lang="en-US" sz="2100" dirty="0">
              <a:solidFill>
                <a:srgbClr val="006FCF"/>
              </a:solidFill>
              <a:latin typeface="Guardian Egyp Light"/>
            </a:endParaRPr>
          </a:p>
          <a:p>
            <a:pPr lvl="0">
              <a:spcBef>
                <a:spcPts val="900"/>
              </a:spcBef>
              <a:buSzPct val="120000"/>
            </a:pPr>
            <a:r>
              <a:rPr lang="en-US" sz="1400" dirty="0" err="1">
                <a:solidFill>
                  <a:srgbClr val="53565A"/>
                </a:solidFill>
              </a:rPr>
              <a:t>Cómo</a:t>
            </a:r>
            <a:r>
              <a:rPr lang="en-US" sz="1400" dirty="0">
                <a:solidFill>
                  <a:srgbClr val="53565A"/>
                </a:solidFill>
              </a:rPr>
              <a:t> </a:t>
            </a:r>
            <a:r>
              <a:rPr lang="en-US" sz="1400" dirty="0" err="1">
                <a:solidFill>
                  <a:srgbClr val="53565A"/>
                </a:solidFill>
              </a:rPr>
              <a:t>administrar</a:t>
            </a:r>
            <a:r>
              <a:rPr lang="en-US" sz="1400" dirty="0">
                <a:solidFill>
                  <a:srgbClr val="53565A"/>
                </a:solidFill>
              </a:rPr>
              <a:t> el </a:t>
            </a:r>
            <a:r>
              <a:rPr lang="en-US" sz="1400" dirty="0" err="1">
                <a:solidFill>
                  <a:srgbClr val="53565A"/>
                </a:solidFill>
              </a:rPr>
              <a:t>gasto</a:t>
            </a:r>
            <a:r>
              <a:rPr lang="en-US" sz="1400" dirty="0">
                <a:solidFill>
                  <a:srgbClr val="53565A"/>
                </a:solidFill>
              </a:rPr>
              <a:t> </a:t>
            </a:r>
            <a:br>
              <a:rPr lang="en-US" sz="1400" dirty="0">
                <a:solidFill>
                  <a:srgbClr val="53565A"/>
                </a:solidFill>
              </a:rPr>
            </a:br>
            <a:r>
              <a:rPr lang="en-US" sz="1400" dirty="0">
                <a:solidFill>
                  <a:srgbClr val="53565A"/>
                </a:solidFill>
              </a:rPr>
              <a:t>de T&amp;E </a:t>
            </a:r>
            <a:r>
              <a:rPr lang="en-US" sz="1400" dirty="0" err="1">
                <a:solidFill>
                  <a:srgbClr val="53565A"/>
                </a:solidFill>
              </a:rPr>
              <a:t>en</a:t>
            </a:r>
            <a:r>
              <a:rPr lang="en-US" sz="1400" dirty="0">
                <a:solidFill>
                  <a:srgbClr val="53565A"/>
                </a:solidFill>
              </a:rPr>
              <a:t> </a:t>
            </a:r>
            <a:r>
              <a:rPr lang="en-US" sz="1400" dirty="0" err="1">
                <a:solidFill>
                  <a:srgbClr val="53565A"/>
                </a:solidFill>
              </a:rPr>
              <a:t>países</a:t>
            </a:r>
            <a:r>
              <a:rPr lang="en-US" sz="1400" dirty="0">
                <a:solidFill>
                  <a:srgbClr val="53565A"/>
                </a:solidFill>
              </a:rPr>
              <a:t> que no </a:t>
            </a:r>
            <a:r>
              <a:rPr lang="en-US" sz="1400" dirty="0" err="1">
                <a:solidFill>
                  <a:srgbClr val="53565A"/>
                </a:solidFill>
              </a:rPr>
              <a:t>disponen</a:t>
            </a:r>
            <a:r>
              <a:rPr lang="en-US" sz="1400" dirty="0">
                <a:solidFill>
                  <a:srgbClr val="53565A"/>
                </a:solidFill>
              </a:rPr>
              <a:t> de </a:t>
            </a:r>
            <a:r>
              <a:rPr lang="en-US" sz="1400" dirty="0" err="1">
                <a:solidFill>
                  <a:srgbClr val="53565A"/>
                </a:solidFill>
              </a:rPr>
              <a:t>soluciones</a:t>
            </a:r>
            <a:r>
              <a:rPr lang="en-US" sz="1400" dirty="0">
                <a:solidFill>
                  <a:srgbClr val="53565A"/>
                </a:solidFill>
              </a:rPr>
              <a:t> de </a:t>
            </a:r>
            <a:r>
              <a:rPr lang="en-US" sz="1400" dirty="0" err="1">
                <a:solidFill>
                  <a:srgbClr val="53565A"/>
                </a:solidFill>
              </a:rPr>
              <a:t>pago</a:t>
            </a:r>
            <a:endParaRPr lang="en-US" sz="1400" dirty="0">
              <a:solidFill>
                <a:srgbClr val="53565A"/>
              </a:solidFill>
            </a:endParaRPr>
          </a:p>
        </p:txBody>
      </p:sp>
      <p:sp>
        <p:nvSpPr>
          <p:cNvPr id="93" name="TextBox 92">
            <a:extLst>
              <a:ext uri="{FF2B5EF4-FFF2-40B4-BE49-F238E27FC236}">
                <a16:creationId xmlns:a16="http://schemas.microsoft.com/office/drawing/2014/main" id="{041A808C-4165-DA46-80CA-8710BC093231}"/>
              </a:ext>
            </a:extLst>
          </p:cNvPr>
          <p:cNvSpPr txBox="1"/>
          <p:nvPr/>
        </p:nvSpPr>
        <p:spPr>
          <a:xfrm>
            <a:off x="478972" y="3432603"/>
            <a:ext cx="3025210" cy="1146468"/>
          </a:xfrm>
          <a:prstGeom prst="rect">
            <a:avLst/>
          </a:prstGeom>
          <a:solidFill>
            <a:schemeClr val="bg1">
              <a:alpha val="55000"/>
            </a:schemeClr>
          </a:solidFill>
          <a:ln>
            <a:solidFill>
              <a:schemeClr val="bg2"/>
            </a:solidFill>
          </a:ln>
        </p:spPr>
        <p:txBody>
          <a:bodyPr wrap="square" lIns="182880" tIns="91440" rIns="182880" bIns="182880" rtlCol="0">
            <a:spAutoFit/>
          </a:bodyPr>
          <a:lstStyle/>
          <a:p>
            <a:pPr lvl="0">
              <a:spcBef>
                <a:spcPts val="900"/>
              </a:spcBef>
              <a:buSzPct val="120000"/>
            </a:pPr>
            <a:r>
              <a:rPr lang="en-US" sz="2100" dirty="0" err="1">
                <a:solidFill>
                  <a:srgbClr val="006FCF"/>
                </a:solidFill>
                <a:latin typeface="Guardian Egyp Light"/>
              </a:rPr>
              <a:t>Integración</a:t>
            </a:r>
            <a:endParaRPr lang="en-US" sz="2100" dirty="0">
              <a:solidFill>
                <a:srgbClr val="006FCF"/>
              </a:solidFill>
              <a:latin typeface="Guardian Egyp Light"/>
            </a:endParaRPr>
          </a:p>
          <a:p>
            <a:pPr lvl="0">
              <a:spcBef>
                <a:spcPts val="900"/>
              </a:spcBef>
              <a:buSzPct val="120000"/>
            </a:pPr>
            <a:r>
              <a:rPr lang="en-US" sz="1400" dirty="0" err="1">
                <a:solidFill>
                  <a:srgbClr val="53565A"/>
                </a:solidFill>
              </a:rPr>
              <a:t>Cómo</a:t>
            </a:r>
            <a:r>
              <a:rPr lang="en-US" sz="1400" dirty="0">
                <a:solidFill>
                  <a:srgbClr val="53565A"/>
                </a:solidFill>
              </a:rPr>
              <a:t> </a:t>
            </a:r>
            <a:r>
              <a:rPr lang="en-US" sz="1400" dirty="0" err="1">
                <a:solidFill>
                  <a:srgbClr val="53565A"/>
                </a:solidFill>
              </a:rPr>
              <a:t>administrar</a:t>
            </a:r>
            <a:r>
              <a:rPr lang="en-US" sz="1400" dirty="0">
                <a:solidFill>
                  <a:srgbClr val="53565A"/>
                </a:solidFill>
              </a:rPr>
              <a:t> </a:t>
            </a:r>
            <a:r>
              <a:rPr lang="en-US" sz="1400" dirty="0" err="1">
                <a:solidFill>
                  <a:srgbClr val="53565A"/>
                </a:solidFill>
              </a:rPr>
              <a:t>múltiples</a:t>
            </a:r>
            <a:r>
              <a:rPr lang="en-US" sz="1400" dirty="0">
                <a:solidFill>
                  <a:srgbClr val="53565A"/>
                </a:solidFill>
              </a:rPr>
              <a:t> </a:t>
            </a:r>
            <a:r>
              <a:rPr lang="en-US" sz="1400" dirty="0" err="1">
                <a:solidFill>
                  <a:srgbClr val="53565A"/>
                </a:solidFill>
              </a:rPr>
              <a:t>socios</a:t>
            </a:r>
            <a:r>
              <a:rPr lang="en-US" sz="1400" dirty="0">
                <a:solidFill>
                  <a:srgbClr val="53565A"/>
                </a:solidFill>
              </a:rPr>
              <a:t> de </a:t>
            </a:r>
            <a:r>
              <a:rPr lang="en-US" sz="1400" dirty="0" err="1">
                <a:solidFill>
                  <a:srgbClr val="53565A"/>
                </a:solidFill>
              </a:rPr>
              <a:t>pago</a:t>
            </a:r>
            <a:endParaRPr lang="en-US" sz="1400" dirty="0">
              <a:solidFill>
                <a:srgbClr val="53565A"/>
              </a:solidFill>
            </a:endParaRPr>
          </a:p>
        </p:txBody>
      </p:sp>
    </p:spTree>
    <p:extLst>
      <p:ext uri="{BB962C8B-B14F-4D97-AF65-F5344CB8AC3E}">
        <p14:creationId xmlns:p14="http://schemas.microsoft.com/office/powerpoint/2010/main" val="1488018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4</a:t>
            </a:fld>
            <a:endParaRPr lang="en-US">
              <a:solidFill>
                <a:srgbClr val="006FCF"/>
              </a:solidFill>
            </a:endParaRPr>
          </a:p>
        </p:txBody>
      </p:sp>
      <p:sp>
        <p:nvSpPr>
          <p:cNvPr id="4" name="Subtitle 3">
            <a:extLst>
              <a:ext uri="{FF2B5EF4-FFF2-40B4-BE49-F238E27FC236}">
                <a16:creationId xmlns:a16="http://schemas.microsoft.com/office/drawing/2014/main" id="{E72E3802-05ED-4F45-9273-FF990EA9DDA8}"/>
              </a:ext>
            </a:extLst>
          </p:cNvPr>
          <p:cNvSpPr>
            <a:spLocks noGrp="1"/>
          </p:cNvSpPr>
          <p:nvPr>
            <p:ph type="subTitle" idx="11"/>
          </p:nvPr>
        </p:nvSpPr>
        <p:spPr>
          <a:xfrm>
            <a:off x="478972" y="1094795"/>
            <a:ext cx="7600157" cy="365707"/>
          </a:xfrm>
        </p:spPr>
        <p:txBody>
          <a:bodyPr/>
          <a:lstStyle/>
          <a:p>
            <a:r>
              <a:rPr lang="en-US" sz="1800" cap="none" dirty="0" err="1">
                <a:solidFill>
                  <a:schemeClr val="tx2"/>
                </a:solidFill>
              </a:rPr>
              <a:t>Administre</a:t>
            </a:r>
            <a:r>
              <a:rPr lang="en-US" sz="1800" cap="none" dirty="0">
                <a:solidFill>
                  <a:schemeClr val="tx2"/>
                </a:solidFill>
              </a:rPr>
              <a:t> T&amp;E </a:t>
            </a:r>
            <a:r>
              <a:rPr lang="en-US" sz="1800" cap="none" dirty="0" err="1">
                <a:solidFill>
                  <a:schemeClr val="tx2"/>
                </a:solidFill>
              </a:rPr>
              <a:t>centralmente</a:t>
            </a:r>
            <a:r>
              <a:rPr lang="en-US" sz="1800" cap="none" dirty="0">
                <a:solidFill>
                  <a:schemeClr val="tx2"/>
                </a:solidFill>
              </a:rPr>
              <a:t> para </a:t>
            </a:r>
            <a:r>
              <a:rPr lang="en-US" sz="1800" cap="none" dirty="0" err="1">
                <a:solidFill>
                  <a:schemeClr val="tx2"/>
                </a:solidFill>
              </a:rPr>
              <a:t>sus</a:t>
            </a:r>
            <a:r>
              <a:rPr lang="en-US" sz="1800" cap="none" dirty="0">
                <a:solidFill>
                  <a:schemeClr val="tx2"/>
                </a:solidFill>
              </a:rPr>
              <a:t> </a:t>
            </a:r>
            <a:r>
              <a:rPr lang="en-US" sz="1800" cap="none" dirty="0" err="1">
                <a:solidFill>
                  <a:schemeClr val="tx2"/>
                </a:solidFill>
              </a:rPr>
              <a:t>empleados</a:t>
            </a:r>
            <a:r>
              <a:rPr lang="en-US" sz="1800" cap="none" dirty="0">
                <a:solidFill>
                  <a:schemeClr val="tx2"/>
                </a:solidFill>
              </a:rPr>
              <a:t> </a:t>
            </a:r>
            <a:r>
              <a:rPr lang="en-US" sz="1800" cap="none" dirty="0" err="1">
                <a:solidFill>
                  <a:schemeClr val="tx2"/>
                </a:solidFill>
              </a:rPr>
              <a:t>internacionales</a:t>
            </a:r>
            <a:r>
              <a:rPr lang="en-US" sz="1800" cap="none" dirty="0">
                <a:solidFill>
                  <a:schemeClr val="tx2"/>
                </a:solidFill>
              </a:rPr>
              <a:t>.</a:t>
            </a: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a:t>Una </a:t>
            </a:r>
            <a:r>
              <a:rPr lang="en-US" dirty="0" err="1"/>
              <a:t>Solución</a:t>
            </a:r>
            <a:r>
              <a:rPr lang="en-US" dirty="0"/>
              <a:t> Flexible Que Se </a:t>
            </a:r>
            <a:r>
              <a:rPr lang="en-US" dirty="0" err="1"/>
              <a:t>Adapta</a:t>
            </a:r>
            <a:r>
              <a:rPr lang="en-US" dirty="0"/>
              <a:t> A Su </a:t>
            </a:r>
            <a:r>
              <a:rPr lang="en-US" dirty="0" err="1"/>
              <a:t>Modelo</a:t>
            </a:r>
            <a:endParaRPr lang="en-US" dirty="0"/>
          </a:p>
        </p:txBody>
      </p:sp>
      <p:pic>
        <p:nvPicPr>
          <p:cNvPr id="33" name="Picture 32">
            <a:extLst>
              <a:ext uri="{FF2B5EF4-FFF2-40B4-BE49-F238E27FC236}">
                <a16:creationId xmlns:a16="http://schemas.microsoft.com/office/drawing/2014/main" id="{93BF74C1-B7F1-954E-82C4-4D3B069AC589}"/>
              </a:ext>
            </a:extLst>
          </p:cNvPr>
          <p:cNvPicPr>
            <a:picLocks noChangeAspect="1"/>
          </p:cNvPicPr>
          <p:nvPr/>
        </p:nvPicPr>
        <p:blipFill rotWithShape="1">
          <a:blip r:embed="rId3"/>
          <a:srcRect l="31518" t="41392" r="904" b="34254"/>
          <a:stretch/>
        </p:blipFill>
        <p:spPr>
          <a:xfrm>
            <a:off x="0" y="1524211"/>
            <a:ext cx="12192000" cy="4393871"/>
          </a:xfrm>
          <a:prstGeom prst="rect">
            <a:avLst/>
          </a:prstGeom>
        </p:spPr>
      </p:pic>
      <p:pic>
        <p:nvPicPr>
          <p:cNvPr id="34" name="Picture 33" descr="map.png">
            <a:extLst>
              <a:ext uri="{FF2B5EF4-FFF2-40B4-BE49-F238E27FC236}">
                <a16:creationId xmlns:a16="http://schemas.microsoft.com/office/drawing/2014/main" id="{5A29BB18-FEB1-4048-B393-0C3445B6C1C4}"/>
              </a:ext>
            </a:extLst>
          </p:cNvPr>
          <p:cNvPicPr>
            <a:picLocks noChangeAspect="1"/>
          </p:cNvPicPr>
          <p:nvPr/>
        </p:nvPicPr>
        <p:blipFill rotWithShape="1">
          <a:blip r:embed="rId4">
            <a:duotone>
              <a:schemeClr val="bg2">
                <a:shade val="45000"/>
                <a:satMod val="135000"/>
              </a:schemeClr>
              <a:prstClr val="white"/>
            </a:duotone>
            <a:alphaModFix amt="16000"/>
            <a:extLst>
              <a:ext uri="{BEBA8EAE-BF5A-486C-A8C5-ECC9F3942E4B}">
                <a14:imgProps xmlns:a14="http://schemas.microsoft.com/office/drawing/2010/main">
                  <a14:imgLayer r:embed="rId5">
                    <a14:imgEffect>
                      <a14:saturation sat="270000"/>
                    </a14:imgEffect>
                    <a14:imgEffect>
                      <a14:brightnessContrast bright="-100000"/>
                    </a14:imgEffect>
                  </a14:imgLayer>
                </a14:imgProps>
              </a:ext>
              <a:ext uri="{28A0092B-C50C-407E-A947-70E740481C1C}">
                <a14:useLocalDpi xmlns:a14="http://schemas.microsoft.com/office/drawing/2010/main" val="0"/>
              </a:ext>
            </a:extLst>
          </a:blip>
          <a:srcRect l="-63" t="169" r="129" b="4146"/>
          <a:stretch/>
        </p:blipFill>
        <p:spPr>
          <a:xfrm>
            <a:off x="627220" y="1538249"/>
            <a:ext cx="10824552" cy="4368681"/>
          </a:xfrm>
          <a:prstGeom prst="rect">
            <a:avLst/>
          </a:prstGeom>
          <a:effectLst/>
        </p:spPr>
      </p:pic>
      <p:pic>
        <p:nvPicPr>
          <p:cNvPr id="35" name="Picture 34" descr="icon_office building.png">
            <a:extLst>
              <a:ext uri="{FF2B5EF4-FFF2-40B4-BE49-F238E27FC236}">
                <a16:creationId xmlns:a16="http://schemas.microsoft.com/office/drawing/2014/main" id="{8F08BEB0-6A83-374F-A9CF-CE093174A0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0438" y="4602723"/>
            <a:ext cx="279088" cy="372117"/>
          </a:xfrm>
          <a:prstGeom prst="rect">
            <a:avLst/>
          </a:prstGeom>
        </p:spPr>
      </p:pic>
      <p:sp>
        <p:nvSpPr>
          <p:cNvPr id="36" name="Freeform 585">
            <a:extLst>
              <a:ext uri="{FF2B5EF4-FFF2-40B4-BE49-F238E27FC236}">
                <a16:creationId xmlns:a16="http://schemas.microsoft.com/office/drawing/2014/main" id="{8E7D4DB0-4A9A-1949-868F-53536A909153}"/>
              </a:ext>
            </a:extLst>
          </p:cNvPr>
          <p:cNvSpPr>
            <a:spLocks noChangeAspect="1" noEditPoints="1"/>
          </p:cNvSpPr>
          <p:nvPr/>
        </p:nvSpPr>
        <p:spPr bwMode="auto">
          <a:xfrm>
            <a:off x="1011434" y="5042222"/>
            <a:ext cx="215276" cy="182880"/>
          </a:xfrm>
          <a:custGeom>
            <a:avLst/>
            <a:gdLst>
              <a:gd name="T0" fmla="*/ 895 w 945"/>
              <a:gd name="T1" fmla="*/ 364 h 775"/>
              <a:gd name="T2" fmla="*/ 784 w 945"/>
              <a:gd name="T3" fmla="*/ 421 h 775"/>
              <a:gd name="T4" fmla="*/ 784 w 945"/>
              <a:gd name="T5" fmla="*/ 0 h 775"/>
              <a:gd name="T6" fmla="*/ 709 w 945"/>
              <a:gd name="T7" fmla="*/ 0 h 775"/>
              <a:gd name="T8" fmla="*/ 709 w 945"/>
              <a:gd name="T9" fmla="*/ 458 h 775"/>
              <a:gd name="T10" fmla="*/ 659 w 945"/>
              <a:gd name="T11" fmla="*/ 364 h 775"/>
              <a:gd name="T12" fmla="*/ 600 w 945"/>
              <a:gd name="T13" fmla="*/ 392 h 775"/>
              <a:gd name="T14" fmla="*/ 600 w 945"/>
              <a:gd name="T15" fmla="*/ 0 h 775"/>
              <a:gd name="T16" fmla="*/ 524 w 945"/>
              <a:gd name="T17" fmla="*/ 0 h 775"/>
              <a:gd name="T18" fmla="*/ 524 w 945"/>
              <a:gd name="T19" fmla="*/ 432 h 775"/>
              <a:gd name="T20" fmla="*/ 472 w 945"/>
              <a:gd name="T21" fmla="*/ 458 h 775"/>
              <a:gd name="T22" fmla="*/ 423 w 945"/>
              <a:gd name="T23" fmla="*/ 364 h 775"/>
              <a:gd name="T24" fmla="*/ 236 w 945"/>
              <a:gd name="T25" fmla="*/ 458 h 775"/>
              <a:gd name="T26" fmla="*/ 187 w 945"/>
              <a:gd name="T27" fmla="*/ 364 h 775"/>
              <a:gd name="T28" fmla="*/ 0 w 945"/>
              <a:gd name="T29" fmla="*/ 458 h 775"/>
              <a:gd name="T30" fmla="*/ 0 w 945"/>
              <a:gd name="T31" fmla="*/ 775 h 775"/>
              <a:gd name="T32" fmla="*/ 236 w 945"/>
              <a:gd name="T33" fmla="*/ 775 h 775"/>
              <a:gd name="T34" fmla="*/ 472 w 945"/>
              <a:gd name="T35" fmla="*/ 775 h 775"/>
              <a:gd name="T36" fmla="*/ 709 w 945"/>
              <a:gd name="T37" fmla="*/ 775 h 775"/>
              <a:gd name="T38" fmla="*/ 945 w 945"/>
              <a:gd name="T39" fmla="*/ 775 h 775"/>
              <a:gd name="T40" fmla="*/ 945 w 945"/>
              <a:gd name="T41" fmla="*/ 458 h 775"/>
              <a:gd name="T42" fmla="*/ 895 w 945"/>
              <a:gd name="T43" fmla="*/ 364 h 775"/>
              <a:gd name="T44" fmla="*/ 199 w 945"/>
              <a:gd name="T45" fmla="*/ 697 h 775"/>
              <a:gd name="T46" fmla="*/ 38 w 945"/>
              <a:gd name="T47" fmla="*/ 697 h 775"/>
              <a:gd name="T48" fmla="*/ 38 w 945"/>
              <a:gd name="T49" fmla="*/ 598 h 775"/>
              <a:gd name="T50" fmla="*/ 199 w 945"/>
              <a:gd name="T51" fmla="*/ 598 h 775"/>
              <a:gd name="T52" fmla="*/ 199 w 945"/>
              <a:gd name="T53" fmla="*/ 697 h 775"/>
              <a:gd name="T54" fmla="*/ 435 w 945"/>
              <a:gd name="T55" fmla="*/ 697 h 775"/>
              <a:gd name="T56" fmla="*/ 274 w 945"/>
              <a:gd name="T57" fmla="*/ 697 h 775"/>
              <a:gd name="T58" fmla="*/ 274 w 945"/>
              <a:gd name="T59" fmla="*/ 598 h 775"/>
              <a:gd name="T60" fmla="*/ 435 w 945"/>
              <a:gd name="T61" fmla="*/ 598 h 775"/>
              <a:gd name="T62" fmla="*/ 435 w 945"/>
              <a:gd name="T63" fmla="*/ 697 h 775"/>
              <a:gd name="T64" fmla="*/ 671 w 945"/>
              <a:gd name="T65" fmla="*/ 697 h 775"/>
              <a:gd name="T66" fmla="*/ 510 w 945"/>
              <a:gd name="T67" fmla="*/ 697 h 775"/>
              <a:gd name="T68" fmla="*/ 510 w 945"/>
              <a:gd name="T69" fmla="*/ 598 h 775"/>
              <a:gd name="T70" fmla="*/ 671 w 945"/>
              <a:gd name="T71" fmla="*/ 598 h 775"/>
              <a:gd name="T72" fmla="*/ 671 w 945"/>
              <a:gd name="T73" fmla="*/ 697 h 775"/>
              <a:gd name="T74" fmla="*/ 907 w 945"/>
              <a:gd name="T75" fmla="*/ 697 h 775"/>
              <a:gd name="T76" fmla="*/ 746 w 945"/>
              <a:gd name="T77" fmla="*/ 697 h 775"/>
              <a:gd name="T78" fmla="*/ 746 w 945"/>
              <a:gd name="T79" fmla="*/ 598 h 775"/>
              <a:gd name="T80" fmla="*/ 907 w 945"/>
              <a:gd name="T81" fmla="*/ 598 h 775"/>
              <a:gd name="T82" fmla="*/ 907 w 945"/>
              <a:gd name="T83" fmla="*/ 697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5" h="775">
                <a:moveTo>
                  <a:pt x="895" y="364"/>
                </a:moveTo>
                <a:lnTo>
                  <a:pt x="784" y="421"/>
                </a:lnTo>
                <a:lnTo>
                  <a:pt x="784" y="0"/>
                </a:lnTo>
                <a:lnTo>
                  <a:pt x="709" y="0"/>
                </a:lnTo>
                <a:lnTo>
                  <a:pt x="709" y="458"/>
                </a:lnTo>
                <a:lnTo>
                  <a:pt x="659" y="364"/>
                </a:lnTo>
                <a:lnTo>
                  <a:pt x="600" y="392"/>
                </a:lnTo>
                <a:lnTo>
                  <a:pt x="600" y="0"/>
                </a:lnTo>
                <a:lnTo>
                  <a:pt x="524" y="0"/>
                </a:lnTo>
                <a:lnTo>
                  <a:pt x="524" y="432"/>
                </a:lnTo>
                <a:lnTo>
                  <a:pt x="472" y="458"/>
                </a:lnTo>
                <a:lnTo>
                  <a:pt x="423" y="364"/>
                </a:lnTo>
                <a:lnTo>
                  <a:pt x="236" y="458"/>
                </a:lnTo>
                <a:lnTo>
                  <a:pt x="187" y="364"/>
                </a:lnTo>
                <a:lnTo>
                  <a:pt x="0" y="458"/>
                </a:lnTo>
                <a:lnTo>
                  <a:pt x="0" y="775"/>
                </a:lnTo>
                <a:lnTo>
                  <a:pt x="236" y="775"/>
                </a:lnTo>
                <a:lnTo>
                  <a:pt x="472" y="775"/>
                </a:lnTo>
                <a:lnTo>
                  <a:pt x="709" y="775"/>
                </a:lnTo>
                <a:lnTo>
                  <a:pt x="945" y="775"/>
                </a:lnTo>
                <a:lnTo>
                  <a:pt x="945" y="458"/>
                </a:lnTo>
                <a:lnTo>
                  <a:pt x="895" y="364"/>
                </a:lnTo>
                <a:close/>
                <a:moveTo>
                  <a:pt x="199" y="697"/>
                </a:moveTo>
                <a:lnTo>
                  <a:pt x="38" y="697"/>
                </a:lnTo>
                <a:lnTo>
                  <a:pt x="38" y="598"/>
                </a:lnTo>
                <a:lnTo>
                  <a:pt x="199" y="598"/>
                </a:lnTo>
                <a:lnTo>
                  <a:pt x="199" y="697"/>
                </a:lnTo>
                <a:close/>
                <a:moveTo>
                  <a:pt x="435" y="697"/>
                </a:moveTo>
                <a:lnTo>
                  <a:pt x="274" y="697"/>
                </a:lnTo>
                <a:lnTo>
                  <a:pt x="274" y="598"/>
                </a:lnTo>
                <a:lnTo>
                  <a:pt x="435" y="598"/>
                </a:lnTo>
                <a:lnTo>
                  <a:pt x="435" y="697"/>
                </a:lnTo>
                <a:close/>
                <a:moveTo>
                  <a:pt x="671" y="697"/>
                </a:moveTo>
                <a:lnTo>
                  <a:pt x="510" y="697"/>
                </a:lnTo>
                <a:lnTo>
                  <a:pt x="510" y="598"/>
                </a:lnTo>
                <a:lnTo>
                  <a:pt x="671" y="598"/>
                </a:lnTo>
                <a:lnTo>
                  <a:pt x="671" y="697"/>
                </a:lnTo>
                <a:close/>
                <a:moveTo>
                  <a:pt x="907" y="697"/>
                </a:moveTo>
                <a:lnTo>
                  <a:pt x="746" y="697"/>
                </a:lnTo>
                <a:lnTo>
                  <a:pt x="746" y="598"/>
                </a:lnTo>
                <a:lnTo>
                  <a:pt x="907" y="598"/>
                </a:lnTo>
                <a:lnTo>
                  <a:pt x="907" y="69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grpSp>
        <p:nvGrpSpPr>
          <p:cNvPr id="37" name="Group 36">
            <a:extLst>
              <a:ext uri="{FF2B5EF4-FFF2-40B4-BE49-F238E27FC236}">
                <a16:creationId xmlns:a16="http://schemas.microsoft.com/office/drawing/2014/main" id="{A535AB4C-3515-6D4E-B80B-97124BEF576E}"/>
              </a:ext>
            </a:extLst>
          </p:cNvPr>
          <p:cNvGrpSpPr/>
          <p:nvPr/>
        </p:nvGrpSpPr>
        <p:grpSpPr>
          <a:xfrm>
            <a:off x="1361551" y="4449172"/>
            <a:ext cx="1602061" cy="817268"/>
            <a:chOff x="1361551" y="4767262"/>
            <a:chExt cx="1602061" cy="817268"/>
          </a:xfrm>
        </p:grpSpPr>
        <p:sp>
          <p:nvSpPr>
            <p:cNvPr id="38" name="TextBox 37">
              <a:extLst>
                <a:ext uri="{FF2B5EF4-FFF2-40B4-BE49-F238E27FC236}">
                  <a16:creationId xmlns:a16="http://schemas.microsoft.com/office/drawing/2014/main" id="{E6DD770A-5751-7F46-869B-8B24D2EE478C}"/>
                </a:ext>
              </a:extLst>
            </p:cNvPr>
            <p:cNvSpPr txBox="1"/>
            <p:nvPr/>
          </p:nvSpPr>
          <p:spPr>
            <a:xfrm>
              <a:off x="1361551" y="4767262"/>
              <a:ext cx="1602061" cy="207749"/>
            </a:xfrm>
            <a:prstGeom prst="rect">
              <a:avLst/>
            </a:prstGeom>
            <a:noFill/>
          </p:spPr>
          <p:txBody>
            <a:bodyPr wrap="square" lIns="0" rIns="0" bIns="0" rtlCol="0">
              <a:spAutoFit/>
            </a:bodyPr>
            <a:lstStyle/>
            <a:p>
              <a:pPr lvl="0"/>
              <a:r>
                <a:rPr lang="en-US" sz="1050" dirty="0" err="1">
                  <a:solidFill>
                    <a:srgbClr val="53565A"/>
                  </a:solidFill>
                </a:rPr>
                <a:t>Sedes</a:t>
              </a:r>
              <a:r>
                <a:rPr lang="en-US" sz="1050" dirty="0">
                  <a:solidFill>
                    <a:srgbClr val="53565A"/>
                  </a:solidFill>
                </a:rPr>
                <a:t> </a:t>
              </a:r>
              <a:r>
                <a:rPr lang="en-US" sz="1050" dirty="0" err="1">
                  <a:solidFill>
                    <a:srgbClr val="53565A"/>
                  </a:solidFill>
                </a:rPr>
                <a:t>centrales</a:t>
              </a:r>
              <a:endParaRPr lang="en-US" sz="1050" dirty="0">
                <a:solidFill>
                  <a:srgbClr val="53565A"/>
                </a:solidFill>
              </a:endParaRPr>
            </a:p>
          </p:txBody>
        </p:sp>
        <p:sp>
          <p:nvSpPr>
            <p:cNvPr id="39" name="TextBox 38">
              <a:extLst>
                <a:ext uri="{FF2B5EF4-FFF2-40B4-BE49-F238E27FC236}">
                  <a16:creationId xmlns:a16="http://schemas.microsoft.com/office/drawing/2014/main" id="{6FE50897-F698-5841-B448-C7E6066AABCA}"/>
                </a:ext>
              </a:extLst>
            </p:cNvPr>
            <p:cNvSpPr txBox="1"/>
            <p:nvPr/>
          </p:nvSpPr>
          <p:spPr>
            <a:xfrm>
              <a:off x="1361551" y="5376781"/>
              <a:ext cx="1160005" cy="207749"/>
            </a:xfrm>
            <a:prstGeom prst="rect">
              <a:avLst/>
            </a:prstGeom>
            <a:noFill/>
          </p:spPr>
          <p:txBody>
            <a:bodyPr wrap="square" lIns="0" rIns="0" bIns="0" rtlCol="0">
              <a:spAutoFit/>
            </a:bodyPr>
            <a:lstStyle/>
            <a:p>
              <a:pPr lvl="0"/>
              <a:r>
                <a:rPr lang="en-US" sz="1050" dirty="0" err="1">
                  <a:solidFill>
                    <a:srgbClr val="53565A"/>
                  </a:solidFill>
                </a:rPr>
                <a:t>Subsidiarias</a:t>
              </a:r>
              <a:endParaRPr lang="en-US" sz="1050" dirty="0">
                <a:solidFill>
                  <a:srgbClr val="53565A"/>
                </a:solidFill>
              </a:endParaRPr>
            </a:p>
          </p:txBody>
        </p:sp>
      </p:grpSp>
      <p:sp>
        <p:nvSpPr>
          <p:cNvPr id="40" name="Freeform 39">
            <a:extLst>
              <a:ext uri="{FF2B5EF4-FFF2-40B4-BE49-F238E27FC236}">
                <a16:creationId xmlns:a16="http://schemas.microsoft.com/office/drawing/2014/main" id="{7B904E7F-E95A-FE4B-A0E8-DC6DC1B66763}"/>
              </a:ext>
            </a:extLst>
          </p:cNvPr>
          <p:cNvSpPr/>
          <p:nvPr/>
        </p:nvSpPr>
        <p:spPr>
          <a:xfrm>
            <a:off x="2521557" y="3751472"/>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1" name="Freeform 40">
            <a:extLst>
              <a:ext uri="{FF2B5EF4-FFF2-40B4-BE49-F238E27FC236}">
                <a16:creationId xmlns:a16="http://schemas.microsoft.com/office/drawing/2014/main" id="{88798365-BA33-AD4E-9A59-5AEEA86BA0C2}"/>
              </a:ext>
            </a:extLst>
          </p:cNvPr>
          <p:cNvSpPr/>
          <p:nvPr/>
        </p:nvSpPr>
        <p:spPr>
          <a:xfrm>
            <a:off x="2568053" y="2272078"/>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2" name="Freeform 41">
            <a:extLst>
              <a:ext uri="{FF2B5EF4-FFF2-40B4-BE49-F238E27FC236}">
                <a16:creationId xmlns:a16="http://schemas.microsoft.com/office/drawing/2014/main" id="{EE61249F-DC67-084E-85F3-BE429EC4C40D}"/>
              </a:ext>
            </a:extLst>
          </p:cNvPr>
          <p:cNvSpPr/>
          <p:nvPr/>
        </p:nvSpPr>
        <p:spPr>
          <a:xfrm>
            <a:off x="4297349" y="4513472"/>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Freeform 42">
            <a:extLst>
              <a:ext uri="{FF2B5EF4-FFF2-40B4-BE49-F238E27FC236}">
                <a16:creationId xmlns:a16="http://schemas.microsoft.com/office/drawing/2014/main" id="{7C30F2A3-38FA-9141-ABFD-E81785BDFF09}"/>
              </a:ext>
            </a:extLst>
          </p:cNvPr>
          <p:cNvSpPr/>
          <p:nvPr/>
        </p:nvSpPr>
        <p:spPr>
          <a:xfrm>
            <a:off x="3323315" y="4486967"/>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4" name="Freeform 43">
            <a:extLst>
              <a:ext uri="{FF2B5EF4-FFF2-40B4-BE49-F238E27FC236}">
                <a16:creationId xmlns:a16="http://schemas.microsoft.com/office/drawing/2014/main" id="{28637B1D-C593-B146-BA6B-58899EB8A559}"/>
              </a:ext>
            </a:extLst>
          </p:cNvPr>
          <p:cNvSpPr/>
          <p:nvPr/>
        </p:nvSpPr>
        <p:spPr>
          <a:xfrm>
            <a:off x="4058811" y="5301975"/>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Freeform 44">
            <a:extLst>
              <a:ext uri="{FF2B5EF4-FFF2-40B4-BE49-F238E27FC236}">
                <a16:creationId xmlns:a16="http://schemas.microsoft.com/office/drawing/2014/main" id="{6F50F4FE-4830-8D4E-B7AB-4E757729E236}"/>
              </a:ext>
            </a:extLst>
          </p:cNvPr>
          <p:cNvSpPr/>
          <p:nvPr/>
        </p:nvSpPr>
        <p:spPr>
          <a:xfrm>
            <a:off x="5384029" y="3864114"/>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6" name="Freeform 45">
            <a:extLst>
              <a:ext uri="{FF2B5EF4-FFF2-40B4-BE49-F238E27FC236}">
                <a16:creationId xmlns:a16="http://schemas.microsoft.com/office/drawing/2014/main" id="{53EBAEBF-77A1-A043-BA70-264EC3B5A91B}"/>
              </a:ext>
            </a:extLst>
          </p:cNvPr>
          <p:cNvSpPr/>
          <p:nvPr/>
        </p:nvSpPr>
        <p:spPr>
          <a:xfrm>
            <a:off x="5549681" y="3029227"/>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7" name="Freeform 46">
            <a:extLst>
              <a:ext uri="{FF2B5EF4-FFF2-40B4-BE49-F238E27FC236}">
                <a16:creationId xmlns:a16="http://schemas.microsoft.com/office/drawing/2014/main" id="{3C712BDF-7DFC-364F-AAFD-9CB59BFDB51C}"/>
              </a:ext>
            </a:extLst>
          </p:cNvPr>
          <p:cNvSpPr/>
          <p:nvPr/>
        </p:nvSpPr>
        <p:spPr>
          <a:xfrm>
            <a:off x="5834602" y="2797314"/>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8" name="Freeform 47">
            <a:extLst>
              <a:ext uri="{FF2B5EF4-FFF2-40B4-BE49-F238E27FC236}">
                <a16:creationId xmlns:a16="http://schemas.microsoft.com/office/drawing/2014/main" id="{2BBE8DF6-B830-AF44-9449-2EFE2458AAE5}"/>
              </a:ext>
            </a:extLst>
          </p:cNvPr>
          <p:cNvSpPr/>
          <p:nvPr/>
        </p:nvSpPr>
        <p:spPr>
          <a:xfrm>
            <a:off x="6159281" y="3022601"/>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Freeform 48">
            <a:extLst>
              <a:ext uri="{FF2B5EF4-FFF2-40B4-BE49-F238E27FC236}">
                <a16:creationId xmlns:a16="http://schemas.microsoft.com/office/drawing/2014/main" id="{4A30C111-B745-BC4E-BE95-92CA626C3BD6}"/>
              </a:ext>
            </a:extLst>
          </p:cNvPr>
          <p:cNvSpPr/>
          <p:nvPr/>
        </p:nvSpPr>
        <p:spPr>
          <a:xfrm>
            <a:off x="5894237" y="2393122"/>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Freeform 49">
            <a:extLst>
              <a:ext uri="{FF2B5EF4-FFF2-40B4-BE49-F238E27FC236}">
                <a16:creationId xmlns:a16="http://schemas.microsoft.com/office/drawing/2014/main" id="{5F11CC16-A0CB-E34D-A851-E756688DF48C}"/>
              </a:ext>
            </a:extLst>
          </p:cNvPr>
          <p:cNvSpPr/>
          <p:nvPr/>
        </p:nvSpPr>
        <p:spPr>
          <a:xfrm>
            <a:off x="6324933" y="2651540"/>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1" name="Freeform 50">
            <a:extLst>
              <a:ext uri="{FF2B5EF4-FFF2-40B4-BE49-F238E27FC236}">
                <a16:creationId xmlns:a16="http://schemas.microsoft.com/office/drawing/2014/main" id="{9777C770-B62F-4B4A-BC4F-FDA8758448F6}"/>
              </a:ext>
            </a:extLst>
          </p:cNvPr>
          <p:cNvSpPr/>
          <p:nvPr/>
        </p:nvSpPr>
        <p:spPr>
          <a:xfrm>
            <a:off x="6258672" y="5229088"/>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 name="Freeform 51">
            <a:extLst>
              <a:ext uri="{FF2B5EF4-FFF2-40B4-BE49-F238E27FC236}">
                <a16:creationId xmlns:a16="http://schemas.microsoft.com/office/drawing/2014/main" id="{BB785196-6663-7240-B343-E32A6ADD65D5}"/>
              </a:ext>
            </a:extLst>
          </p:cNvPr>
          <p:cNvSpPr/>
          <p:nvPr/>
        </p:nvSpPr>
        <p:spPr>
          <a:xfrm>
            <a:off x="6815263" y="3612323"/>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3" name="Freeform 52">
            <a:extLst>
              <a:ext uri="{FF2B5EF4-FFF2-40B4-BE49-F238E27FC236}">
                <a16:creationId xmlns:a16="http://schemas.microsoft.com/office/drawing/2014/main" id="{793D0788-0329-D64A-B71A-DA7BD55996BA}"/>
              </a:ext>
            </a:extLst>
          </p:cNvPr>
          <p:cNvSpPr/>
          <p:nvPr/>
        </p:nvSpPr>
        <p:spPr>
          <a:xfrm>
            <a:off x="7829054" y="3652079"/>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4" name="Freeform 53">
            <a:extLst>
              <a:ext uri="{FF2B5EF4-FFF2-40B4-BE49-F238E27FC236}">
                <a16:creationId xmlns:a16="http://schemas.microsoft.com/office/drawing/2014/main" id="{11C25C91-1970-B640-B986-8958625943CA}"/>
              </a:ext>
            </a:extLst>
          </p:cNvPr>
          <p:cNvSpPr/>
          <p:nvPr/>
        </p:nvSpPr>
        <p:spPr>
          <a:xfrm>
            <a:off x="8133854" y="3287644"/>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Freeform 54">
            <a:extLst>
              <a:ext uri="{FF2B5EF4-FFF2-40B4-BE49-F238E27FC236}">
                <a16:creationId xmlns:a16="http://schemas.microsoft.com/office/drawing/2014/main" id="{83D563A1-9E48-4145-8ED8-263B514984B0}"/>
              </a:ext>
            </a:extLst>
          </p:cNvPr>
          <p:cNvSpPr/>
          <p:nvPr/>
        </p:nvSpPr>
        <p:spPr>
          <a:xfrm>
            <a:off x="10187941" y="5434496"/>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6" name="Freeform 55">
            <a:extLst>
              <a:ext uri="{FF2B5EF4-FFF2-40B4-BE49-F238E27FC236}">
                <a16:creationId xmlns:a16="http://schemas.microsoft.com/office/drawing/2014/main" id="{35D0B4C8-E0D3-C349-ADF7-C738B61C5EB4}"/>
              </a:ext>
            </a:extLst>
          </p:cNvPr>
          <p:cNvSpPr/>
          <p:nvPr/>
        </p:nvSpPr>
        <p:spPr>
          <a:xfrm>
            <a:off x="9743993" y="3274392"/>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7" name="Freeform 56">
            <a:extLst>
              <a:ext uri="{FF2B5EF4-FFF2-40B4-BE49-F238E27FC236}">
                <a16:creationId xmlns:a16="http://schemas.microsoft.com/office/drawing/2014/main" id="{238B620A-F70D-5543-ADC1-5A3537AF2197}"/>
              </a:ext>
            </a:extLst>
          </p:cNvPr>
          <p:cNvSpPr/>
          <p:nvPr/>
        </p:nvSpPr>
        <p:spPr>
          <a:xfrm>
            <a:off x="9068132" y="4420705"/>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8" name="Freeform 57">
            <a:extLst>
              <a:ext uri="{FF2B5EF4-FFF2-40B4-BE49-F238E27FC236}">
                <a16:creationId xmlns:a16="http://schemas.microsoft.com/office/drawing/2014/main" id="{B02FED97-9484-AB42-A1FB-E5A9B710F5C2}"/>
              </a:ext>
            </a:extLst>
          </p:cNvPr>
          <p:cNvSpPr/>
          <p:nvPr/>
        </p:nvSpPr>
        <p:spPr>
          <a:xfrm>
            <a:off x="9790376" y="4506844"/>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9" name="Freeform 58">
            <a:extLst>
              <a:ext uri="{FF2B5EF4-FFF2-40B4-BE49-F238E27FC236}">
                <a16:creationId xmlns:a16="http://schemas.microsoft.com/office/drawing/2014/main" id="{EA0554C3-D861-E244-8105-DC129B5F8900}"/>
              </a:ext>
            </a:extLst>
          </p:cNvPr>
          <p:cNvSpPr/>
          <p:nvPr/>
        </p:nvSpPr>
        <p:spPr>
          <a:xfrm>
            <a:off x="7338723" y="2446131"/>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0" name="Freeform 59">
            <a:extLst>
              <a:ext uri="{FF2B5EF4-FFF2-40B4-BE49-F238E27FC236}">
                <a16:creationId xmlns:a16="http://schemas.microsoft.com/office/drawing/2014/main" id="{06E9CAB2-7893-9342-ADF7-469C5ED2D452}"/>
              </a:ext>
            </a:extLst>
          </p:cNvPr>
          <p:cNvSpPr/>
          <p:nvPr/>
        </p:nvSpPr>
        <p:spPr>
          <a:xfrm>
            <a:off x="7586044" y="2846345"/>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1" name="Freeform 60">
            <a:extLst>
              <a:ext uri="{FF2B5EF4-FFF2-40B4-BE49-F238E27FC236}">
                <a16:creationId xmlns:a16="http://schemas.microsoft.com/office/drawing/2014/main" id="{FD877373-9F75-8D47-BD33-8DD8CE7E15FB}"/>
              </a:ext>
            </a:extLst>
          </p:cNvPr>
          <p:cNvSpPr/>
          <p:nvPr/>
        </p:nvSpPr>
        <p:spPr>
          <a:xfrm>
            <a:off x="9134393" y="3658705"/>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Freeform 61">
            <a:extLst>
              <a:ext uri="{FF2B5EF4-FFF2-40B4-BE49-F238E27FC236}">
                <a16:creationId xmlns:a16="http://schemas.microsoft.com/office/drawing/2014/main" id="{FC25D900-AD53-AC41-926E-6DEE897CB0A9}"/>
              </a:ext>
            </a:extLst>
          </p:cNvPr>
          <p:cNvSpPr/>
          <p:nvPr/>
        </p:nvSpPr>
        <p:spPr>
          <a:xfrm>
            <a:off x="8803752" y="3864114"/>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3" name="Freeform 62">
            <a:extLst>
              <a:ext uri="{FF2B5EF4-FFF2-40B4-BE49-F238E27FC236}">
                <a16:creationId xmlns:a16="http://schemas.microsoft.com/office/drawing/2014/main" id="{3D6F53E8-D4DA-8442-8F66-E3CEE11213D9}"/>
              </a:ext>
            </a:extLst>
          </p:cNvPr>
          <p:cNvSpPr/>
          <p:nvPr/>
        </p:nvSpPr>
        <p:spPr>
          <a:xfrm>
            <a:off x="8121265" y="3930375"/>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4" name="Freeform 63">
            <a:extLst>
              <a:ext uri="{FF2B5EF4-FFF2-40B4-BE49-F238E27FC236}">
                <a16:creationId xmlns:a16="http://schemas.microsoft.com/office/drawing/2014/main" id="{740AC25B-DF85-964D-901A-59190BB40016}"/>
              </a:ext>
            </a:extLst>
          </p:cNvPr>
          <p:cNvSpPr/>
          <p:nvPr/>
        </p:nvSpPr>
        <p:spPr>
          <a:xfrm>
            <a:off x="6510461" y="4944168"/>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5" name="Freeform 64">
            <a:extLst>
              <a:ext uri="{FF2B5EF4-FFF2-40B4-BE49-F238E27FC236}">
                <a16:creationId xmlns:a16="http://schemas.microsoft.com/office/drawing/2014/main" id="{F4F0AA1A-809C-704D-9B47-4B3E6AB151EC}"/>
              </a:ext>
            </a:extLst>
          </p:cNvPr>
          <p:cNvSpPr/>
          <p:nvPr/>
        </p:nvSpPr>
        <p:spPr>
          <a:xfrm>
            <a:off x="800534" y="4974840"/>
            <a:ext cx="327660" cy="36576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66" name="Group 65">
            <a:extLst>
              <a:ext uri="{FF2B5EF4-FFF2-40B4-BE49-F238E27FC236}">
                <a16:creationId xmlns:a16="http://schemas.microsoft.com/office/drawing/2014/main" id="{D70147CD-FFE1-6E48-B3BF-8704B26F2D9F}"/>
              </a:ext>
            </a:extLst>
          </p:cNvPr>
          <p:cNvGrpSpPr/>
          <p:nvPr/>
        </p:nvGrpSpPr>
        <p:grpSpPr>
          <a:xfrm>
            <a:off x="747186" y="4335869"/>
            <a:ext cx="434356" cy="434354"/>
            <a:chOff x="3104039" y="2920706"/>
            <a:chExt cx="500380" cy="500378"/>
          </a:xfrm>
        </p:grpSpPr>
        <p:sp>
          <p:nvSpPr>
            <p:cNvPr id="67" name="Oval 66">
              <a:extLst>
                <a:ext uri="{FF2B5EF4-FFF2-40B4-BE49-F238E27FC236}">
                  <a16:creationId xmlns:a16="http://schemas.microsoft.com/office/drawing/2014/main" id="{3E0413D7-83FD-164B-AF85-9D8F72074564}"/>
                </a:ext>
              </a:extLst>
            </p:cNvPr>
            <p:cNvSpPr/>
            <p:nvPr/>
          </p:nvSpPr>
          <p:spPr>
            <a:xfrm>
              <a:off x="3104039" y="2920706"/>
              <a:ext cx="500380" cy="500378"/>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68" name="Freeform 67">
              <a:extLst>
                <a:ext uri="{FF2B5EF4-FFF2-40B4-BE49-F238E27FC236}">
                  <a16:creationId xmlns:a16="http://schemas.microsoft.com/office/drawing/2014/main" id="{8404BB76-8961-0740-B303-77E3D7EFF291}"/>
                </a:ext>
              </a:extLst>
            </p:cNvPr>
            <p:cNvSpPr/>
            <p:nvPr/>
          </p:nvSpPr>
          <p:spPr>
            <a:xfrm>
              <a:off x="3177941" y="2994598"/>
              <a:ext cx="352574" cy="352592"/>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69" name="Group 68">
            <a:extLst>
              <a:ext uri="{FF2B5EF4-FFF2-40B4-BE49-F238E27FC236}">
                <a16:creationId xmlns:a16="http://schemas.microsoft.com/office/drawing/2014/main" id="{5E11E530-5C62-AD4B-AC81-A3C0FF70A1D5}"/>
              </a:ext>
            </a:extLst>
          </p:cNvPr>
          <p:cNvGrpSpPr/>
          <p:nvPr/>
        </p:nvGrpSpPr>
        <p:grpSpPr>
          <a:xfrm>
            <a:off x="3095531" y="2860360"/>
            <a:ext cx="434356" cy="434354"/>
            <a:chOff x="3104039" y="2920706"/>
            <a:chExt cx="500380" cy="500378"/>
          </a:xfrm>
        </p:grpSpPr>
        <p:sp>
          <p:nvSpPr>
            <p:cNvPr id="70" name="Oval 69">
              <a:extLst>
                <a:ext uri="{FF2B5EF4-FFF2-40B4-BE49-F238E27FC236}">
                  <a16:creationId xmlns:a16="http://schemas.microsoft.com/office/drawing/2014/main" id="{5FB5408E-EE77-A94E-B446-034FB7990DB3}"/>
                </a:ext>
              </a:extLst>
            </p:cNvPr>
            <p:cNvSpPr/>
            <p:nvPr/>
          </p:nvSpPr>
          <p:spPr>
            <a:xfrm>
              <a:off x="3104039" y="2920706"/>
              <a:ext cx="500380" cy="500378"/>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71" name="Freeform 70">
              <a:extLst>
                <a:ext uri="{FF2B5EF4-FFF2-40B4-BE49-F238E27FC236}">
                  <a16:creationId xmlns:a16="http://schemas.microsoft.com/office/drawing/2014/main" id="{D45B2A3F-48FA-AA49-8C3C-E851ABE0BF89}"/>
                </a:ext>
              </a:extLst>
            </p:cNvPr>
            <p:cNvSpPr/>
            <p:nvPr/>
          </p:nvSpPr>
          <p:spPr>
            <a:xfrm>
              <a:off x="3177941" y="2994598"/>
              <a:ext cx="352574" cy="352592"/>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72" name="Group 71">
            <a:extLst>
              <a:ext uri="{FF2B5EF4-FFF2-40B4-BE49-F238E27FC236}">
                <a16:creationId xmlns:a16="http://schemas.microsoft.com/office/drawing/2014/main" id="{827C7F3B-C663-E145-A9D1-2C4A454A1BD8}"/>
              </a:ext>
            </a:extLst>
          </p:cNvPr>
          <p:cNvGrpSpPr/>
          <p:nvPr/>
        </p:nvGrpSpPr>
        <p:grpSpPr>
          <a:xfrm>
            <a:off x="0" y="1524211"/>
            <a:ext cx="12192000" cy="4393870"/>
            <a:chOff x="0" y="1524211"/>
            <a:chExt cx="12192000" cy="4393870"/>
          </a:xfrm>
        </p:grpSpPr>
        <p:cxnSp>
          <p:nvCxnSpPr>
            <p:cNvPr id="73" name="Straight Connector 72">
              <a:extLst>
                <a:ext uri="{FF2B5EF4-FFF2-40B4-BE49-F238E27FC236}">
                  <a16:creationId xmlns:a16="http://schemas.microsoft.com/office/drawing/2014/main" id="{27C76857-7A91-134A-9A35-D9EA6AACA743}"/>
                </a:ext>
              </a:extLst>
            </p:cNvPr>
            <p:cNvCxnSpPr/>
            <p:nvPr/>
          </p:nvCxnSpPr>
          <p:spPr>
            <a:xfrm>
              <a:off x="0" y="1524211"/>
              <a:ext cx="12192000" cy="0"/>
            </a:xfrm>
            <a:prstGeom prst="line">
              <a:avLst/>
            </a:prstGeom>
            <a:ln w="6350" cap="sq">
              <a:solidFill>
                <a:schemeClr val="accent5"/>
              </a:solidFill>
            </a:ln>
          </p:spPr>
          <p:style>
            <a:lnRef idx="1">
              <a:schemeClr val="accent1"/>
            </a:lnRef>
            <a:fillRef idx="0">
              <a:schemeClr val="accent1"/>
            </a:fillRef>
            <a:effectRef idx="0">
              <a:schemeClr val="dk1"/>
            </a:effectRef>
            <a:fontRef idx="minor">
              <a:schemeClr val="lt1"/>
            </a:fontRef>
          </p:style>
        </p:cxnSp>
        <p:cxnSp>
          <p:nvCxnSpPr>
            <p:cNvPr id="74" name="Straight Connector 73">
              <a:extLst>
                <a:ext uri="{FF2B5EF4-FFF2-40B4-BE49-F238E27FC236}">
                  <a16:creationId xmlns:a16="http://schemas.microsoft.com/office/drawing/2014/main" id="{56A64166-E184-AD43-B954-27BCDEA5CF6C}"/>
                </a:ext>
              </a:extLst>
            </p:cNvPr>
            <p:cNvCxnSpPr/>
            <p:nvPr/>
          </p:nvCxnSpPr>
          <p:spPr>
            <a:xfrm>
              <a:off x="0" y="5918081"/>
              <a:ext cx="12192000" cy="0"/>
            </a:xfrm>
            <a:prstGeom prst="line">
              <a:avLst/>
            </a:prstGeom>
            <a:ln w="6350" cap="sq">
              <a:solidFill>
                <a:schemeClr val="accent5"/>
              </a:solidFill>
            </a:ln>
          </p:spPr>
          <p:style>
            <a:lnRef idx="1">
              <a:schemeClr val="accent1"/>
            </a:lnRef>
            <a:fillRef idx="0">
              <a:schemeClr val="accent1"/>
            </a:fillRef>
            <a:effectRef idx="0">
              <a:schemeClr val="dk1"/>
            </a:effectRef>
            <a:fontRef idx="minor">
              <a:schemeClr val="lt1"/>
            </a:fontRef>
          </p:style>
        </p:cxnSp>
      </p:grpSp>
    </p:spTree>
    <p:extLst>
      <p:ext uri="{BB962C8B-B14F-4D97-AF65-F5344CB8AC3E}">
        <p14:creationId xmlns:p14="http://schemas.microsoft.com/office/powerpoint/2010/main" val="2915739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descr="map.png">
            <a:extLst>
              <a:ext uri="{FF2B5EF4-FFF2-40B4-BE49-F238E27FC236}">
                <a16:creationId xmlns:a16="http://schemas.microsoft.com/office/drawing/2014/main" id="{E25346BE-EFB3-594B-AA1B-5FF26F1474B5}"/>
              </a:ext>
            </a:extLst>
          </p:cNvPr>
          <p:cNvPicPr>
            <a:picLocks noChangeAspect="1"/>
          </p:cNvPicPr>
          <p:nvPr/>
        </p:nvPicPr>
        <p:blipFill rotWithShape="1">
          <a:blip r:embed="rId3">
            <a:duotone>
              <a:schemeClr val="bg2">
                <a:shade val="45000"/>
                <a:satMod val="135000"/>
              </a:schemeClr>
              <a:prstClr val="white"/>
            </a:duotone>
            <a:alphaModFix amt="16000"/>
            <a:extLst>
              <a:ext uri="{BEBA8EAE-BF5A-486C-A8C5-ECC9F3942E4B}">
                <a14:imgProps xmlns:a14="http://schemas.microsoft.com/office/drawing/2010/main">
                  <a14:imgLayer r:embed="rId4">
                    <a14:imgEffect>
                      <a14:saturation sat="270000"/>
                    </a14:imgEffect>
                    <a14:imgEffect>
                      <a14:brightnessContrast bright="-100000"/>
                    </a14:imgEffect>
                  </a14:imgLayer>
                </a14:imgProps>
              </a:ext>
              <a:ext uri="{28A0092B-C50C-407E-A947-70E740481C1C}">
                <a14:useLocalDpi xmlns:a14="http://schemas.microsoft.com/office/drawing/2010/main" val="0"/>
              </a:ext>
            </a:extLst>
          </a:blip>
          <a:srcRect l="-63" t="5584" r="129" b="1667"/>
          <a:stretch/>
        </p:blipFill>
        <p:spPr>
          <a:xfrm>
            <a:off x="627220" y="1785506"/>
            <a:ext cx="10824552" cy="4234634"/>
          </a:xfrm>
          <a:prstGeom prst="rect">
            <a:avLst/>
          </a:prstGeom>
          <a:effectLst/>
        </p:spPr>
      </p:pic>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5</a:t>
            </a:fld>
            <a:endParaRPr lang="en-US">
              <a:solidFill>
                <a:srgbClr val="006FCF"/>
              </a:solidFill>
            </a:endParaRPr>
          </a:p>
        </p:txBody>
      </p:sp>
      <p:sp>
        <p:nvSpPr>
          <p:cNvPr id="4" name="Subtitle 3">
            <a:extLst>
              <a:ext uri="{FF2B5EF4-FFF2-40B4-BE49-F238E27FC236}">
                <a16:creationId xmlns:a16="http://schemas.microsoft.com/office/drawing/2014/main" id="{E72E3802-05ED-4F45-9273-FF990EA9DDA8}"/>
              </a:ext>
            </a:extLst>
          </p:cNvPr>
          <p:cNvSpPr>
            <a:spLocks noGrp="1"/>
          </p:cNvSpPr>
          <p:nvPr>
            <p:ph type="subTitle" idx="11"/>
          </p:nvPr>
        </p:nvSpPr>
        <p:spPr>
          <a:xfrm>
            <a:off x="478973" y="1094795"/>
            <a:ext cx="7554605" cy="690711"/>
          </a:xfrm>
        </p:spPr>
        <p:txBody>
          <a:bodyPr/>
          <a:lstStyle/>
          <a:p>
            <a:r>
              <a:rPr lang="en-US" sz="1800" cap="none" dirty="0" err="1">
                <a:solidFill>
                  <a:schemeClr val="tx2"/>
                </a:solidFill>
              </a:rPr>
              <a:t>Centralice</a:t>
            </a:r>
            <a:r>
              <a:rPr lang="en-US" sz="1800" cap="none" dirty="0">
                <a:solidFill>
                  <a:schemeClr val="tx2"/>
                </a:solidFill>
              </a:rPr>
              <a:t> </a:t>
            </a:r>
            <a:r>
              <a:rPr lang="en-US" sz="1800" cap="none" dirty="0" err="1">
                <a:solidFill>
                  <a:schemeClr val="tx2"/>
                </a:solidFill>
              </a:rPr>
              <a:t>su</a:t>
            </a:r>
            <a:r>
              <a:rPr lang="en-US" sz="1800" cap="none" dirty="0">
                <a:solidFill>
                  <a:schemeClr val="tx2"/>
                </a:solidFill>
              </a:rPr>
              <a:t> </a:t>
            </a:r>
            <a:r>
              <a:rPr lang="en-US" sz="1800" cap="none" dirty="0" err="1">
                <a:solidFill>
                  <a:schemeClr val="tx2"/>
                </a:solidFill>
              </a:rPr>
              <a:t>programa</a:t>
            </a:r>
            <a:r>
              <a:rPr lang="en-US" sz="1800" cap="none" dirty="0">
                <a:solidFill>
                  <a:schemeClr val="tx2"/>
                </a:solidFill>
              </a:rPr>
              <a:t> de </a:t>
            </a:r>
            <a:r>
              <a:rPr lang="en-US" sz="1800" cap="none" dirty="0" err="1">
                <a:solidFill>
                  <a:schemeClr val="tx2"/>
                </a:solidFill>
              </a:rPr>
              <a:t>administración</a:t>
            </a:r>
            <a:r>
              <a:rPr lang="en-US" sz="1800" cap="none" dirty="0">
                <a:solidFill>
                  <a:schemeClr val="tx2"/>
                </a:solidFill>
              </a:rPr>
              <a:t> del </a:t>
            </a:r>
            <a:r>
              <a:rPr lang="en-US" sz="1800" cap="none" dirty="0" err="1">
                <a:solidFill>
                  <a:schemeClr val="tx2"/>
                </a:solidFill>
              </a:rPr>
              <a:t>gasto</a:t>
            </a:r>
            <a:r>
              <a:rPr lang="en-US" sz="1800" cap="none" dirty="0">
                <a:solidFill>
                  <a:schemeClr val="tx2"/>
                </a:solidFill>
              </a:rPr>
              <a:t> </a:t>
            </a:r>
            <a:r>
              <a:rPr lang="en-US" sz="1800" cap="none" dirty="0" err="1">
                <a:solidFill>
                  <a:schemeClr val="tx2"/>
                </a:solidFill>
              </a:rPr>
              <a:t>deT&amp;E</a:t>
            </a:r>
            <a:r>
              <a:rPr lang="en-US" sz="1800" cap="none" dirty="0">
                <a:solidFill>
                  <a:schemeClr val="tx2"/>
                </a:solidFill>
              </a:rPr>
              <a:t> con American Express y </a:t>
            </a:r>
            <a:r>
              <a:rPr lang="en-US" sz="1800" cap="none" dirty="0" err="1">
                <a:solidFill>
                  <a:schemeClr val="tx2"/>
                </a:solidFill>
              </a:rPr>
              <a:t>simplifique</a:t>
            </a:r>
            <a:r>
              <a:rPr lang="en-US" sz="1800" cap="none" dirty="0">
                <a:solidFill>
                  <a:schemeClr val="tx2"/>
                </a:solidFill>
              </a:rPr>
              <a:t> </a:t>
            </a:r>
            <a:r>
              <a:rPr lang="en-US" sz="1800" cap="none" dirty="0" err="1">
                <a:solidFill>
                  <a:schemeClr val="tx2"/>
                </a:solidFill>
              </a:rPr>
              <a:t>todo</a:t>
            </a:r>
            <a:r>
              <a:rPr lang="en-US" sz="1800" cap="none" dirty="0">
                <a:solidFill>
                  <a:schemeClr val="tx2"/>
                </a:solidFill>
              </a:rPr>
              <a:t> el </a:t>
            </a:r>
            <a:r>
              <a:rPr lang="en-US" sz="1800" cap="none" dirty="0" err="1">
                <a:solidFill>
                  <a:schemeClr val="tx2"/>
                </a:solidFill>
              </a:rPr>
              <a:t>proceso</a:t>
            </a:r>
            <a:r>
              <a:rPr lang="en-US" sz="1800" cap="none" dirty="0">
                <a:solidFill>
                  <a:schemeClr val="tx2"/>
                </a:solidFill>
              </a:rPr>
              <a:t>.</a:t>
            </a: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a:t>Una </a:t>
            </a:r>
            <a:r>
              <a:rPr lang="en-US" dirty="0" err="1"/>
              <a:t>Única</a:t>
            </a:r>
            <a:r>
              <a:rPr lang="en-US" dirty="0"/>
              <a:t> </a:t>
            </a:r>
            <a:r>
              <a:rPr lang="en-US" dirty="0" err="1"/>
              <a:t>Plataforma</a:t>
            </a:r>
            <a:r>
              <a:rPr lang="en-US" dirty="0"/>
              <a:t> Para </a:t>
            </a:r>
            <a:r>
              <a:rPr lang="en-US" dirty="0" err="1"/>
              <a:t>Pagos</a:t>
            </a:r>
            <a:r>
              <a:rPr lang="en-US" dirty="0"/>
              <a:t> </a:t>
            </a:r>
            <a:r>
              <a:rPr lang="en-US" dirty="0" err="1"/>
              <a:t>Globales</a:t>
            </a:r>
            <a:endParaRPr lang="en-US" dirty="0"/>
          </a:p>
        </p:txBody>
      </p:sp>
      <p:pic>
        <p:nvPicPr>
          <p:cNvPr id="75" name="Picture 74">
            <a:extLst>
              <a:ext uri="{FF2B5EF4-FFF2-40B4-BE49-F238E27FC236}">
                <a16:creationId xmlns:a16="http://schemas.microsoft.com/office/drawing/2014/main" id="{64704EFC-14E2-254F-9644-3F997A11005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grpSp>
        <p:nvGrpSpPr>
          <p:cNvPr id="16" name="Group 15">
            <a:extLst>
              <a:ext uri="{FF2B5EF4-FFF2-40B4-BE49-F238E27FC236}">
                <a16:creationId xmlns:a16="http://schemas.microsoft.com/office/drawing/2014/main" id="{A31B9E98-A173-8047-B81A-90046B000E8E}"/>
              </a:ext>
            </a:extLst>
          </p:cNvPr>
          <p:cNvGrpSpPr/>
          <p:nvPr/>
        </p:nvGrpSpPr>
        <p:grpSpPr>
          <a:xfrm>
            <a:off x="478972" y="2476217"/>
            <a:ext cx="2502608" cy="2592019"/>
            <a:chOff x="478972" y="3143762"/>
            <a:chExt cx="2502608" cy="2592019"/>
          </a:xfrm>
        </p:grpSpPr>
        <p:sp>
          <p:nvSpPr>
            <p:cNvPr id="39" name="TextBox 38">
              <a:extLst>
                <a:ext uri="{FF2B5EF4-FFF2-40B4-BE49-F238E27FC236}">
                  <a16:creationId xmlns:a16="http://schemas.microsoft.com/office/drawing/2014/main" id="{14B24E9A-4A24-104A-9964-D74557B1D423}"/>
                </a:ext>
              </a:extLst>
            </p:cNvPr>
            <p:cNvSpPr txBox="1"/>
            <p:nvPr/>
          </p:nvSpPr>
          <p:spPr>
            <a:xfrm>
              <a:off x="478972" y="3718203"/>
              <a:ext cx="2502608" cy="2017578"/>
            </a:xfrm>
            <a:prstGeom prst="rect">
              <a:avLst/>
            </a:prstGeom>
            <a:solidFill>
              <a:schemeClr val="bg1">
                <a:alpha val="85000"/>
              </a:schemeClr>
            </a:solidFill>
            <a:ln>
              <a:solidFill>
                <a:schemeClr val="bg2"/>
              </a:solidFill>
            </a:ln>
          </p:spPr>
          <p:txBody>
            <a:bodyPr wrap="square" lIns="137160" tIns="822960" rIns="137160" bIns="137160" rtlCol="0">
              <a:noAutofit/>
            </a:bodyPr>
            <a:lstStyle/>
            <a:p>
              <a:pPr algn="ctr">
                <a:spcBef>
                  <a:spcPts val="900"/>
                </a:spcBef>
                <a:buSzPct val="120000"/>
              </a:pPr>
              <a:r>
                <a:rPr lang="en-US" dirty="0">
                  <a:solidFill>
                    <a:schemeClr val="bg2"/>
                  </a:solidFill>
                  <a:latin typeface="+mj-lt"/>
                </a:rPr>
                <a:t>Control</a:t>
              </a:r>
            </a:p>
            <a:p>
              <a:pPr algn="ctr">
                <a:spcBef>
                  <a:spcPts val="900"/>
                </a:spcBef>
                <a:buSzPct val="120000"/>
              </a:pPr>
              <a:r>
                <a:rPr lang="en-US" sz="1400" dirty="0" err="1"/>
                <a:t>Estimule</a:t>
              </a:r>
              <a:r>
                <a:rPr lang="en-US" sz="1400" dirty="0"/>
                <a:t> la </a:t>
              </a:r>
              <a:r>
                <a:rPr lang="en-US" sz="1400" dirty="0" err="1"/>
                <a:t>consistencia</a:t>
              </a:r>
              <a:r>
                <a:rPr lang="en-US" sz="1400" dirty="0"/>
                <a:t> </a:t>
              </a:r>
              <a:r>
                <a:rPr lang="en-US" sz="1400" dirty="0" err="1"/>
                <a:t>en</a:t>
              </a:r>
              <a:r>
                <a:rPr lang="en-US" sz="1400" dirty="0"/>
                <a:t> </a:t>
              </a:r>
              <a:r>
                <a:rPr lang="en-US" sz="1400" dirty="0" err="1"/>
                <a:t>estándares</a:t>
              </a:r>
              <a:r>
                <a:rPr lang="en-US" sz="1400" dirty="0"/>
                <a:t> y </a:t>
              </a:r>
              <a:r>
                <a:rPr lang="en-US" sz="1400" dirty="0" err="1"/>
                <a:t>políticas</a:t>
              </a:r>
              <a:endParaRPr lang="en-US" sz="1400" dirty="0"/>
            </a:p>
          </p:txBody>
        </p:sp>
        <p:grpSp>
          <p:nvGrpSpPr>
            <p:cNvPr id="12" name="Group 11">
              <a:extLst>
                <a:ext uri="{FF2B5EF4-FFF2-40B4-BE49-F238E27FC236}">
                  <a16:creationId xmlns:a16="http://schemas.microsoft.com/office/drawing/2014/main" id="{95B2694B-4156-9446-B46F-C583E8CE0423}"/>
                </a:ext>
              </a:extLst>
            </p:cNvPr>
            <p:cNvGrpSpPr/>
            <p:nvPr/>
          </p:nvGrpSpPr>
          <p:grpSpPr>
            <a:xfrm>
              <a:off x="1160854" y="3143762"/>
              <a:ext cx="1138844" cy="1138844"/>
              <a:chOff x="1160854" y="3143762"/>
              <a:chExt cx="1138844" cy="1138844"/>
            </a:xfrm>
          </p:grpSpPr>
          <p:sp>
            <p:nvSpPr>
              <p:cNvPr id="11" name="Oval 10">
                <a:extLst>
                  <a:ext uri="{FF2B5EF4-FFF2-40B4-BE49-F238E27FC236}">
                    <a16:creationId xmlns:a16="http://schemas.microsoft.com/office/drawing/2014/main" id="{8E645A62-139B-C44A-AC14-08B0A6861C71}"/>
                  </a:ext>
                </a:extLst>
              </p:cNvPr>
              <p:cNvSpPr/>
              <p:nvPr/>
            </p:nvSpPr>
            <p:spPr>
              <a:xfrm>
                <a:off x="1160854" y="3143762"/>
                <a:ext cx="1138844" cy="113884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73" name="Group 72">
                <a:extLst>
                  <a:ext uri="{FF2B5EF4-FFF2-40B4-BE49-F238E27FC236}">
                    <a16:creationId xmlns:a16="http://schemas.microsoft.com/office/drawing/2014/main" id="{D224BE6E-0F18-124C-A2B9-9E39EC35BE90}"/>
                  </a:ext>
                </a:extLst>
              </p:cNvPr>
              <p:cNvGrpSpPr/>
              <p:nvPr/>
            </p:nvGrpSpPr>
            <p:grpSpPr>
              <a:xfrm>
                <a:off x="1499739" y="3371185"/>
                <a:ext cx="461074" cy="683999"/>
                <a:chOff x="15685406" y="5583737"/>
                <a:chExt cx="1065809" cy="1581119"/>
              </a:xfrm>
              <a:solidFill>
                <a:schemeClr val="bg1"/>
              </a:solidFill>
            </p:grpSpPr>
            <p:sp>
              <p:nvSpPr>
                <p:cNvPr id="74" name="Freeform 3">
                  <a:extLst>
                    <a:ext uri="{FF2B5EF4-FFF2-40B4-BE49-F238E27FC236}">
                      <a16:creationId xmlns:a16="http://schemas.microsoft.com/office/drawing/2014/main" id="{554C4A67-502D-6749-BB8C-63A8873FEBCB}"/>
                    </a:ext>
                  </a:extLst>
                </p:cNvPr>
                <p:cNvSpPr/>
                <p:nvPr/>
              </p:nvSpPr>
              <p:spPr>
                <a:xfrm>
                  <a:off x="15788532" y="5583737"/>
                  <a:ext cx="826668" cy="648640"/>
                </a:xfrm>
                <a:custGeom>
                  <a:avLst/>
                  <a:gdLst>
                    <a:gd name="connsiteX0" fmla="*/ 0 w 826668"/>
                    <a:gd name="connsiteY0" fmla="*/ 648640 h 648640"/>
                    <a:gd name="connsiteX1" fmla="*/ 0 w 826668"/>
                    <a:gd name="connsiteY1" fmla="*/ 413334 h 648640"/>
                    <a:gd name="connsiteX2" fmla="*/ 413360 w 826668"/>
                    <a:gd name="connsiteY2" fmla="*/ 0 h 648640"/>
                    <a:gd name="connsiteX3" fmla="*/ 826668 w 826668"/>
                    <a:gd name="connsiteY3" fmla="*/ 413334 h 648640"/>
                    <a:gd name="connsiteX4" fmla="*/ 826668 w 826668"/>
                    <a:gd name="connsiteY4" fmla="*/ 646455 h 648640"/>
                    <a:gd name="connsiteX5" fmla="*/ 679031 w 826668"/>
                    <a:gd name="connsiteY5" fmla="*/ 530860 h 648640"/>
                    <a:gd name="connsiteX6" fmla="*/ 679031 w 826668"/>
                    <a:gd name="connsiteY6" fmla="*/ 413334 h 648640"/>
                    <a:gd name="connsiteX7" fmla="*/ 413360 w 826668"/>
                    <a:gd name="connsiteY7" fmla="*/ 147663 h 648640"/>
                    <a:gd name="connsiteX8" fmla="*/ 147663 w 826668"/>
                    <a:gd name="connsiteY8" fmla="*/ 413334 h 648640"/>
                    <a:gd name="connsiteX9" fmla="*/ 147663 w 826668"/>
                    <a:gd name="connsiteY9" fmla="*/ 531901 h 648640"/>
                    <a:gd name="connsiteX10" fmla="*/ 0 w 826668"/>
                    <a:gd name="connsiteY10" fmla="*/ 648640 h 64864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826668" h="648640">
                      <a:moveTo>
                        <a:pt x="0" y="648640"/>
                      </a:moveTo>
                      <a:lnTo>
                        <a:pt x="0" y="413334"/>
                      </a:lnTo>
                      <a:cubicBezTo>
                        <a:pt x="0" y="185445"/>
                        <a:pt x="185433" y="0"/>
                        <a:pt x="413360" y="0"/>
                      </a:cubicBezTo>
                      <a:cubicBezTo>
                        <a:pt x="641261" y="0"/>
                        <a:pt x="826668" y="185445"/>
                        <a:pt x="826668" y="413334"/>
                      </a:cubicBezTo>
                      <a:lnTo>
                        <a:pt x="826668" y="646455"/>
                      </a:lnTo>
                      <a:cubicBezTo>
                        <a:pt x="784454" y="600126"/>
                        <a:pt x="734568" y="560921"/>
                        <a:pt x="679031" y="530860"/>
                      </a:cubicBezTo>
                      <a:lnTo>
                        <a:pt x="679031" y="413334"/>
                      </a:lnTo>
                      <a:cubicBezTo>
                        <a:pt x="679031" y="266840"/>
                        <a:pt x="559829" y="147663"/>
                        <a:pt x="413360" y="147663"/>
                      </a:cubicBezTo>
                      <a:cubicBezTo>
                        <a:pt x="266852" y="147663"/>
                        <a:pt x="147663" y="266840"/>
                        <a:pt x="147663" y="413334"/>
                      </a:cubicBezTo>
                      <a:lnTo>
                        <a:pt x="147663" y="531901"/>
                      </a:lnTo>
                      <a:cubicBezTo>
                        <a:pt x="92037" y="562293"/>
                        <a:pt x="42139" y="601891"/>
                        <a:pt x="0" y="64864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Group 75">
                  <a:extLst>
                    <a:ext uri="{FF2B5EF4-FFF2-40B4-BE49-F238E27FC236}">
                      <a16:creationId xmlns:a16="http://schemas.microsoft.com/office/drawing/2014/main" id="{2386A7F3-C64E-384D-BA0D-B3F5B8FC1AD8}"/>
                    </a:ext>
                  </a:extLst>
                </p:cNvPr>
                <p:cNvGrpSpPr/>
                <p:nvPr/>
              </p:nvGrpSpPr>
              <p:grpSpPr>
                <a:xfrm>
                  <a:off x="15685406" y="6099072"/>
                  <a:ext cx="1065809" cy="1065784"/>
                  <a:chOff x="15685406" y="6099072"/>
                  <a:chExt cx="1065809" cy="1065784"/>
                </a:xfrm>
                <a:grpFill/>
              </p:grpSpPr>
              <p:sp>
                <p:nvSpPr>
                  <p:cNvPr id="77" name="Freeform 3">
                    <a:extLst>
                      <a:ext uri="{FF2B5EF4-FFF2-40B4-BE49-F238E27FC236}">
                        <a16:creationId xmlns:a16="http://schemas.microsoft.com/office/drawing/2014/main" id="{EE5D0705-625B-EB43-BF3F-B4F4DB21D831}"/>
                      </a:ext>
                    </a:extLst>
                  </p:cNvPr>
                  <p:cNvSpPr/>
                  <p:nvPr/>
                </p:nvSpPr>
                <p:spPr>
                  <a:xfrm>
                    <a:off x="15685406" y="6099072"/>
                    <a:ext cx="1065809" cy="1065784"/>
                  </a:xfrm>
                  <a:custGeom>
                    <a:avLst/>
                    <a:gdLst>
                      <a:gd name="connsiteX0" fmla="*/ 532879 w 1065809"/>
                      <a:gd name="connsiteY0" fmla="*/ 933082 h 1065784"/>
                      <a:gd name="connsiteX1" fmla="*/ 134899 w 1065809"/>
                      <a:gd name="connsiteY1" fmla="*/ 535089 h 1065784"/>
                      <a:gd name="connsiteX2" fmla="*/ 532879 w 1065809"/>
                      <a:gd name="connsiteY2" fmla="*/ 137097 h 1065784"/>
                      <a:gd name="connsiteX3" fmla="*/ 930897 w 1065809"/>
                      <a:gd name="connsiteY3" fmla="*/ 535089 h 1065784"/>
                      <a:gd name="connsiteX4" fmla="*/ 532879 w 1065809"/>
                      <a:gd name="connsiteY4" fmla="*/ 933082 h 1065784"/>
                      <a:gd name="connsiteX5" fmla="*/ 532917 w 1065809"/>
                      <a:gd name="connsiteY5" fmla="*/ 0 h 1065784"/>
                      <a:gd name="connsiteX6" fmla="*/ 0 w 1065809"/>
                      <a:gd name="connsiteY6" fmla="*/ 532892 h 1065784"/>
                      <a:gd name="connsiteX7" fmla="*/ 532917 w 1065809"/>
                      <a:gd name="connsiteY7" fmla="*/ 1065784 h 1065784"/>
                      <a:gd name="connsiteX8" fmla="*/ 1065809 w 1065809"/>
                      <a:gd name="connsiteY8" fmla="*/ 532892 h 1065784"/>
                      <a:gd name="connsiteX9" fmla="*/ 532917 w 1065809"/>
                      <a:gd name="connsiteY9" fmla="*/ 0 h 106578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1065809" h="1065784">
                        <a:moveTo>
                          <a:pt x="532879" y="933082"/>
                        </a:moveTo>
                        <a:cubicBezTo>
                          <a:pt x="313461" y="933082"/>
                          <a:pt x="134899" y="754532"/>
                          <a:pt x="134899" y="535089"/>
                        </a:cubicBezTo>
                        <a:cubicBezTo>
                          <a:pt x="134899" y="315633"/>
                          <a:pt x="313461" y="137097"/>
                          <a:pt x="532879" y="137097"/>
                        </a:cubicBezTo>
                        <a:cubicBezTo>
                          <a:pt x="752335" y="137097"/>
                          <a:pt x="930897" y="315633"/>
                          <a:pt x="930897" y="535089"/>
                        </a:cubicBezTo>
                        <a:cubicBezTo>
                          <a:pt x="930897" y="754532"/>
                          <a:pt x="752335" y="933082"/>
                          <a:pt x="532879" y="933082"/>
                        </a:cubicBezTo>
                        <a:moveTo>
                          <a:pt x="532917" y="0"/>
                        </a:moveTo>
                        <a:cubicBezTo>
                          <a:pt x="239052" y="0"/>
                          <a:pt x="0" y="239052"/>
                          <a:pt x="0" y="532892"/>
                        </a:cubicBezTo>
                        <a:cubicBezTo>
                          <a:pt x="0" y="826732"/>
                          <a:pt x="239052" y="1065784"/>
                          <a:pt x="532917" y="1065784"/>
                        </a:cubicBezTo>
                        <a:cubicBezTo>
                          <a:pt x="826757" y="1065784"/>
                          <a:pt x="1065809" y="826732"/>
                          <a:pt x="1065809" y="532892"/>
                        </a:cubicBezTo>
                        <a:cubicBezTo>
                          <a:pt x="1065809" y="239052"/>
                          <a:pt x="826757" y="0"/>
                          <a:pt x="53291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3">
                    <a:extLst>
                      <a:ext uri="{FF2B5EF4-FFF2-40B4-BE49-F238E27FC236}">
                        <a16:creationId xmlns:a16="http://schemas.microsoft.com/office/drawing/2014/main" id="{BE905511-68B5-9F4E-9398-083A0F6A0143}"/>
                      </a:ext>
                    </a:extLst>
                  </p:cNvPr>
                  <p:cNvSpPr/>
                  <p:nvPr/>
                </p:nvSpPr>
                <p:spPr>
                  <a:xfrm>
                    <a:off x="15884954" y="6300819"/>
                    <a:ext cx="666712" cy="666699"/>
                  </a:xfrm>
                  <a:custGeom>
                    <a:avLst/>
                    <a:gdLst>
                      <a:gd name="connsiteX0" fmla="*/ 384937 w 666712"/>
                      <a:gd name="connsiteY0" fmla="*/ 319037 h 666699"/>
                      <a:gd name="connsiteX1" fmla="*/ 377241 w 666712"/>
                      <a:gd name="connsiteY1" fmla="*/ 337388 h 666699"/>
                      <a:gd name="connsiteX2" fmla="*/ 377241 w 666712"/>
                      <a:gd name="connsiteY2" fmla="*/ 539039 h 666699"/>
                      <a:gd name="connsiteX3" fmla="*/ 366484 w 666712"/>
                      <a:gd name="connsiteY3" fmla="*/ 549796 h 666699"/>
                      <a:gd name="connsiteX4" fmla="*/ 297650 w 666712"/>
                      <a:gd name="connsiteY4" fmla="*/ 549796 h 666699"/>
                      <a:gd name="connsiteX5" fmla="*/ 286880 w 666712"/>
                      <a:gd name="connsiteY5" fmla="*/ 539039 h 666699"/>
                      <a:gd name="connsiteX6" fmla="*/ 286880 w 666712"/>
                      <a:gd name="connsiteY6" fmla="*/ 337388 h 666699"/>
                      <a:gd name="connsiteX7" fmla="*/ 279197 w 666712"/>
                      <a:gd name="connsiteY7" fmla="*/ 319037 h 666699"/>
                      <a:gd name="connsiteX8" fmla="*/ 241198 w 666712"/>
                      <a:gd name="connsiteY8" fmla="*/ 247764 h 666699"/>
                      <a:gd name="connsiteX9" fmla="*/ 332054 w 666712"/>
                      <a:gd name="connsiteY9" fmla="*/ 156883 h 666699"/>
                      <a:gd name="connsiteX10" fmla="*/ 422910 w 666712"/>
                      <a:gd name="connsiteY10" fmla="*/ 247764 h 666699"/>
                      <a:gd name="connsiteX11" fmla="*/ 384937 w 666712"/>
                      <a:gd name="connsiteY11" fmla="*/ 319037 h 666699"/>
                      <a:gd name="connsiteX12" fmla="*/ 333337 w 666712"/>
                      <a:gd name="connsiteY12" fmla="*/ 0 h 666699"/>
                      <a:gd name="connsiteX13" fmla="*/ 0 w 666712"/>
                      <a:gd name="connsiteY13" fmla="*/ 333337 h 666699"/>
                      <a:gd name="connsiteX14" fmla="*/ 333337 w 666712"/>
                      <a:gd name="connsiteY14" fmla="*/ 666699 h 666699"/>
                      <a:gd name="connsiteX15" fmla="*/ 666712 w 666712"/>
                      <a:gd name="connsiteY15" fmla="*/ 333337 h 666699"/>
                      <a:gd name="connsiteX16" fmla="*/ 333337 w 666712"/>
                      <a:gd name="connsiteY16" fmla="*/ 0 h 66669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666712" h="666699">
                        <a:moveTo>
                          <a:pt x="384937" y="319037"/>
                        </a:moveTo>
                        <a:cubicBezTo>
                          <a:pt x="380721" y="323202"/>
                          <a:pt x="377241" y="331445"/>
                          <a:pt x="377241" y="337388"/>
                        </a:cubicBezTo>
                        <a:lnTo>
                          <a:pt x="377241" y="539039"/>
                        </a:lnTo>
                        <a:cubicBezTo>
                          <a:pt x="377241" y="544970"/>
                          <a:pt x="372415" y="549796"/>
                          <a:pt x="366484" y="549796"/>
                        </a:cubicBezTo>
                        <a:lnTo>
                          <a:pt x="297650" y="549796"/>
                        </a:lnTo>
                        <a:cubicBezTo>
                          <a:pt x="291706" y="549796"/>
                          <a:pt x="286880" y="544970"/>
                          <a:pt x="286880" y="539039"/>
                        </a:cubicBezTo>
                        <a:lnTo>
                          <a:pt x="286880" y="337388"/>
                        </a:lnTo>
                        <a:cubicBezTo>
                          <a:pt x="286880" y="331445"/>
                          <a:pt x="283439" y="323202"/>
                          <a:pt x="279197" y="319037"/>
                        </a:cubicBezTo>
                        <a:cubicBezTo>
                          <a:pt x="279197" y="319037"/>
                          <a:pt x="241198" y="291198"/>
                          <a:pt x="241198" y="247764"/>
                        </a:cubicBezTo>
                        <a:cubicBezTo>
                          <a:pt x="241198" y="197574"/>
                          <a:pt x="281902" y="156883"/>
                          <a:pt x="332054" y="156883"/>
                        </a:cubicBezTo>
                        <a:cubicBezTo>
                          <a:pt x="382257" y="156883"/>
                          <a:pt x="422910" y="197574"/>
                          <a:pt x="422910" y="247764"/>
                        </a:cubicBezTo>
                        <a:cubicBezTo>
                          <a:pt x="422910" y="288735"/>
                          <a:pt x="384937" y="319037"/>
                          <a:pt x="384937" y="319037"/>
                        </a:cubicBezTo>
                        <a:moveTo>
                          <a:pt x="333337" y="0"/>
                        </a:moveTo>
                        <a:cubicBezTo>
                          <a:pt x="149542" y="0"/>
                          <a:pt x="0" y="149542"/>
                          <a:pt x="0" y="333337"/>
                        </a:cubicBezTo>
                        <a:cubicBezTo>
                          <a:pt x="0" y="517157"/>
                          <a:pt x="149542" y="666699"/>
                          <a:pt x="333337" y="666699"/>
                        </a:cubicBezTo>
                        <a:cubicBezTo>
                          <a:pt x="517157" y="666699"/>
                          <a:pt x="666712" y="517157"/>
                          <a:pt x="666712" y="333337"/>
                        </a:cubicBezTo>
                        <a:cubicBezTo>
                          <a:pt x="666712" y="149542"/>
                          <a:pt x="517157" y="0"/>
                          <a:pt x="33333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17" name="Group 16">
            <a:extLst>
              <a:ext uri="{FF2B5EF4-FFF2-40B4-BE49-F238E27FC236}">
                <a16:creationId xmlns:a16="http://schemas.microsoft.com/office/drawing/2014/main" id="{5D03BA15-097D-1748-B3F4-E839C802FB44}"/>
              </a:ext>
            </a:extLst>
          </p:cNvPr>
          <p:cNvGrpSpPr/>
          <p:nvPr/>
        </p:nvGrpSpPr>
        <p:grpSpPr>
          <a:xfrm>
            <a:off x="3345912" y="2476217"/>
            <a:ext cx="2502608" cy="2592019"/>
            <a:chOff x="3345912" y="3143762"/>
            <a:chExt cx="2502608" cy="2592019"/>
          </a:xfrm>
        </p:grpSpPr>
        <p:sp>
          <p:nvSpPr>
            <p:cNvPr id="40" name="TextBox 39">
              <a:extLst>
                <a:ext uri="{FF2B5EF4-FFF2-40B4-BE49-F238E27FC236}">
                  <a16:creationId xmlns:a16="http://schemas.microsoft.com/office/drawing/2014/main" id="{FB408BCF-FC5F-2D4C-B245-B52902CE4F79}"/>
                </a:ext>
              </a:extLst>
            </p:cNvPr>
            <p:cNvSpPr txBox="1"/>
            <p:nvPr/>
          </p:nvSpPr>
          <p:spPr>
            <a:xfrm>
              <a:off x="3345912" y="3718202"/>
              <a:ext cx="2502608" cy="2017579"/>
            </a:xfrm>
            <a:prstGeom prst="rect">
              <a:avLst/>
            </a:prstGeom>
            <a:solidFill>
              <a:schemeClr val="bg1">
                <a:alpha val="85000"/>
              </a:schemeClr>
            </a:solidFill>
            <a:ln>
              <a:solidFill>
                <a:schemeClr val="bg2"/>
              </a:solidFill>
            </a:ln>
          </p:spPr>
          <p:txBody>
            <a:bodyPr wrap="square" lIns="137160" tIns="822960" rIns="137160" bIns="137160" rtlCol="0">
              <a:noAutofit/>
            </a:bodyPr>
            <a:lstStyle/>
            <a:p>
              <a:pPr algn="ctr">
                <a:spcBef>
                  <a:spcPts val="900"/>
                </a:spcBef>
                <a:buSzPct val="120000"/>
              </a:pPr>
              <a:r>
                <a:rPr lang="en-US" dirty="0" err="1">
                  <a:solidFill>
                    <a:schemeClr val="bg2"/>
                  </a:solidFill>
                  <a:latin typeface="+mj-lt"/>
                </a:rPr>
                <a:t>Eficiencia</a:t>
              </a:r>
              <a:endParaRPr lang="en-US" dirty="0">
                <a:solidFill>
                  <a:schemeClr val="bg2"/>
                </a:solidFill>
                <a:latin typeface="+mj-lt"/>
              </a:endParaRPr>
            </a:p>
            <a:p>
              <a:pPr algn="ctr">
                <a:spcBef>
                  <a:spcPts val="900"/>
                </a:spcBef>
                <a:buSzPct val="120000"/>
              </a:pPr>
              <a:r>
                <a:rPr lang="en-US" sz="1400" dirty="0" err="1"/>
                <a:t>Mejore</a:t>
              </a:r>
              <a:r>
                <a:rPr lang="en-US" sz="1400" dirty="0"/>
                <a:t> la </a:t>
              </a:r>
              <a:r>
                <a:rPr lang="en-US" sz="1400" dirty="0" err="1"/>
                <a:t>eficiencia</a:t>
              </a:r>
              <a:r>
                <a:rPr lang="en-US" sz="1400" dirty="0"/>
                <a:t> y </a:t>
              </a:r>
              <a:r>
                <a:rPr lang="en-US" sz="1400" dirty="0" err="1"/>
                <a:t>su</a:t>
              </a:r>
              <a:r>
                <a:rPr lang="en-US" sz="1400" dirty="0"/>
                <a:t> </a:t>
              </a:r>
              <a:r>
                <a:rPr lang="en-US" sz="1400" dirty="0" err="1"/>
                <a:t>retorno</a:t>
              </a:r>
              <a:r>
                <a:rPr lang="en-US" sz="1400" dirty="0"/>
                <a:t> </a:t>
              </a:r>
              <a:r>
                <a:rPr lang="en-US" sz="1400" dirty="0" err="1"/>
                <a:t>financiero</a:t>
              </a:r>
              <a:endParaRPr lang="en-US" sz="1400" dirty="0"/>
            </a:p>
          </p:txBody>
        </p:sp>
        <p:grpSp>
          <p:nvGrpSpPr>
            <p:cNvPr id="13" name="Group 12">
              <a:extLst>
                <a:ext uri="{FF2B5EF4-FFF2-40B4-BE49-F238E27FC236}">
                  <a16:creationId xmlns:a16="http://schemas.microsoft.com/office/drawing/2014/main" id="{931BD12A-8BFA-2E46-B271-E67523E2C9A0}"/>
                </a:ext>
              </a:extLst>
            </p:cNvPr>
            <p:cNvGrpSpPr/>
            <p:nvPr/>
          </p:nvGrpSpPr>
          <p:grpSpPr>
            <a:xfrm>
              <a:off x="4027794" y="3143762"/>
              <a:ext cx="1138844" cy="1138844"/>
              <a:chOff x="4027794" y="3143762"/>
              <a:chExt cx="1138844" cy="1138844"/>
            </a:xfrm>
          </p:grpSpPr>
          <p:sp>
            <p:nvSpPr>
              <p:cNvPr id="69" name="Oval 68">
                <a:extLst>
                  <a:ext uri="{FF2B5EF4-FFF2-40B4-BE49-F238E27FC236}">
                    <a16:creationId xmlns:a16="http://schemas.microsoft.com/office/drawing/2014/main" id="{666C9EB1-AE21-2E40-95D1-F4E7AF89E232}"/>
                  </a:ext>
                </a:extLst>
              </p:cNvPr>
              <p:cNvSpPr/>
              <p:nvPr/>
            </p:nvSpPr>
            <p:spPr>
              <a:xfrm>
                <a:off x="4027794" y="3143762"/>
                <a:ext cx="1138844" cy="113884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79" name="Group 78">
                <a:extLst>
                  <a:ext uri="{FF2B5EF4-FFF2-40B4-BE49-F238E27FC236}">
                    <a16:creationId xmlns:a16="http://schemas.microsoft.com/office/drawing/2014/main" id="{BC959872-AA30-EF4D-A283-FBC8687A52FF}"/>
                  </a:ext>
                </a:extLst>
              </p:cNvPr>
              <p:cNvGrpSpPr/>
              <p:nvPr/>
            </p:nvGrpSpPr>
            <p:grpSpPr>
              <a:xfrm>
                <a:off x="4361075" y="3408867"/>
                <a:ext cx="472282" cy="608634"/>
                <a:chOff x="6277000" y="6644742"/>
                <a:chExt cx="1190600" cy="1534335"/>
              </a:xfrm>
              <a:solidFill>
                <a:schemeClr val="bg1"/>
              </a:solidFill>
            </p:grpSpPr>
            <p:sp>
              <p:nvSpPr>
                <p:cNvPr id="80" name="Freeform 3">
                  <a:extLst>
                    <a:ext uri="{FF2B5EF4-FFF2-40B4-BE49-F238E27FC236}">
                      <a16:creationId xmlns:a16="http://schemas.microsoft.com/office/drawing/2014/main" id="{7B668BB2-C2F9-3948-BF40-D0A6A0532471}"/>
                    </a:ext>
                  </a:extLst>
                </p:cNvPr>
                <p:cNvSpPr/>
                <p:nvPr/>
              </p:nvSpPr>
              <p:spPr>
                <a:xfrm>
                  <a:off x="6277000" y="7224697"/>
                  <a:ext cx="1190600" cy="954380"/>
                </a:xfrm>
                <a:custGeom>
                  <a:avLst/>
                  <a:gdLst>
                    <a:gd name="connsiteX0" fmla="*/ 564083 w 1190600"/>
                    <a:gd name="connsiteY0" fmla="*/ 370561 h 954380"/>
                    <a:gd name="connsiteX1" fmla="*/ 755548 w 1190600"/>
                    <a:gd name="connsiteY1" fmla="*/ 370700 h 954380"/>
                    <a:gd name="connsiteX2" fmla="*/ 653148 w 1190600"/>
                    <a:gd name="connsiteY2" fmla="*/ 268249 h 954380"/>
                    <a:gd name="connsiteX3" fmla="*/ 722808 w 1190600"/>
                    <a:gd name="connsiteY3" fmla="*/ 198704 h 954380"/>
                    <a:gd name="connsiteX4" fmla="*/ 967956 w 1190600"/>
                    <a:gd name="connsiteY4" fmla="*/ 443751 h 954380"/>
                    <a:gd name="connsiteX5" fmla="*/ 722808 w 1190600"/>
                    <a:gd name="connsiteY5" fmla="*/ 688950 h 954380"/>
                    <a:gd name="connsiteX6" fmla="*/ 653148 w 1190600"/>
                    <a:gd name="connsiteY6" fmla="*/ 619354 h 954380"/>
                    <a:gd name="connsiteX7" fmla="*/ 755548 w 1190600"/>
                    <a:gd name="connsiteY7" fmla="*/ 516890 h 954380"/>
                    <a:gd name="connsiteX8" fmla="*/ 321259 w 1190600"/>
                    <a:gd name="connsiteY8" fmla="*/ 516890 h 954380"/>
                    <a:gd name="connsiteX9" fmla="*/ 321259 w 1190600"/>
                    <a:gd name="connsiteY9" fmla="*/ 435242 h 954380"/>
                    <a:gd name="connsiteX10" fmla="*/ 0 w 1190600"/>
                    <a:gd name="connsiteY10" fmla="*/ 694804 h 954380"/>
                    <a:gd name="connsiteX11" fmla="*/ 321259 w 1190600"/>
                    <a:gd name="connsiteY11" fmla="*/ 954380 h 954380"/>
                    <a:gd name="connsiteX12" fmla="*/ 321259 w 1190600"/>
                    <a:gd name="connsiteY12" fmla="*/ 870344 h 954380"/>
                    <a:gd name="connsiteX13" fmla="*/ 734301 w 1190600"/>
                    <a:gd name="connsiteY13" fmla="*/ 870166 h 954380"/>
                    <a:gd name="connsiteX14" fmla="*/ 1190549 w 1190600"/>
                    <a:gd name="connsiteY14" fmla="*/ 424256 h 954380"/>
                    <a:gd name="connsiteX15" fmla="*/ 822465 w 1190600"/>
                    <a:gd name="connsiteY15" fmla="*/ 0 h 954380"/>
                    <a:gd name="connsiteX16" fmla="*/ 564083 w 1190600"/>
                    <a:gd name="connsiteY16" fmla="*/ 0 h 95438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1190600" h="954380">
                      <a:moveTo>
                        <a:pt x="564083" y="370561"/>
                      </a:moveTo>
                      <a:lnTo>
                        <a:pt x="755548" y="370700"/>
                      </a:lnTo>
                      <a:lnTo>
                        <a:pt x="653148" y="268249"/>
                      </a:lnTo>
                      <a:lnTo>
                        <a:pt x="722808" y="198704"/>
                      </a:lnTo>
                      <a:lnTo>
                        <a:pt x="967956" y="443751"/>
                      </a:lnTo>
                      <a:lnTo>
                        <a:pt x="722808" y="688950"/>
                      </a:lnTo>
                      <a:lnTo>
                        <a:pt x="653148" y="619354"/>
                      </a:lnTo>
                      <a:lnTo>
                        <a:pt x="755548" y="516890"/>
                      </a:lnTo>
                      <a:lnTo>
                        <a:pt x="321259" y="516890"/>
                      </a:lnTo>
                      <a:lnTo>
                        <a:pt x="321259" y="435242"/>
                      </a:lnTo>
                      <a:lnTo>
                        <a:pt x="0" y="694804"/>
                      </a:lnTo>
                      <a:lnTo>
                        <a:pt x="321259" y="954380"/>
                      </a:lnTo>
                      <a:lnTo>
                        <a:pt x="321259" y="870344"/>
                      </a:lnTo>
                      <a:lnTo>
                        <a:pt x="734301" y="870166"/>
                      </a:lnTo>
                      <a:cubicBezTo>
                        <a:pt x="982688" y="870648"/>
                        <a:pt x="1186358" y="673379"/>
                        <a:pt x="1190549" y="424256"/>
                      </a:cubicBezTo>
                      <a:cubicBezTo>
                        <a:pt x="1193775" y="235090"/>
                        <a:pt x="1044385" y="0"/>
                        <a:pt x="822465" y="0"/>
                      </a:cubicBezTo>
                      <a:lnTo>
                        <a:pt x="564083"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Freeform 80">
                  <a:extLst>
                    <a:ext uri="{FF2B5EF4-FFF2-40B4-BE49-F238E27FC236}">
                      <a16:creationId xmlns:a16="http://schemas.microsoft.com/office/drawing/2014/main" id="{15A164C6-92FE-CF4E-80E5-C9E66AFF2A9C}"/>
                    </a:ext>
                  </a:extLst>
                </p:cNvPr>
                <p:cNvSpPr/>
                <p:nvPr/>
              </p:nvSpPr>
              <p:spPr>
                <a:xfrm>
                  <a:off x="6295917" y="6644742"/>
                  <a:ext cx="1156392" cy="950519"/>
                </a:xfrm>
                <a:custGeom>
                  <a:avLst/>
                  <a:gdLst>
                    <a:gd name="connsiteX0" fmla="*/ 641204 w 1156392"/>
                    <a:gd name="connsiteY0" fmla="*/ 579958 h 950519"/>
                    <a:gd name="connsiteX1" fmla="*/ 416465 w 1156392"/>
                    <a:gd name="connsiteY1" fmla="*/ 579958 h 950519"/>
                    <a:gd name="connsiteX2" fmla="*/ 518801 w 1156392"/>
                    <a:gd name="connsiteY2" fmla="*/ 682308 h 950519"/>
                    <a:gd name="connsiteX3" fmla="*/ 449142 w 1156392"/>
                    <a:gd name="connsiteY3" fmla="*/ 751954 h 950519"/>
                    <a:gd name="connsiteX4" fmla="*/ 203943 w 1156392"/>
                    <a:gd name="connsiteY4" fmla="*/ 506806 h 950519"/>
                    <a:gd name="connsiteX5" fmla="*/ 449142 w 1156392"/>
                    <a:gd name="connsiteY5" fmla="*/ 261709 h 950519"/>
                    <a:gd name="connsiteX6" fmla="*/ 518801 w 1156392"/>
                    <a:gd name="connsiteY6" fmla="*/ 331267 h 950519"/>
                    <a:gd name="connsiteX7" fmla="*/ 416465 w 1156392"/>
                    <a:gd name="connsiteY7" fmla="*/ 433705 h 950519"/>
                    <a:gd name="connsiteX8" fmla="*/ 835133 w 1156392"/>
                    <a:gd name="connsiteY8" fmla="*/ 433705 h 950519"/>
                    <a:gd name="connsiteX9" fmla="*/ 835133 w 1156392"/>
                    <a:gd name="connsiteY9" fmla="*/ 519151 h 950519"/>
                    <a:gd name="connsiteX10" fmla="*/ 1156392 w 1156392"/>
                    <a:gd name="connsiteY10" fmla="*/ 259575 h 950519"/>
                    <a:gd name="connsiteX11" fmla="*/ 835133 w 1156392"/>
                    <a:gd name="connsiteY11" fmla="*/ 0 h 950519"/>
                    <a:gd name="connsiteX12" fmla="*/ 835133 w 1156392"/>
                    <a:gd name="connsiteY12" fmla="*/ 86639 h 950519"/>
                    <a:gd name="connsiteX13" fmla="*/ 463404 w 1156392"/>
                    <a:gd name="connsiteY13" fmla="*/ 86639 h 950519"/>
                    <a:gd name="connsiteX14" fmla="*/ 57 w 1156392"/>
                    <a:gd name="connsiteY14" fmla="*/ 532867 h 950519"/>
                    <a:gd name="connsiteX15" fmla="*/ 333114 w 1156392"/>
                    <a:gd name="connsiteY15" fmla="*/ 950341 h 950519"/>
                    <a:gd name="connsiteX16" fmla="*/ 641204 w 1156392"/>
                    <a:gd name="connsiteY16" fmla="*/ 950519 h 95051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1156392" h="950519">
                      <a:moveTo>
                        <a:pt x="641204" y="579958"/>
                      </a:moveTo>
                      <a:lnTo>
                        <a:pt x="416465" y="579958"/>
                      </a:lnTo>
                      <a:lnTo>
                        <a:pt x="518801" y="682308"/>
                      </a:lnTo>
                      <a:lnTo>
                        <a:pt x="449142" y="751954"/>
                      </a:lnTo>
                      <a:lnTo>
                        <a:pt x="203943" y="506806"/>
                      </a:lnTo>
                      <a:lnTo>
                        <a:pt x="449142" y="261709"/>
                      </a:lnTo>
                      <a:lnTo>
                        <a:pt x="518801" y="331267"/>
                      </a:lnTo>
                      <a:lnTo>
                        <a:pt x="416465" y="433705"/>
                      </a:lnTo>
                      <a:lnTo>
                        <a:pt x="835133" y="433705"/>
                      </a:lnTo>
                      <a:lnTo>
                        <a:pt x="835133" y="519151"/>
                      </a:lnTo>
                      <a:lnTo>
                        <a:pt x="1156392" y="259575"/>
                      </a:lnTo>
                      <a:lnTo>
                        <a:pt x="835133" y="0"/>
                      </a:lnTo>
                      <a:lnTo>
                        <a:pt x="835133" y="86639"/>
                      </a:lnTo>
                      <a:lnTo>
                        <a:pt x="463404" y="86639"/>
                      </a:lnTo>
                      <a:cubicBezTo>
                        <a:pt x="211829" y="82347"/>
                        <a:pt x="4350" y="281203"/>
                        <a:pt x="57" y="532867"/>
                      </a:cubicBezTo>
                      <a:cubicBezTo>
                        <a:pt x="-3067" y="716051"/>
                        <a:pt x="122485" y="950341"/>
                        <a:pt x="333114" y="950341"/>
                      </a:cubicBezTo>
                      <a:lnTo>
                        <a:pt x="641204" y="950519"/>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8" name="Group 17">
            <a:extLst>
              <a:ext uri="{FF2B5EF4-FFF2-40B4-BE49-F238E27FC236}">
                <a16:creationId xmlns:a16="http://schemas.microsoft.com/office/drawing/2014/main" id="{EEBB14AB-21EC-7D44-B64C-7045A90ABAE3}"/>
              </a:ext>
            </a:extLst>
          </p:cNvPr>
          <p:cNvGrpSpPr/>
          <p:nvPr/>
        </p:nvGrpSpPr>
        <p:grpSpPr>
          <a:xfrm>
            <a:off x="6212852" y="2476217"/>
            <a:ext cx="2502608" cy="2592020"/>
            <a:chOff x="6212852" y="3143762"/>
            <a:chExt cx="2502608" cy="2592020"/>
          </a:xfrm>
        </p:grpSpPr>
        <p:sp>
          <p:nvSpPr>
            <p:cNvPr id="65" name="TextBox 64">
              <a:extLst>
                <a:ext uri="{FF2B5EF4-FFF2-40B4-BE49-F238E27FC236}">
                  <a16:creationId xmlns:a16="http://schemas.microsoft.com/office/drawing/2014/main" id="{58664E94-D0E3-0F44-98AA-E0F31848AC7A}"/>
                </a:ext>
              </a:extLst>
            </p:cNvPr>
            <p:cNvSpPr txBox="1"/>
            <p:nvPr/>
          </p:nvSpPr>
          <p:spPr>
            <a:xfrm>
              <a:off x="6212852" y="3718203"/>
              <a:ext cx="2502608" cy="2017579"/>
            </a:xfrm>
            <a:prstGeom prst="rect">
              <a:avLst/>
            </a:prstGeom>
            <a:solidFill>
              <a:schemeClr val="bg1">
                <a:alpha val="85000"/>
              </a:schemeClr>
            </a:solidFill>
            <a:ln>
              <a:solidFill>
                <a:schemeClr val="bg2"/>
              </a:solidFill>
            </a:ln>
          </p:spPr>
          <p:txBody>
            <a:bodyPr wrap="square" lIns="137160" tIns="822960" rIns="137160" bIns="137160" rtlCol="0">
              <a:noAutofit/>
            </a:bodyPr>
            <a:lstStyle/>
            <a:p>
              <a:pPr algn="ctr">
                <a:spcBef>
                  <a:spcPts val="900"/>
                </a:spcBef>
                <a:buSzPct val="120000"/>
              </a:pPr>
              <a:r>
                <a:rPr lang="en-US" dirty="0" err="1">
                  <a:solidFill>
                    <a:schemeClr val="bg2"/>
                  </a:solidFill>
                  <a:latin typeface="+mj-lt"/>
                </a:rPr>
                <a:t>Visibilidad</a:t>
              </a:r>
              <a:endParaRPr lang="en-US" dirty="0">
                <a:solidFill>
                  <a:schemeClr val="bg2"/>
                </a:solidFill>
                <a:latin typeface="+mj-lt"/>
              </a:endParaRPr>
            </a:p>
            <a:p>
              <a:pPr algn="ctr">
                <a:spcBef>
                  <a:spcPts val="900"/>
                </a:spcBef>
                <a:buSzPct val="120000"/>
              </a:pPr>
              <a:r>
                <a:rPr lang="en-US" sz="1400" dirty="0" err="1"/>
                <a:t>Administre</a:t>
              </a:r>
              <a:r>
                <a:rPr lang="en-US" sz="1400" dirty="0"/>
                <a:t> </a:t>
              </a:r>
              <a:r>
                <a:rPr lang="en-US" sz="1400" dirty="0" err="1"/>
                <a:t>todo</a:t>
              </a:r>
              <a:r>
                <a:rPr lang="en-US" sz="1400" dirty="0"/>
                <a:t> </a:t>
              </a:r>
              <a:r>
                <a:rPr lang="en-US" sz="1400" dirty="0" err="1"/>
                <a:t>su</a:t>
              </a:r>
              <a:r>
                <a:rPr lang="en-US" sz="1400" dirty="0"/>
                <a:t> </a:t>
              </a:r>
              <a:r>
                <a:rPr lang="en-US" sz="1400" dirty="0" err="1"/>
                <a:t>programa</a:t>
              </a:r>
              <a:r>
                <a:rPr lang="en-US" sz="1400" dirty="0"/>
                <a:t>  global con </a:t>
              </a:r>
              <a:r>
                <a:rPr lang="en-US" sz="1400" dirty="0" err="1"/>
                <a:t>una</a:t>
              </a:r>
              <a:r>
                <a:rPr lang="en-US" sz="1400" dirty="0"/>
                <a:t> </a:t>
              </a:r>
              <a:r>
                <a:rPr lang="en-US" sz="1400" dirty="0" err="1"/>
                <a:t>única</a:t>
              </a:r>
              <a:r>
                <a:rPr lang="en-US" sz="1400" dirty="0"/>
                <a:t> </a:t>
              </a:r>
              <a:r>
                <a:rPr lang="en-US" sz="1400" dirty="0" err="1"/>
                <a:t>solución</a:t>
              </a:r>
              <a:endParaRPr lang="en-US" sz="1400" dirty="0"/>
            </a:p>
          </p:txBody>
        </p:sp>
        <p:grpSp>
          <p:nvGrpSpPr>
            <p:cNvPr id="14" name="Group 13">
              <a:extLst>
                <a:ext uri="{FF2B5EF4-FFF2-40B4-BE49-F238E27FC236}">
                  <a16:creationId xmlns:a16="http://schemas.microsoft.com/office/drawing/2014/main" id="{9C78E89B-78A6-8547-96F5-B0F6A81F212A}"/>
                </a:ext>
              </a:extLst>
            </p:cNvPr>
            <p:cNvGrpSpPr/>
            <p:nvPr/>
          </p:nvGrpSpPr>
          <p:grpSpPr>
            <a:xfrm>
              <a:off x="6894734" y="3143762"/>
              <a:ext cx="1138844" cy="1138844"/>
              <a:chOff x="6894734" y="3143762"/>
              <a:chExt cx="1138844" cy="1138844"/>
            </a:xfrm>
          </p:grpSpPr>
          <p:sp>
            <p:nvSpPr>
              <p:cNvPr id="71" name="Oval 70">
                <a:extLst>
                  <a:ext uri="{FF2B5EF4-FFF2-40B4-BE49-F238E27FC236}">
                    <a16:creationId xmlns:a16="http://schemas.microsoft.com/office/drawing/2014/main" id="{365B2942-191C-724F-94A1-ADF524E0E82B}"/>
                  </a:ext>
                </a:extLst>
              </p:cNvPr>
              <p:cNvSpPr/>
              <p:nvPr/>
            </p:nvSpPr>
            <p:spPr>
              <a:xfrm>
                <a:off x="6894734" y="3143762"/>
                <a:ext cx="1138844" cy="113884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82" name="Freeform 3">
                <a:extLst>
                  <a:ext uri="{FF2B5EF4-FFF2-40B4-BE49-F238E27FC236}">
                    <a16:creationId xmlns:a16="http://schemas.microsoft.com/office/drawing/2014/main" id="{99803240-59C2-7C44-A0F9-0669339534FB}"/>
                  </a:ext>
                </a:extLst>
              </p:cNvPr>
              <p:cNvSpPr/>
              <p:nvPr/>
            </p:nvSpPr>
            <p:spPr>
              <a:xfrm>
                <a:off x="7168637" y="3416835"/>
                <a:ext cx="591038" cy="592699"/>
              </a:xfrm>
              <a:custGeom>
                <a:avLst/>
                <a:gdLst>
                  <a:gd name="connsiteX0" fmla="*/ 818232 w 1450388"/>
                  <a:gd name="connsiteY0" fmla="*/ 817826 h 1454464"/>
                  <a:gd name="connsiteX1" fmla="*/ 228508 w 1450388"/>
                  <a:gd name="connsiteY1" fmla="*/ 817826 h 1454464"/>
                  <a:gd name="connsiteX2" fmla="*/ 228508 w 1450388"/>
                  <a:gd name="connsiteY2" fmla="*/ 228102 h 1454464"/>
                  <a:gd name="connsiteX3" fmla="*/ 818232 w 1450388"/>
                  <a:gd name="connsiteY3" fmla="*/ 228102 h 1454464"/>
                  <a:gd name="connsiteX4" fmla="*/ 818232 w 1450388"/>
                  <a:gd name="connsiteY4" fmla="*/ 817826 h 1454464"/>
                  <a:gd name="connsiteX5" fmla="*/ 893429 w 1450388"/>
                  <a:gd name="connsiteY5" fmla="*/ 153286 h 1454464"/>
                  <a:gd name="connsiteX6" fmla="*/ 153286 w 1450388"/>
                  <a:gd name="connsiteY6" fmla="*/ 153286 h 1454464"/>
                  <a:gd name="connsiteX7" fmla="*/ 153286 w 1450388"/>
                  <a:gd name="connsiteY7" fmla="*/ 893429 h 1454464"/>
                  <a:gd name="connsiteX8" fmla="*/ 816607 w 1450388"/>
                  <a:gd name="connsiteY8" fmla="*/ 956815 h 1454464"/>
                  <a:gd name="connsiteX9" fmla="*/ 1256979 w 1450388"/>
                  <a:gd name="connsiteY9" fmla="*/ 1454464 h 1454464"/>
                  <a:gd name="connsiteX10" fmla="*/ 1450388 w 1450388"/>
                  <a:gd name="connsiteY10" fmla="*/ 1261056 h 1454464"/>
                  <a:gd name="connsiteX11" fmla="*/ 956815 w 1450388"/>
                  <a:gd name="connsiteY11" fmla="*/ 816607 h 1454464"/>
                  <a:gd name="connsiteX12" fmla="*/ 893429 w 1450388"/>
                  <a:gd name="connsiteY12" fmla="*/ 153286 h 145446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450388" h="1454464">
                    <a:moveTo>
                      <a:pt x="818232" y="817826"/>
                    </a:moveTo>
                    <a:cubicBezTo>
                      <a:pt x="655380" y="980678"/>
                      <a:pt x="391360" y="980678"/>
                      <a:pt x="228508" y="817826"/>
                    </a:cubicBezTo>
                    <a:cubicBezTo>
                      <a:pt x="65669" y="654974"/>
                      <a:pt x="65669" y="390954"/>
                      <a:pt x="228508" y="228102"/>
                    </a:cubicBezTo>
                    <a:cubicBezTo>
                      <a:pt x="391360" y="65262"/>
                      <a:pt x="655380" y="65262"/>
                      <a:pt x="818232" y="228102"/>
                    </a:cubicBezTo>
                    <a:cubicBezTo>
                      <a:pt x="981085" y="390954"/>
                      <a:pt x="981085" y="654974"/>
                      <a:pt x="818232" y="817826"/>
                    </a:cubicBezTo>
                    <a:moveTo>
                      <a:pt x="893429" y="153286"/>
                    </a:moveTo>
                    <a:cubicBezTo>
                      <a:pt x="689048" y="-51095"/>
                      <a:pt x="357667" y="-51095"/>
                      <a:pt x="153286" y="153286"/>
                    </a:cubicBezTo>
                    <a:cubicBezTo>
                      <a:pt x="-51095" y="357667"/>
                      <a:pt x="-51095" y="689048"/>
                      <a:pt x="153286" y="893429"/>
                    </a:cubicBezTo>
                    <a:cubicBezTo>
                      <a:pt x="333689" y="1073833"/>
                      <a:pt x="612988" y="1094889"/>
                      <a:pt x="816607" y="956815"/>
                    </a:cubicBezTo>
                    <a:lnTo>
                      <a:pt x="1256979" y="1454464"/>
                    </a:lnTo>
                    <a:lnTo>
                      <a:pt x="1450388" y="1261056"/>
                    </a:lnTo>
                    <a:lnTo>
                      <a:pt x="956815" y="816607"/>
                    </a:lnTo>
                    <a:cubicBezTo>
                      <a:pt x="1094889" y="612988"/>
                      <a:pt x="1073833" y="333689"/>
                      <a:pt x="893429" y="153286"/>
                    </a:cubicBezTo>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nvGrpSpPr>
          <p:cNvPr id="19" name="Group 18">
            <a:extLst>
              <a:ext uri="{FF2B5EF4-FFF2-40B4-BE49-F238E27FC236}">
                <a16:creationId xmlns:a16="http://schemas.microsoft.com/office/drawing/2014/main" id="{3EE688E6-6262-E547-8516-795236E69638}"/>
              </a:ext>
            </a:extLst>
          </p:cNvPr>
          <p:cNvGrpSpPr/>
          <p:nvPr/>
        </p:nvGrpSpPr>
        <p:grpSpPr>
          <a:xfrm>
            <a:off x="9079792" y="2476217"/>
            <a:ext cx="2502608" cy="2592019"/>
            <a:chOff x="9079792" y="3143762"/>
            <a:chExt cx="2502608" cy="2592019"/>
          </a:xfrm>
        </p:grpSpPr>
        <p:sp>
          <p:nvSpPr>
            <p:cNvPr id="66" name="TextBox 65">
              <a:extLst>
                <a:ext uri="{FF2B5EF4-FFF2-40B4-BE49-F238E27FC236}">
                  <a16:creationId xmlns:a16="http://schemas.microsoft.com/office/drawing/2014/main" id="{CB69C8E4-570F-694E-8849-E11A27A75014}"/>
                </a:ext>
              </a:extLst>
            </p:cNvPr>
            <p:cNvSpPr txBox="1"/>
            <p:nvPr/>
          </p:nvSpPr>
          <p:spPr>
            <a:xfrm>
              <a:off x="9079792" y="3718203"/>
              <a:ext cx="2502608" cy="2017578"/>
            </a:xfrm>
            <a:prstGeom prst="rect">
              <a:avLst/>
            </a:prstGeom>
            <a:solidFill>
              <a:schemeClr val="bg1">
                <a:alpha val="85000"/>
              </a:schemeClr>
            </a:solidFill>
            <a:ln>
              <a:solidFill>
                <a:schemeClr val="bg2"/>
              </a:solidFill>
            </a:ln>
          </p:spPr>
          <p:txBody>
            <a:bodyPr wrap="square" lIns="137160" tIns="822960" rIns="137160" bIns="137160" rtlCol="0">
              <a:noAutofit/>
            </a:bodyPr>
            <a:lstStyle/>
            <a:p>
              <a:pPr algn="ctr">
                <a:spcBef>
                  <a:spcPts val="900"/>
                </a:spcBef>
                <a:buSzPct val="120000"/>
              </a:pPr>
              <a:r>
                <a:rPr lang="en-US" dirty="0" err="1">
                  <a:solidFill>
                    <a:schemeClr val="bg2"/>
                  </a:solidFill>
                  <a:latin typeface="+mj-lt"/>
                </a:rPr>
                <a:t>Consistencia</a:t>
              </a:r>
              <a:r>
                <a:rPr lang="en-US" dirty="0">
                  <a:solidFill>
                    <a:schemeClr val="bg2"/>
                  </a:solidFill>
                  <a:latin typeface="+mj-lt"/>
                </a:rPr>
                <a:t> Global</a:t>
              </a:r>
            </a:p>
            <a:p>
              <a:pPr algn="ctr">
                <a:spcBef>
                  <a:spcPts val="900"/>
                </a:spcBef>
                <a:buSzPct val="120000"/>
              </a:pPr>
              <a:r>
                <a:rPr lang="en-US" sz="1400" dirty="0"/>
                <a:t>Cree </a:t>
              </a:r>
              <a:r>
                <a:rPr lang="en-US" sz="1400" dirty="0" err="1"/>
                <a:t>una</a:t>
              </a:r>
              <a:r>
                <a:rPr lang="en-US" sz="1400" dirty="0"/>
                <a:t> </a:t>
              </a:r>
              <a:r>
                <a:rPr lang="en-US" sz="1400" dirty="0" err="1"/>
                <a:t>experiencia</a:t>
              </a:r>
              <a:r>
                <a:rPr lang="en-US" sz="1400" dirty="0"/>
                <a:t> de T&amp;E </a:t>
              </a:r>
              <a:r>
                <a:rPr lang="en-US" sz="1400" dirty="0" err="1"/>
                <a:t>consistente</a:t>
              </a:r>
              <a:r>
                <a:rPr lang="en-US" sz="1400" dirty="0"/>
                <a:t> y global</a:t>
              </a:r>
            </a:p>
          </p:txBody>
        </p:sp>
        <p:grpSp>
          <p:nvGrpSpPr>
            <p:cNvPr id="15" name="Group 14">
              <a:extLst>
                <a:ext uri="{FF2B5EF4-FFF2-40B4-BE49-F238E27FC236}">
                  <a16:creationId xmlns:a16="http://schemas.microsoft.com/office/drawing/2014/main" id="{F24E34FA-1952-934D-9723-D55165DB8BD5}"/>
                </a:ext>
              </a:extLst>
            </p:cNvPr>
            <p:cNvGrpSpPr/>
            <p:nvPr/>
          </p:nvGrpSpPr>
          <p:grpSpPr>
            <a:xfrm>
              <a:off x="9761674" y="3143762"/>
              <a:ext cx="1138844" cy="1138844"/>
              <a:chOff x="9761674" y="3143762"/>
              <a:chExt cx="1138844" cy="1138844"/>
            </a:xfrm>
          </p:grpSpPr>
          <p:sp>
            <p:nvSpPr>
              <p:cNvPr id="72" name="Oval 71">
                <a:extLst>
                  <a:ext uri="{FF2B5EF4-FFF2-40B4-BE49-F238E27FC236}">
                    <a16:creationId xmlns:a16="http://schemas.microsoft.com/office/drawing/2014/main" id="{2BF48878-CCF9-9341-A8BE-5C0CF23875ED}"/>
                  </a:ext>
                </a:extLst>
              </p:cNvPr>
              <p:cNvSpPr/>
              <p:nvPr/>
            </p:nvSpPr>
            <p:spPr>
              <a:xfrm>
                <a:off x="9761674" y="3143762"/>
                <a:ext cx="1138844" cy="113884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92" name="Group 91">
                <a:extLst>
                  <a:ext uri="{FF2B5EF4-FFF2-40B4-BE49-F238E27FC236}">
                    <a16:creationId xmlns:a16="http://schemas.microsoft.com/office/drawing/2014/main" id="{D0ECE53B-7E03-2E4D-958A-2F91221F5449}"/>
                  </a:ext>
                </a:extLst>
              </p:cNvPr>
              <p:cNvGrpSpPr/>
              <p:nvPr/>
            </p:nvGrpSpPr>
            <p:grpSpPr>
              <a:xfrm>
                <a:off x="9942002" y="3464258"/>
                <a:ext cx="778188" cy="497852"/>
                <a:chOff x="9444657" y="4770596"/>
                <a:chExt cx="2674356" cy="1710942"/>
              </a:xfrm>
              <a:solidFill>
                <a:schemeClr val="bg1"/>
              </a:solidFill>
            </p:grpSpPr>
            <p:sp>
              <p:nvSpPr>
                <p:cNvPr id="93" name="Freeform 3">
                  <a:extLst>
                    <a:ext uri="{FF2B5EF4-FFF2-40B4-BE49-F238E27FC236}">
                      <a16:creationId xmlns:a16="http://schemas.microsoft.com/office/drawing/2014/main" id="{91ADCD77-7821-4E47-9D0F-4454CED99CDF}"/>
                    </a:ext>
                  </a:extLst>
                </p:cNvPr>
                <p:cNvSpPr/>
                <p:nvPr/>
              </p:nvSpPr>
              <p:spPr>
                <a:xfrm>
                  <a:off x="10556725" y="5677868"/>
                  <a:ext cx="127" cy="102"/>
                </a:xfrm>
                <a:custGeom>
                  <a:avLst/>
                  <a:gdLst>
                    <a:gd name="connsiteX0" fmla="*/ 127 w 127"/>
                    <a:gd name="connsiteY0" fmla="*/ 0 h 102"/>
                    <a:gd name="connsiteX1" fmla="*/ 0 w 127"/>
                    <a:gd name="connsiteY1" fmla="*/ 13 h 102"/>
                    <a:gd name="connsiteX2" fmla="*/ 127 w 127"/>
                    <a:gd name="connsiteY2" fmla="*/ 102 h 102"/>
                  </a:gdLst>
                  <a:ahLst/>
                  <a:cxnLst>
                    <a:cxn ang="0">
                      <a:pos x="connsiteX0" y="connsiteY0"/>
                    </a:cxn>
                    <a:cxn ang="1">
                      <a:pos x="connsiteX1" y="connsiteY1"/>
                    </a:cxn>
                    <a:cxn ang="2">
                      <a:pos x="connsiteX2" y="connsiteY2"/>
                    </a:cxn>
                  </a:cxnLst>
                  <a:rect l="l" t="t" r="r" b="b"/>
                  <a:pathLst>
                    <a:path w="127" h="102">
                      <a:moveTo>
                        <a:pt x="127" y="0"/>
                      </a:moveTo>
                      <a:cubicBezTo>
                        <a:pt x="76" y="0"/>
                        <a:pt x="38" y="13"/>
                        <a:pt x="0" y="13"/>
                      </a:cubicBezTo>
                      <a:cubicBezTo>
                        <a:pt x="38" y="51"/>
                        <a:pt x="76" y="76"/>
                        <a:pt x="127" y="102"/>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94" name="Freeform 93">
                  <a:extLst>
                    <a:ext uri="{FF2B5EF4-FFF2-40B4-BE49-F238E27FC236}">
                      <a16:creationId xmlns:a16="http://schemas.microsoft.com/office/drawing/2014/main" id="{911B3254-F2A2-B24C-AFF9-19A92135506D}"/>
                    </a:ext>
                  </a:extLst>
                </p:cNvPr>
                <p:cNvSpPr/>
                <p:nvPr/>
              </p:nvSpPr>
              <p:spPr>
                <a:xfrm>
                  <a:off x="11006836" y="4937356"/>
                  <a:ext cx="1112177" cy="1423822"/>
                </a:xfrm>
                <a:custGeom>
                  <a:avLst/>
                  <a:gdLst>
                    <a:gd name="connsiteX0" fmla="*/ 1092124 w 1112177"/>
                    <a:gd name="connsiteY0" fmla="*/ 1257833 h 1423822"/>
                    <a:gd name="connsiteX1" fmla="*/ 545236 w 1112177"/>
                    <a:gd name="connsiteY1" fmla="*/ 905535 h 1423822"/>
                    <a:gd name="connsiteX2" fmla="*/ 545236 w 1112177"/>
                    <a:gd name="connsiteY2" fmla="*/ 768198 h 1423822"/>
                    <a:gd name="connsiteX3" fmla="*/ 783018 w 1112177"/>
                    <a:gd name="connsiteY3" fmla="*/ 356375 h 1423822"/>
                    <a:gd name="connsiteX4" fmla="*/ 431190 w 1112177"/>
                    <a:gd name="connsiteY4" fmla="*/ 0 h 1423822"/>
                    <a:gd name="connsiteX5" fmla="*/ 247409 w 1112177"/>
                    <a:gd name="connsiteY5" fmla="*/ 47600 h 1423822"/>
                    <a:gd name="connsiteX6" fmla="*/ 272504 w 1112177"/>
                    <a:gd name="connsiteY6" fmla="*/ 213512 h 1423822"/>
                    <a:gd name="connsiteX7" fmla="*/ 0 w 1112177"/>
                    <a:gd name="connsiteY7" fmla="*/ 740626 h 1423822"/>
                    <a:gd name="connsiteX8" fmla="*/ 474294 w 1112177"/>
                    <a:gd name="connsiteY8" fmla="*/ 924243 h 1423822"/>
                    <a:gd name="connsiteX9" fmla="*/ 648691 w 1112177"/>
                    <a:gd name="connsiteY9" fmla="*/ 1349959 h 1423822"/>
                    <a:gd name="connsiteX10" fmla="*/ 650151 w 1112177"/>
                    <a:gd name="connsiteY10" fmla="*/ 1423822 h 1423822"/>
                    <a:gd name="connsiteX11" fmla="*/ 1112177 w 1112177"/>
                    <a:gd name="connsiteY11" fmla="*/ 1359967 h 1423822"/>
                    <a:gd name="connsiteX12" fmla="*/ 1092124 w 1112177"/>
                    <a:gd name="connsiteY12" fmla="*/ 1257833 h 142382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112177" h="1423822">
                      <a:moveTo>
                        <a:pt x="1092124" y="1257833"/>
                      </a:moveTo>
                      <a:cubicBezTo>
                        <a:pt x="1042848" y="1069340"/>
                        <a:pt x="921004" y="928522"/>
                        <a:pt x="545236" y="905535"/>
                      </a:cubicBezTo>
                      <a:lnTo>
                        <a:pt x="545236" y="768198"/>
                      </a:lnTo>
                      <a:cubicBezTo>
                        <a:pt x="683501" y="704050"/>
                        <a:pt x="783018" y="530631"/>
                        <a:pt x="783018" y="356375"/>
                      </a:cubicBezTo>
                      <a:cubicBezTo>
                        <a:pt x="783018" y="137008"/>
                        <a:pt x="625513" y="0"/>
                        <a:pt x="431190" y="0"/>
                      </a:cubicBezTo>
                      <a:cubicBezTo>
                        <a:pt x="363741" y="0"/>
                        <a:pt x="300965" y="16866"/>
                        <a:pt x="247409" y="47600"/>
                      </a:cubicBezTo>
                      <a:cubicBezTo>
                        <a:pt x="263512" y="98971"/>
                        <a:pt x="272504" y="154470"/>
                        <a:pt x="272504" y="213512"/>
                      </a:cubicBezTo>
                      <a:cubicBezTo>
                        <a:pt x="272504" y="435559"/>
                        <a:pt x="158877" y="638531"/>
                        <a:pt x="0" y="740626"/>
                      </a:cubicBezTo>
                      <a:cubicBezTo>
                        <a:pt x="223990" y="766166"/>
                        <a:pt x="378384" y="830390"/>
                        <a:pt x="474294" y="924243"/>
                      </a:cubicBezTo>
                      <a:cubicBezTo>
                        <a:pt x="592480" y="1039863"/>
                        <a:pt x="626529" y="1197686"/>
                        <a:pt x="648691" y="1349959"/>
                      </a:cubicBezTo>
                      <a:lnTo>
                        <a:pt x="650151" y="1423822"/>
                      </a:lnTo>
                      <a:lnTo>
                        <a:pt x="1112177" y="1359967"/>
                      </a:lnTo>
                      <a:cubicBezTo>
                        <a:pt x="1107046" y="1324724"/>
                        <a:pt x="1100696" y="1290561"/>
                        <a:pt x="1092124" y="1257833"/>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95" name="Freeform 3">
                  <a:extLst>
                    <a:ext uri="{FF2B5EF4-FFF2-40B4-BE49-F238E27FC236}">
                      <a16:creationId xmlns:a16="http://schemas.microsoft.com/office/drawing/2014/main" id="{F3548A68-3105-884F-BA6A-7654C9B90F17}"/>
                    </a:ext>
                  </a:extLst>
                </p:cNvPr>
                <p:cNvSpPr/>
                <p:nvPr/>
              </p:nvSpPr>
              <p:spPr>
                <a:xfrm>
                  <a:off x="9444657" y="4937361"/>
                  <a:ext cx="1112063" cy="1423822"/>
                </a:xfrm>
                <a:custGeom>
                  <a:avLst/>
                  <a:gdLst>
                    <a:gd name="connsiteX0" fmla="*/ 1112063 w 1112063"/>
                    <a:gd name="connsiteY0" fmla="*/ 740524 h 1423822"/>
                    <a:gd name="connsiteX1" fmla="*/ 839699 w 1112063"/>
                    <a:gd name="connsiteY1" fmla="*/ 213512 h 1423822"/>
                    <a:gd name="connsiteX2" fmla="*/ 864781 w 1112063"/>
                    <a:gd name="connsiteY2" fmla="*/ 47587 h 1423822"/>
                    <a:gd name="connsiteX3" fmla="*/ 681012 w 1112063"/>
                    <a:gd name="connsiteY3" fmla="*/ 0 h 1423822"/>
                    <a:gd name="connsiteX4" fmla="*/ 329133 w 1112063"/>
                    <a:gd name="connsiteY4" fmla="*/ 356375 h 1423822"/>
                    <a:gd name="connsiteX5" fmla="*/ 566941 w 1112063"/>
                    <a:gd name="connsiteY5" fmla="*/ 768198 h 1423822"/>
                    <a:gd name="connsiteX6" fmla="*/ 566941 w 1112063"/>
                    <a:gd name="connsiteY6" fmla="*/ 905459 h 1423822"/>
                    <a:gd name="connsiteX7" fmla="*/ 0 w 1112063"/>
                    <a:gd name="connsiteY7" fmla="*/ 1359967 h 1423822"/>
                    <a:gd name="connsiteX8" fmla="*/ 462064 w 1112063"/>
                    <a:gd name="connsiteY8" fmla="*/ 1423822 h 1423822"/>
                    <a:gd name="connsiteX9" fmla="*/ 463512 w 1112063"/>
                    <a:gd name="connsiteY9" fmla="*/ 1349959 h 1423822"/>
                    <a:gd name="connsiteX10" fmla="*/ 627024 w 1112063"/>
                    <a:gd name="connsiteY10" fmla="*/ 940778 h 1423822"/>
                    <a:gd name="connsiteX11" fmla="*/ 1112063 w 1112063"/>
                    <a:gd name="connsiteY11" fmla="*/ 740524 h 142382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Lst>
                  <a:rect l="l" t="t" r="r" b="b"/>
                  <a:pathLst>
                    <a:path w="1112063" h="1423822">
                      <a:moveTo>
                        <a:pt x="1112063" y="740524"/>
                      </a:moveTo>
                      <a:cubicBezTo>
                        <a:pt x="953249" y="638404"/>
                        <a:pt x="839699" y="435496"/>
                        <a:pt x="839699" y="213512"/>
                      </a:cubicBezTo>
                      <a:cubicBezTo>
                        <a:pt x="839699" y="154483"/>
                        <a:pt x="848677" y="98971"/>
                        <a:pt x="864781" y="47587"/>
                      </a:cubicBezTo>
                      <a:cubicBezTo>
                        <a:pt x="811251" y="16866"/>
                        <a:pt x="748474" y="0"/>
                        <a:pt x="681012" y="0"/>
                      </a:cubicBezTo>
                      <a:cubicBezTo>
                        <a:pt x="486677" y="0"/>
                        <a:pt x="329133" y="137008"/>
                        <a:pt x="329133" y="356375"/>
                      </a:cubicBezTo>
                      <a:cubicBezTo>
                        <a:pt x="329133" y="530631"/>
                        <a:pt x="428688" y="704050"/>
                        <a:pt x="566941" y="768198"/>
                      </a:cubicBezTo>
                      <a:lnTo>
                        <a:pt x="566941" y="905459"/>
                      </a:lnTo>
                      <a:cubicBezTo>
                        <a:pt x="124015" y="932421"/>
                        <a:pt x="34722" y="1121664"/>
                        <a:pt x="0" y="1359967"/>
                      </a:cubicBezTo>
                      <a:lnTo>
                        <a:pt x="462064" y="1423822"/>
                      </a:lnTo>
                      <a:lnTo>
                        <a:pt x="463512" y="1349959"/>
                      </a:lnTo>
                      <a:cubicBezTo>
                        <a:pt x="484911" y="1202804"/>
                        <a:pt x="517804" y="1054862"/>
                        <a:pt x="627024" y="940778"/>
                      </a:cubicBezTo>
                      <a:cubicBezTo>
                        <a:pt x="722655" y="840880"/>
                        <a:pt x="878662" y="767067"/>
                        <a:pt x="1112063" y="740524"/>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96" name="Freeform 3">
                  <a:extLst>
                    <a:ext uri="{FF2B5EF4-FFF2-40B4-BE49-F238E27FC236}">
                      <a16:creationId xmlns:a16="http://schemas.microsoft.com/office/drawing/2014/main" id="{761AC354-C4E0-CF44-9A19-A29E178B9C73}"/>
                    </a:ext>
                  </a:extLst>
                </p:cNvPr>
                <p:cNvSpPr/>
                <p:nvPr/>
              </p:nvSpPr>
              <p:spPr>
                <a:xfrm>
                  <a:off x="10378639" y="4770596"/>
                  <a:ext cx="806399" cy="911809"/>
                </a:xfrm>
                <a:custGeom>
                  <a:avLst/>
                  <a:gdLst>
                    <a:gd name="connsiteX0" fmla="*/ 272491 w 806399"/>
                    <a:gd name="connsiteY0" fmla="*/ 880720 h 911809"/>
                    <a:gd name="connsiteX1" fmla="*/ 404000 w 806399"/>
                    <a:gd name="connsiteY1" fmla="*/ 911809 h 911809"/>
                    <a:gd name="connsiteX2" fmla="*/ 533921 w 806399"/>
                    <a:gd name="connsiteY2" fmla="*/ 880720 h 911809"/>
                    <a:gd name="connsiteX3" fmla="*/ 806399 w 806399"/>
                    <a:gd name="connsiteY3" fmla="*/ 408407 h 911809"/>
                    <a:gd name="connsiteX4" fmla="*/ 403200 w 806399"/>
                    <a:gd name="connsiteY4" fmla="*/ 0 h 911809"/>
                    <a:gd name="connsiteX5" fmla="*/ 0 w 806399"/>
                    <a:gd name="connsiteY5" fmla="*/ 408407 h 911809"/>
                    <a:gd name="connsiteX6" fmla="*/ 272491 w 806399"/>
                    <a:gd name="connsiteY6" fmla="*/ 880720 h 91180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806399" h="911809">
                      <a:moveTo>
                        <a:pt x="272491" y="880720"/>
                      </a:moveTo>
                      <a:cubicBezTo>
                        <a:pt x="272491" y="880720"/>
                        <a:pt x="337845" y="911809"/>
                        <a:pt x="404000" y="911809"/>
                      </a:cubicBezTo>
                      <a:cubicBezTo>
                        <a:pt x="471627" y="911809"/>
                        <a:pt x="533921" y="880720"/>
                        <a:pt x="533921" y="880720"/>
                      </a:cubicBezTo>
                      <a:cubicBezTo>
                        <a:pt x="692417" y="807263"/>
                        <a:pt x="806399" y="608178"/>
                        <a:pt x="806399" y="408407"/>
                      </a:cubicBezTo>
                      <a:cubicBezTo>
                        <a:pt x="806399" y="157010"/>
                        <a:pt x="625894" y="0"/>
                        <a:pt x="403200" y="0"/>
                      </a:cubicBezTo>
                      <a:cubicBezTo>
                        <a:pt x="180518" y="0"/>
                        <a:pt x="0" y="157010"/>
                        <a:pt x="0" y="408407"/>
                      </a:cubicBezTo>
                      <a:cubicBezTo>
                        <a:pt x="0" y="608178"/>
                        <a:pt x="113995" y="807263"/>
                        <a:pt x="272491" y="88072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97" name="Freeform 3">
                  <a:extLst>
                    <a:ext uri="{FF2B5EF4-FFF2-40B4-BE49-F238E27FC236}">
                      <a16:creationId xmlns:a16="http://schemas.microsoft.com/office/drawing/2014/main" id="{B8B1B388-E6D8-654C-A5F1-03FC25CB128D}"/>
                    </a:ext>
                  </a:extLst>
                </p:cNvPr>
                <p:cNvSpPr/>
                <p:nvPr/>
              </p:nvSpPr>
              <p:spPr>
                <a:xfrm>
                  <a:off x="10850711" y="5760021"/>
                  <a:ext cx="711530" cy="721258"/>
                </a:xfrm>
                <a:custGeom>
                  <a:avLst/>
                  <a:gdLst>
                    <a:gd name="connsiteX0" fmla="*/ 163449 w 711530"/>
                    <a:gd name="connsiteY0" fmla="*/ 0 h 721258"/>
                    <a:gd name="connsiteX1" fmla="*/ 0 w 711530"/>
                    <a:gd name="connsiteY1" fmla="*/ 721258 h 721258"/>
                    <a:gd name="connsiteX2" fmla="*/ 711530 w 711530"/>
                    <a:gd name="connsiteY2" fmla="*/ 650646 h 721258"/>
                    <a:gd name="connsiteX3" fmla="*/ 699097 w 711530"/>
                    <a:gd name="connsiteY3" fmla="*/ 444627 h 721258"/>
                    <a:gd name="connsiteX4" fmla="*/ 163449 w 711530"/>
                    <a:gd name="connsiteY4" fmla="*/ 0 h 72125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711530" h="721258">
                      <a:moveTo>
                        <a:pt x="163449" y="0"/>
                      </a:moveTo>
                      <a:lnTo>
                        <a:pt x="0" y="721258"/>
                      </a:lnTo>
                      <a:cubicBezTo>
                        <a:pt x="499021" y="714947"/>
                        <a:pt x="711530" y="650646"/>
                        <a:pt x="711530" y="650646"/>
                      </a:cubicBezTo>
                      <a:cubicBezTo>
                        <a:pt x="707974" y="626313"/>
                        <a:pt x="703923" y="467970"/>
                        <a:pt x="699097" y="444627"/>
                      </a:cubicBezTo>
                      <a:cubicBezTo>
                        <a:pt x="652082" y="216332"/>
                        <a:pt x="575513" y="39599"/>
                        <a:pt x="163449"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98" name="Freeform 3">
                  <a:extLst>
                    <a:ext uri="{FF2B5EF4-FFF2-40B4-BE49-F238E27FC236}">
                      <a16:creationId xmlns:a16="http://schemas.microsoft.com/office/drawing/2014/main" id="{53678001-1142-D642-8300-6743DA989C11}"/>
                    </a:ext>
                  </a:extLst>
                </p:cNvPr>
                <p:cNvSpPr/>
                <p:nvPr/>
              </p:nvSpPr>
              <p:spPr>
                <a:xfrm>
                  <a:off x="10001451" y="5759746"/>
                  <a:ext cx="711568" cy="721792"/>
                </a:xfrm>
                <a:custGeom>
                  <a:avLst/>
                  <a:gdLst>
                    <a:gd name="connsiteX0" fmla="*/ 10084 w 711568"/>
                    <a:gd name="connsiteY0" fmla="*/ 456311 h 721792"/>
                    <a:gd name="connsiteX1" fmla="*/ 0 w 711568"/>
                    <a:gd name="connsiteY1" fmla="*/ 650913 h 721792"/>
                    <a:gd name="connsiteX2" fmla="*/ 711568 w 711568"/>
                    <a:gd name="connsiteY2" fmla="*/ 721792 h 721792"/>
                    <a:gd name="connsiteX3" fmla="*/ 547434 w 711568"/>
                    <a:gd name="connsiteY3" fmla="*/ 0 h 721792"/>
                    <a:gd name="connsiteX4" fmla="*/ 10084 w 711568"/>
                    <a:gd name="connsiteY4" fmla="*/ 456311 h 7217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711568" h="721792">
                      <a:moveTo>
                        <a:pt x="10084" y="456311"/>
                      </a:moveTo>
                      <a:cubicBezTo>
                        <a:pt x="6299" y="476021"/>
                        <a:pt x="2972" y="630542"/>
                        <a:pt x="0" y="650913"/>
                      </a:cubicBezTo>
                      <a:cubicBezTo>
                        <a:pt x="0" y="650913"/>
                        <a:pt x="181432" y="717182"/>
                        <a:pt x="711568" y="721792"/>
                      </a:cubicBezTo>
                      <a:lnTo>
                        <a:pt x="547434" y="0"/>
                      </a:lnTo>
                      <a:cubicBezTo>
                        <a:pt x="125095" y="39751"/>
                        <a:pt x="55347" y="222021"/>
                        <a:pt x="10084" y="456311"/>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99" name="Freeform 3">
                  <a:extLst>
                    <a:ext uri="{FF2B5EF4-FFF2-40B4-BE49-F238E27FC236}">
                      <a16:creationId xmlns:a16="http://schemas.microsoft.com/office/drawing/2014/main" id="{00D7C848-4DED-814E-84FD-774C89E03FF0}"/>
                    </a:ext>
                  </a:extLst>
                </p:cNvPr>
                <p:cNvSpPr/>
                <p:nvPr/>
              </p:nvSpPr>
              <p:spPr>
                <a:xfrm>
                  <a:off x="10696138" y="5765039"/>
                  <a:ext cx="171755" cy="95720"/>
                </a:xfrm>
                <a:custGeom>
                  <a:avLst/>
                  <a:gdLst>
                    <a:gd name="connsiteX0" fmla="*/ 0 w 171755"/>
                    <a:gd name="connsiteY0" fmla="*/ 0 h 95720"/>
                    <a:gd name="connsiteX1" fmla="*/ 39840 w 171755"/>
                    <a:gd name="connsiteY1" fmla="*/ 95720 h 95720"/>
                    <a:gd name="connsiteX2" fmla="*/ 131915 w 171755"/>
                    <a:gd name="connsiteY2" fmla="*/ 95720 h 95720"/>
                    <a:gd name="connsiteX3" fmla="*/ 171755 w 171755"/>
                    <a:gd name="connsiteY3" fmla="*/ 0 h 95720"/>
                    <a:gd name="connsiteX4" fmla="*/ 85750 w 171755"/>
                    <a:gd name="connsiteY4" fmla="*/ 10376 h 95720"/>
                    <a:gd name="connsiteX5" fmla="*/ 0 w 171755"/>
                    <a:gd name="connsiteY5" fmla="*/ 0 h 9572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71755" h="95720">
                      <a:moveTo>
                        <a:pt x="0" y="0"/>
                      </a:moveTo>
                      <a:lnTo>
                        <a:pt x="39840" y="95720"/>
                      </a:lnTo>
                      <a:lnTo>
                        <a:pt x="131915" y="95720"/>
                      </a:lnTo>
                      <a:lnTo>
                        <a:pt x="171755" y="0"/>
                      </a:lnTo>
                      <a:cubicBezTo>
                        <a:pt x="171755" y="0"/>
                        <a:pt x="137947" y="10376"/>
                        <a:pt x="85750" y="10376"/>
                      </a:cubicBezTo>
                      <a:cubicBezTo>
                        <a:pt x="37986" y="10376"/>
                        <a:pt x="0" y="0"/>
                        <a:pt x="0"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100" name="Freeform 3">
                  <a:extLst>
                    <a:ext uri="{FF2B5EF4-FFF2-40B4-BE49-F238E27FC236}">
                      <a16:creationId xmlns:a16="http://schemas.microsoft.com/office/drawing/2014/main" id="{E08198F4-6BCB-C542-8276-1AF0F9DFEF56}"/>
                    </a:ext>
                  </a:extLst>
                </p:cNvPr>
                <p:cNvSpPr/>
                <p:nvPr/>
              </p:nvSpPr>
              <p:spPr>
                <a:xfrm>
                  <a:off x="10698824" y="5919461"/>
                  <a:ext cx="166129" cy="546329"/>
                </a:xfrm>
                <a:custGeom>
                  <a:avLst/>
                  <a:gdLst>
                    <a:gd name="connsiteX0" fmla="*/ 128651 w 166129"/>
                    <a:gd name="connsiteY0" fmla="*/ 0 h 546329"/>
                    <a:gd name="connsiteX1" fmla="*/ 39713 w 166129"/>
                    <a:gd name="connsiteY1" fmla="*/ 0 h 546329"/>
                    <a:gd name="connsiteX2" fmla="*/ 0 w 166129"/>
                    <a:gd name="connsiteY2" fmla="*/ 166510 h 546329"/>
                    <a:gd name="connsiteX3" fmla="*/ 82994 w 166129"/>
                    <a:gd name="connsiteY3" fmla="*/ 546329 h 546329"/>
                    <a:gd name="connsiteX4" fmla="*/ 166129 w 166129"/>
                    <a:gd name="connsiteY4" fmla="*/ 160566 h 5463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6129" h="546329">
                      <a:moveTo>
                        <a:pt x="128651" y="0"/>
                      </a:moveTo>
                      <a:lnTo>
                        <a:pt x="39713" y="0"/>
                      </a:lnTo>
                      <a:lnTo>
                        <a:pt x="0" y="166510"/>
                      </a:lnTo>
                      <a:lnTo>
                        <a:pt x="82994" y="546329"/>
                      </a:lnTo>
                      <a:lnTo>
                        <a:pt x="166129" y="160566"/>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spTree>
    <p:extLst>
      <p:ext uri="{BB962C8B-B14F-4D97-AF65-F5344CB8AC3E}">
        <p14:creationId xmlns:p14="http://schemas.microsoft.com/office/powerpoint/2010/main" val="425029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68610E06-816D-5742-9C81-70DD97EE2D12}"/>
              </a:ext>
            </a:extLst>
          </p:cNvPr>
          <p:cNvGrpSpPr/>
          <p:nvPr/>
        </p:nvGrpSpPr>
        <p:grpSpPr>
          <a:xfrm>
            <a:off x="4154081" y="1680005"/>
            <a:ext cx="3752656" cy="3752627"/>
            <a:chOff x="10349941" y="799090"/>
            <a:chExt cx="1642631" cy="1642618"/>
          </a:xfrm>
          <a:solidFill>
            <a:schemeClr val="accent6">
              <a:lumMod val="20000"/>
              <a:lumOff val="80000"/>
            </a:schemeClr>
          </a:solidFill>
        </p:grpSpPr>
        <p:sp>
          <p:nvSpPr>
            <p:cNvPr id="41" name="Freeform 40">
              <a:extLst>
                <a:ext uri="{FF2B5EF4-FFF2-40B4-BE49-F238E27FC236}">
                  <a16:creationId xmlns:a16="http://schemas.microsoft.com/office/drawing/2014/main" id="{BD79E603-2042-444B-826D-1D540619967D}"/>
                </a:ext>
              </a:extLst>
            </p:cNvPr>
            <p:cNvSpPr/>
            <p:nvPr/>
          </p:nvSpPr>
          <p:spPr>
            <a:xfrm>
              <a:off x="10496315" y="963292"/>
              <a:ext cx="1349882" cy="1314214"/>
            </a:xfrm>
            <a:custGeom>
              <a:avLst/>
              <a:gdLst>
                <a:gd name="connsiteX0" fmla="*/ 1037363 w 1349882"/>
                <a:gd name="connsiteY0" fmla="*/ 1033709 h 1314214"/>
                <a:gd name="connsiteX1" fmla="*/ 1235889 w 1349882"/>
                <a:gd name="connsiteY1" fmla="*/ 1033709 h 1314214"/>
                <a:gd name="connsiteX2" fmla="*/ 831775 w 1349882"/>
                <a:gd name="connsiteY2" fmla="*/ 1314214 h 1314214"/>
                <a:gd name="connsiteX3" fmla="*/ 982130 w 1349882"/>
                <a:gd name="connsiteY3" fmla="*/ 1150066 h 1314214"/>
                <a:gd name="connsiteX4" fmla="*/ 1037363 w 1349882"/>
                <a:gd name="connsiteY4" fmla="*/ 1033709 h 1314214"/>
                <a:gd name="connsiteX5" fmla="*/ 704946 w 1349882"/>
                <a:gd name="connsiteY5" fmla="*/ 1033709 h 1314214"/>
                <a:gd name="connsiteX6" fmla="*/ 972776 w 1349882"/>
                <a:gd name="connsiteY6" fmla="*/ 1033709 h 1314214"/>
                <a:gd name="connsiteX7" fmla="*/ 930371 w 1349882"/>
                <a:gd name="connsiteY7" fmla="*/ 1119586 h 1314214"/>
                <a:gd name="connsiteX8" fmla="*/ 704946 w 1349882"/>
                <a:gd name="connsiteY8" fmla="*/ 1300396 h 1314214"/>
                <a:gd name="connsiteX9" fmla="*/ 377094 w 1349882"/>
                <a:gd name="connsiteY9" fmla="*/ 1033709 h 1314214"/>
                <a:gd name="connsiteX10" fmla="*/ 644899 w 1349882"/>
                <a:gd name="connsiteY10" fmla="*/ 1033709 h 1314214"/>
                <a:gd name="connsiteX11" fmla="*/ 644899 w 1349882"/>
                <a:gd name="connsiteY11" fmla="*/ 1300396 h 1314214"/>
                <a:gd name="connsiteX12" fmla="*/ 419474 w 1349882"/>
                <a:gd name="connsiteY12" fmla="*/ 1119586 h 1314214"/>
                <a:gd name="connsiteX13" fmla="*/ 377094 w 1349882"/>
                <a:gd name="connsiteY13" fmla="*/ 1033709 h 1314214"/>
                <a:gd name="connsiteX14" fmla="*/ 113979 w 1349882"/>
                <a:gd name="connsiteY14" fmla="*/ 1033709 h 1314214"/>
                <a:gd name="connsiteX15" fmla="*/ 312493 w 1349882"/>
                <a:gd name="connsiteY15" fmla="*/ 1033709 h 1314214"/>
                <a:gd name="connsiteX16" fmla="*/ 367725 w 1349882"/>
                <a:gd name="connsiteY16" fmla="*/ 1150066 h 1314214"/>
                <a:gd name="connsiteX17" fmla="*/ 518068 w 1349882"/>
                <a:gd name="connsiteY17" fmla="*/ 1314214 h 1314214"/>
                <a:gd name="connsiteX18" fmla="*/ 113979 w 1349882"/>
                <a:gd name="connsiteY18" fmla="*/ 1033709 h 1314214"/>
                <a:gd name="connsiteX19" fmla="*/ 704946 w 1349882"/>
                <a:gd name="connsiteY19" fmla="*/ 690906 h 1314214"/>
                <a:gd name="connsiteX20" fmla="*/ 1042258 w 1349882"/>
                <a:gd name="connsiteY20" fmla="*/ 690906 h 1314214"/>
                <a:gd name="connsiteX21" fmla="*/ 994912 w 1349882"/>
                <a:gd name="connsiteY21" fmla="*/ 973646 h 1314214"/>
                <a:gd name="connsiteX22" fmla="*/ 704946 w 1349882"/>
                <a:gd name="connsiteY22" fmla="*/ 973646 h 1314214"/>
                <a:gd name="connsiteX23" fmla="*/ 182 w 1349882"/>
                <a:gd name="connsiteY23" fmla="*/ 690906 h 1314214"/>
                <a:gd name="connsiteX24" fmla="*/ 247553 w 1349882"/>
                <a:gd name="connsiteY24" fmla="*/ 690906 h 1314214"/>
                <a:gd name="connsiteX25" fmla="*/ 292053 w 1349882"/>
                <a:gd name="connsiteY25" fmla="*/ 973646 h 1314214"/>
                <a:gd name="connsiteX26" fmla="*/ 78046 w 1349882"/>
                <a:gd name="connsiteY26" fmla="*/ 973646 h 1314214"/>
                <a:gd name="connsiteX27" fmla="*/ 182 w 1349882"/>
                <a:gd name="connsiteY27" fmla="*/ 690906 h 1314214"/>
                <a:gd name="connsiteX28" fmla="*/ 1102305 w 1349882"/>
                <a:gd name="connsiteY28" fmla="*/ 690901 h 1314214"/>
                <a:gd name="connsiteX29" fmla="*/ 1349676 w 1349882"/>
                <a:gd name="connsiteY29" fmla="*/ 690901 h 1314214"/>
                <a:gd name="connsiteX30" fmla="*/ 1271825 w 1349882"/>
                <a:gd name="connsiteY30" fmla="*/ 973641 h 1314214"/>
                <a:gd name="connsiteX31" fmla="*/ 1057792 w 1349882"/>
                <a:gd name="connsiteY31" fmla="*/ 973641 h 1314214"/>
                <a:gd name="connsiteX32" fmla="*/ 1102305 w 1349882"/>
                <a:gd name="connsiteY32" fmla="*/ 690901 h 1314214"/>
                <a:gd name="connsiteX33" fmla="*/ 307580 w 1349882"/>
                <a:gd name="connsiteY33" fmla="*/ 690901 h 1314214"/>
                <a:gd name="connsiteX34" fmla="*/ 644905 w 1349882"/>
                <a:gd name="connsiteY34" fmla="*/ 690901 h 1314214"/>
                <a:gd name="connsiteX35" fmla="*/ 644905 w 1349882"/>
                <a:gd name="connsiteY35" fmla="*/ 973641 h 1314214"/>
                <a:gd name="connsiteX36" fmla="*/ 354938 w 1349882"/>
                <a:gd name="connsiteY36" fmla="*/ 973641 h 1314214"/>
                <a:gd name="connsiteX37" fmla="*/ 307580 w 1349882"/>
                <a:gd name="connsiteY37" fmla="*/ 690901 h 1314214"/>
                <a:gd name="connsiteX38" fmla="*/ 1060055 w 1349882"/>
                <a:gd name="connsiteY38" fmla="*/ 348070 h 1314214"/>
                <a:gd name="connsiteX39" fmla="*/ 1275663 w 1349882"/>
                <a:gd name="connsiteY39" fmla="*/ 348070 h 1314214"/>
                <a:gd name="connsiteX40" fmla="*/ 1349882 w 1349882"/>
                <a:gd name="connsiteY40" fmla="*/ 630823 h 1314214"/>
                <a:gd name="connsiteX41" fmla="*/ 1102410 w 1349882"/>
                <a:gd name="connsiteY41" fmla="*/ 630823 h 1314214"/>
                <a:gd name="connsiteX42" fmla="*/ 1060055 w 1349882"/>
                <a:gd name="connsiteY42" fmla="*/ 348070 h 1314214"/>
                <a:gd name="connsiteX43" fmla="*/ 352535 w 1349882"/>
                <a:gd name="connsiteY43" fmla="*/ 348070 h 1314214"/>
                <a:gd name="connsiteX44" fmla="*/ 644901 w 1349882"/>
                <a:gd name="connsiteY44" fmla="*/ 348070 h 1314214"/>
                <a:gd name="connsiteX45" fmla="*/ 644901 w 1349882"/>
                <a:gd name="connsiteY45" fmla="*/ 630823 h 1314214"/>
                <a:gd name="connsiteX46" fmla="*/ 307475 w 1349882"/>
                <a:gd name="connsiteY46" fmla="*/ 630823 h 1314214"/>
                <a:gd name="connsiteX47" fmla="*/ 352535 w 1349882"/>
                <a:gd name="connsiteY47" fmla="*/ 348070 h 1314214"/>
                <a:gd name="connsiteX48" fmla="*/ 704946 w 1349882"/>
                <a:gd name="connsiteY48" fmla="*/ 348067 h 1314214"/>
                <a:gd name="connsiteX49" fmla="*/ 997313 w 1349882"/>
                <a:gd name="connsiteY49" fmla="*/ 348067 h 1314214"/>
                <a:gd name="connsiteX50" fmla="*/ 1042360 w 1349882"/>
                <a:gd name="connsiteY50" fmla="*/ 630820 h 1314214"/>
                <a:gd name="connsiteX51" fmla="*/ 704946 w 1349882"/>
                <a:gd name="connsiteY51" fmla="*/ 630820 h 1314214"/>
                <a:gd name="connsiteX52" fmla="*/ 74219 w 1349882"/>
                <a:gd name="connsiteY52" fmla="*/ 348067 h 1314214"/>
                <a:gd name="connsiteX53" fmla="*/ 289801 w 1349882"/>
                <a:gd name="connsiteY53" fmla="*/ 348067 h 1314214"/>
                <a:gd name="connsiteX54" fmla="*/ 247447 w 1349882"/>
                <a:gd name="connsiteY54" fmla="*/ 630820 h 1314214"/>
                <a:gd name="connsiteX55" fmla="*/ 0 w 1349882"/>
                <a:gd name="connsiteY55" fmla="*/ 630820 h 1314214"/>
                <a:gd name="connsiteX56" fmla="*/ 74219 w 1349882"/>
                <a:gd name="connsiteY56" fmla="*/ 348067 h 1314214"/>
                <a:gd name="connsiteX57" fmla="*/ 704946 w 1349882"/>
                <a:gd name="connsiteY57" fmla="*/ 13816 h 1314214"/>
                <a:gd name="connsiteX58" fmla="*/ 930371 w 1349882"/>
                <a:gd name="connsiteY58" fmla="*/ 194613 h 1314214"/>
                <a:gd name="connsiteX59" fmla="*/ 975913 w 1349882"/>
                <a:gd name="connsiteY59" fmla="*/ 288034 h 1314214"/>
                <a:gd name="connsiteX60" fmla="*/ 704946 w 1349882"/>
                <a:gd name="connsiteY60" fmla="*/ 288034 h 1314214"/>
                <a:gd name="connsiteX61" fmla="*/ 644898 w 1349882"/>
                <a:gd name="connsiteY61" fmla="*/ 13816 h 1314214"/>
                <a:gd name="connsiteX62" fmla="*/ 644898 w 1349882"/>
                <a:gd name="connsiteY62" fmla="*/ 288034 h 1314214"/>
                <a:gd name="connsiteX63" fmla="*/ 373931 w 1349882"/>
                <a:gd name="connsiteY63" fmla="*/ 288034 h 1314214"/>
                <a:gd name="connsiteX64" fmla="*/ 419473 w 1349882"/>
                <a:gd name="connsiteY64" fmla="*/ 194613 h 1314214"/>
                <a:gd name="connsiteX65" fmla="*/ 644898 w 1349882"/>
                <a:gd name="connsiteY65" fmla="*/ 13816 h 1314214"/>
                <a:gd name="connsiteX66" fmla="*/ 518042 w 1349882"/>
                <a:gd name="connsiteY66" fmla="*/ 25 h 1314214"/>
                <a:gd name="connsiteX67" fmla="*/ 367725 w 1349882"/>
                <a:gd name="connsiteY67" fmla="*/ 164147 h 1314214"/>
                <a:gd name="connsiteX68" fmla="*/ 309648 w 1349882"/>
                <a:gd name="connsiteY68" fmla="*/ 288036 h 1314214"/>
                <a:gd name="connsiteX69" fmla="*/ 109153 w 1349882"/>
                <a:gd name="connsiteY69" fmla="*/ 288036 h 1314214"/>
                <a:gd name="connsiteX70" fmla="*/ 518042 w 1349882"/>
                <a:gd name="connsiteY70" fmla="*/ 25 h 1314214"/>
                <a:gd name="connsiteX71" fmla="*/ 831801 w 1349882"/>
                <a:gd name="connsiteY71" fmla="*/ 0 h 1314214"/>
                <a:gd name="connsiteX72" fmla="*/ 1240703 w 1349882"/>
                <a:gd name="connsiteY72" fmla="*/ 288036 h 1314214"/>
                <a:gd name="connsiteX73" fmla="*/ 1040208 w 1349882"/>
                <a:gd name="connsiteY73" fmla="*/ 288036 h 1314214"/>
                <a:gd name="connsiteX74" fmla="*/ 982131 w 1349882"/>
                <a:gd name="connsiteY74" fmla="*/ 164147 h 1314214"/>
                <a:gd name="connsiteX75" fmla="*/ 831801 w 1349882"/>
                <a:gd name="connsiteY75" fmla="*/ 0 h 1314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349882" h="1314214">
                  <a:moveTo>
                    <a:pt x="1037363" y="1033709"/>
                  </a:moveTo>
                  <a:lnTo>
                    <a:pt x="1235889" y="1033709"/>
                  </a:lnTo>
                  <a:cubicBezTo>
                    <a:pt x="1142620" y="1172355"/>
                    <a:pt x="999275" y="1274387"/>
                    <a:pt x="831775" y="1314214"/>
                  </a:cubicBezTo>
                  <a:cubicBezTo>
                    <a:pt x="890017" y="1276901"/>
                    <a:pt x="941046" y="1220005"/>
                    <a:pt x="982130" y="1150066"/>
                  </a:cubicBezTo>
                  <a:cubicBezTo>
                    <a:pt x="1002971" y="1114608"/>
                    <a:pt x="1021437" y="1075556"/>
                    <a:pt x="1037363" y="1033709"/>
                  </a:cubicBezTo>
                  <a:close/>
                  <a:moveTo>
                    <a:pt x="704946" y="1033709"/>
                  </a:moveTo>
                  <a:lnTo>
                    <a:pt x="972776" y="1033709"/>
                  </a:lnTo>
                  <a:cubicBezTo>
                    <a:pt x="960026" y="1064494"/>
                    <a:pt x="945878" y="1093323"/>
                    <a:pt x="930371" y="1119586"/>
                  </a:cubicBezTo>
                  <a:cubicBezTo>
                    <a:pt x="868598" y="1224285"/>
                    <a:pt x="789020" y="1288217"/>
                    <a:pt x="704946" y="1300396"/>
                  </a:cubicBezTo>
                  <a:close/>
                  <a:moveTo>
                    <a:pt x="377094" y="1033709"/>
                  </a:moveTo>
                  <a:lnTo>
                    <a:pt x="644899" y="1033709"/>
                  </a:lnTo>
                  <a:lnTo>
                    <a:pt x="644899" y="1300396"/>
                  </a:lnTo>
                  <a:cubicBezTo>
                    <a:pt x="560838" y="1288217"/>
                    <a:pt x="481247" y="1224285"/>
                    <a:pt x="419474" y="1119586"/>
                  </a:cubicBezTo>
                  <a:cubicBezTo>
                    <a:pt x="403967" y="1093323"/>
                    <a:pt x="389832" y="1064494"/>
                    <a:pt x="377094" y="1033709"/>
                  </a:cubicBezTo>
                  <a:close/>
                  <a:moveTo>
                    <a:pt x="113979" y="1033709"/>
                  </a:moveTo>
                  <a:lnTo>
                    <a:pt x="312493" y="1033709"/>
                  </a:lnTo>
                  <a:cubicBezTo>
                    <a:pt x="328418" y="1075556"/>
                    <a:pt x="346872" y="1114608"/>
                    <a:pt x="367725" y="1150066"/>
                  </a:cubicBezTo>
                  <a:cubicBezTo>
                    <a:pt x="408810" y="1219980"/>
                    <a:pt x="459838" y="1276901"/>
                    <a:pt x="518068" y="1314214"/>
                  </a:cubicBezTo>
                  <a:cubicBezTo>
                    <a:pt x="350580" y="1274387"/>
                    <a:pt x="207235" y="1172355"/>
                    <a:pt x="113979" y="1033709"/>
                  </a:cubicBezTo>
                  <a:close/>
                  <a:moveTo>
                    <a:pt x="704946" y="690906"/>
                  </a:moveTo>
                  <a:lnTo>
                    <a:pt x="1042258" y="690906"/>
                  </a:lnTo>
                  <a:cubicBezTo>
                    <a:pt x="1039223" y="793370"/>
                    <a:pt x="1022255" y="889445"/>
                    <a:pt x="994912" y="973646"/>
                  </a:cubicBezTo>
                  <a:lnTo>
                    <a:pt x="704946" y="973646"/>
                  </a:lnTo>
                  <a:close/>
                  <a:moveTo>
                    <a:pt x="182" y="690906"/>
                  </a:moveTo>
                  <a:lnTo>
                    <a:pt x="247553" y="690906"/>
                  </a:lnTo>
                  <a:cubicBezTo>
                    <a:pt x="250435" y="792163"/>
                    <a:pt x="266107" y="887756"/>
                    <a:pt x="292053" y="973646"/>
                  </a:cubicBezTo>
                  <a:lnTo>
                    <a:pt x="78046" y="973646"/>
                  </a:lnTo>
                  <a:cubicBezTo>
                    <a:pt x="32834" y="888556"/>
                    <a:pt x="5211" y="792722"/>
                    <a:pt x="182" y="690906"/>
                  </a:cubicBezTo>
                  <a:close/>
                  <a:moveTo>
                    <a:pt x="1102305" y="690901"/>
                  </a:moveTo>
                  <a:lnTo>
                    <a:pt x="1349676" y="690901"/>
                  </a:lnTo>
                  <a:cubicBezTo>
                    <a:pt x="1344660" y="792717"/>
                    <a:pt x="1317024" y="888551"/>
                    <a:pt x="1271825" y="973641"/>
                  </a:cubicBezTo>
                  <a:lnTo>
                    <a:pt x="1057792" y="973641"/>
                  </a:lnTo>
                  <a:cubicBezTo>
                    <a:pt x="1083725" y="887764"/>
                    <a:pt x="1099423" y="792158"/>
                    <a:pt x="1102305" y="690901"/>
                  </a:cubicBezTo>
                  <a:close/>
                  <a:moveTo>
                    <a:pt x="307580" y="690901"/>
                  </a:moveTo>
                  <a:lnTo>
                    <a:pt x="644905" y="690901"/>
                  </a:lnTo>
                  <a:lnTo>
                    <a:pt x="644905" y="973641"/>
                  </a:lnTo>
                  <a:lnTo>
                    <a:pt x="354938" y="973641"/>
                  </a:lnTo>
                  <a:cubicBezTo>
                    <a:pt x="327595" y="889440"/>
                    <a:pt x="310628" y="793365"/>
                    <a:pt x="307580" y="690901"/>
                  </a:cubicBezTo>
                  <a:close/>
                  <a:moveTo>
                    <a:pt x="1060055" y="348070"/>
                  </a:moveTo>
                  <a:lnTo>
                    <a:pt x="1275663" y="348070"/>
                  </a:lnTo>
                  <a:cubicBezTo>
                    <a:pt x="1319630" y="433376"/>
                    <a:pt x="1345983" y="529197"/>
                    <a:pt x="1349882" y="630823"/>
                  </a:cubicBezTo>
                  <a:lnTo>
                    <a:pt x="1102410" y="630823"/>
                  </a:lnTo>
                  <a:cubicBezTo>
                    <a:pt x="1100162" y="529756"/>
                    <a:pt x="1085290" y="434100"/>
                    <a:pt x="1060055" y="348070"/>
                  </a:cubicBezTo>
                  <a:close/>
                  <a:moveTo>
                    <a:pt x="352535" y="348070"/>
                  </a:moveTo>
                  <a:lnTo>
                    <a:pt x="644901" y="348070"/>
                  </a:lnTo>
                  <a:lnTo>
                    <a:pt x="644901" y="630823"/>
                  </a:lnTo>
                  <a:lnTo>
                    <a:pt x="307475" y="630823"/>
                  </a:lnTo>
                  <a:cubicBezTo>
                    <a:pt x="309824" y="528588"/>
                    <a:pt x="325954" y="432500"/>
                    <a:pt x="352535" y="348070"/>
                  </a:cubicBezTo>
                  <a:close/>
                  <a:moveTo>
                    <a:pt x="704946" y="348067"/>
                  </a:moveTo>
                  <a:lnTo>
                    <a:pt x="997313" y="348067"/>
                  </a:lnTo>
                  <a:cubicBezTo>
                    <a:pt x="1023894" y="432497"/>
                    <a:pt x="1040035" y="528585"/>
                    <a:pt x="1042360" y="630820"/>
                  </a:cubicBezTo>
                  <a:lnTo>
                    <a:pt x="704946" y="630820"/>
                  </a:lnTo>
                  <a:close/>
                  <a:moveTo>
                    <a:pt x="74219" y="348067"/>
                  </a:moveTo>
                  <a:lnTo>
                    <a:pt x="289801" y="348067"/>
                  </a:lnTo>
                  <a:cubicBezTo>
                    <a:pt x="264566" y="434097"/>
                    <a:pt x="249695" y="529753"/>
                    <a:pt x="247447" y="630820"/>
                  </a:cubicBezTo>
                  <a:lnTo>
                    <a:pt x="0" y="630820"/>
                  </a:lnTo>
                  <a:cubicBezTo>
                    <a:pt x="3899" y="529194"/>
                    <a:pt x="30251" y="433373"/>
                    <a:pt x="74219" y="348067"/>
                  </a:cubicBezTo>
                  <a:close/>
                  <a:moveTo>
                    <a:pt x="704946" y="13816"/>
                  </a:moveTo>
                  <a:cubicBezTo>
                    <a:pt x="789020" y="26008"/>
                    <a:pt x="868598" y="89914"/>
                    <a:pt x="930371" y="194613"/>
                  </a:cubicBezTo>
                  <a:cubicBezTo>
                    <a:pt x="947148" y="223036"/>
                    <a:pt x="962388" y="254354"/>
                    <a:pt x="975913" y="288034"/>
                  </a:cubicBezTo>
                  <a:lnTo>
                    <a:pt x="704946" y="288034"/>
                  </a:lnTo>
                  <a:close/>
                  <a:moveTo>
                    <a:pt x="644898" y="13816"/>
                  </a:moveTo>
                  <a:lnTo>
                    <a:pt x="644898" y="288034"/>
                  </a:lnTo>
                  <a:lnTo>
                    <a:pt x="373931" y="288034"/>
                  </a:lnTo>
                  <a:cubicBezTo>
                    <a:pt x="387457" y="254354"/>
                    <a:pt x="402709" y="223036"/>
                    <a:pt x="419473" y="194613"/>
                  </a:cubicBezTo>
                  <a:cubicBezTo>
                    <a:pt x="481246" y="89927"/>
                    <a:pt x="560837" y="26008"/>
                    <a:pt x="644898" y="13816"/>
                  </a:cubicBezTo>
                  <a:close/>
                  <a:moveTo>
                    <a:pt x="518042" y="25"/>
                  </a:moveTo>
                  <a:cubicBezTo>
                    <a:pt x="459825" y="37338"/>
                    <a:pt x="408797" y="94221"/>
                    <a:pt x="367725" y="164147"/>
                  </a:cubicBezTo>
                  <a:cubicBezTo>
                    <a:pt x="345640" y="201714"/>
                    <a:pt x="326196" y="243306"/>
                    <a:pt x="309648" y="288036"/>
                  </a:cubicBezTo>
                  <a:lnTo>
                    <a:pt x="109153" y="288036"/>
                  </a:lnTo>
                  <a:cubicBezTo>
                    <a:pt x="202257" y="145618"/>
                    <a:pt x="347608" y="40551"/>
                    <a:pt x="518042" y="25"/>
                  </a:cubicBezTo>
                  <a:close/>
                  <a:moveTo>
                    <a:pt x="831801" y="0"/>
                  </a:moveTo>
                  <a:cubicBezTo>
                    <a:pt x="1002248" y="40551"/>
                    <a:pt x="1147599" y="145593"/>
                    <a:pt x="1240703" y="288036"/>
                  </a:cubicBezTo>
                  <a:lnTo>
                    <a:pt x="1040208" y="288036"/>
                  </a:lnTo>
                  <a:cubicBezTo>
                    <a:pt x="1023660" y="243307"/>
                    <a:pt x="1004216" y="201714"/>
                    <a:pt x="982131" y="164147"/>
                  </a:cubicBezTo>
                  <a:cubicBezTo>
                    <a:pt x="941046" y="94221"/>
                    <a:pt x="890018" y="37313"/>
                    <a:pt x="831801"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2" name="Freeform 41">
              <a:extLst>
                <a:ext uri="{FF2B5EF4-FFF2-40B4-BE49-F238E27FC236}">
                  <a16:creationId xmlns:a16="http://schemas.microsoft.com/office/drawing/2014/main" id="{9B8B29B4-C778-4340-9B56-EF9EF9F387C2}"/>
                </a:ext>
              </a:extLst>
            </p:cNvPr>
            <p:cNvSpPr/>
            <p:nvPr/>
          </p:nvSpPr>
          <p:spPr>
            <a:xfrm>
              <a:off x="10349941" y="799090"/>
              <a:ext cx="1642631" cy="1642618"/>
            </a:xfrm>
            <a:custGeom>
              <a:avLst/>
              <a:gdLst>
                <a:gd name="connsiteX0" fmla="*/ 821322 w 1642631"/>
                <a:gd name="connsiteY0" fmla="*/ 63183 h 1642618"/>
                <a:gd name="connsiteX1" fmla="*/ 63183 w 1642631"/>
                <a:gd name="connsiteY1" fmla="*/ 821309 h 1642618"/>
                <a:gd name="connsiteX2" fmla="*/ 821322 w 1642631"/>
                <a:gd name="connsiteY2" fmla="*/ 1579448 h 1642618"/>
                <a:gd name="connsiteX3" fmla="*/ 1579448 w 1642631"/>
                <a:gd name="connsiteY3" fmla="*/ 821309 h 1642618"/>
                <a:gd name="connsiteX4" fmla="*/ 821322 w 1642631"/>
                <a:gd name="connsiteY4" fmla="*/ 63183 h 1642618"/>
                <a:gd name="connsiteX5" fmla="*/ 821322 w 1642631"/>
                <a:gd name="connsiteY5" fmla="*/ 1642618 h 1642618"/>
                <a:gd name="connsiteX6" fmla="*/ 0 w 1642631"/>
                <a:gd name="connsiteY6" fmla="*/ 821309 h 1642618"/>
                <a:gd name="connsiteX7" fmla="*/ 821322 w 1642631"/>
                <a:gd name="connsiteY7" fmla="*/ 0 h 1642618"/>
                <a:gd name="connsiteX8" fmla="*/ 1642631 w 1642631"/>
                <a:gd name="connsiteY8" fmla="*/ 821309 h 1642618"/>
                <a:gd name="connsiteX9" fmla="*/ 821322 w 1642631"/>
                <a:gd name="connsiteY9" fmla="*/ 1642618 h 164261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1642631" h="1642618">
                  <a:moveTo>
                    <a:pt x="821322" y="63183"/>
                  </a:moveTo>
                  <a:cubicBezTo>
                    <a:pt x="403289" y="63183"/>
                    <a:pt x="63183" y="403276"/>
                    <a:pt x="63183" y="821309"/>
                  </a:cubicBezTo>
                  <a:cubicBezTo>
                    <a:pt x="63183" y="1239342"/>
                    <a:pt x="403289" y="1579448"/>
                    <a:pt x="821322" y="1579448"/>
                  </a:cubicBezTo>
                  <a:cubicBezTo>
                    <a:pt x="1239342" y="1579448"/>
                    <a:pt x="1579448" y="1239342"/>
                    <a:pt x="1579448" y="821309"/>
                  </a:cubicBezTo>
                  <a:cubicBezTo>
                    <a:pt x="1579448" y="403276"/>
                    <a:pt x="1239342" y="63183"/>
                    <a:pt x="821322" y="63183"/>
                  </a:cubicBezTo>
                  <a:moveTo>
                    <a:pt x="821322" y="1642618"/>
                  </a:moveTo>
                  <a:cubicBezTo>
                    <a:pt x="368452" y="1642618"/>
                    <a:pt x="0" y="1274178"/>
                    <a:pt x="0" y="821309"/>
                  </a:cubicBezTo>
                  <a:cubicBezTo>
                    <a:pt x="0" y="368440"/>
                    <a:pt x="368452" y="0"/>
                    <a:pt x="821322" y="0"/>
                  </a:cubicBezTo>
                  <a:cubicBezTo>
                    <a:pt x="1274191" y="0"/>
                    <a:pt x="1642631" y="368440"/>
                    <a:pt x="1642631" y="821309"/>
                  </a:cubicBezTo>
                  <a:cubicBezTo>
                    <a:pt x="1642631" y="1274178"/>
                    <a:pt x="1274191" y="1642618"/>
                    <a:pt x="821322" y="1642618"/>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Group 42">
            <a:extLst>
              <a:ext uri="{FF2B5EF4-FFF2-40B4-BE49-F238E27FC236}">
                <a16:creationId xmlns:a16="http://schemas.microsoft.com/office/drawing/2014/main" id="{2E51B0DD-B195-1547-8C71-BFAFE306EC26}"/>
              </a:ext>
            </a:extLst>
          </p:cNvPr>
          <p:cNvGrpSpPr/>
          <p:nvPr/>
        </p:nvGrpSpPr>
        <p:grpSpPr>
          <a:xfrm>
            <a:off x="6744504" y="1768913"/>
            <a:ext cx="1172094" cy="1172094"/>
            <a:chOff x="4147900" y="4180545"/>
            <a:chExt cx="1172094" cy="1172094"/>
          </a:xfrm>
        </p:grpSpPr>
        <p:sp>
          <p:nvSpPr>
            <p:cNvPr id="44" name="Oval 43">
              <a:extLst>
                <a:ext uri="{FF2B5EF4-FFF2-40B4-BE49-F238E27FC236}">
                  <a16:creationId xmlns:a16="http://schemas.microsoft.com/office/drawing/2014/main" id="{CB951A21-CA80-CB48-8890-7E6DA19CC0A8}"/>
                </a:ext>
              </a:extLst>
            </p:cNvPr>
            <p:cNvSpPr/>
            <p:nvPr/>
          </p:nvSpPr>
          <p:spPr>
            <a:xfrm>
              <a:off x="4147900" y="4180545"/>
              <a:ext cx="1172094" cy="1172094"/>
            </a:xfrm>
            <a:prstGeom prst="ellipse">
              <a:avLst/>
            </a:prstGeom>
            <a:solidFill>
              <a:schemeClr val="bg1">
                <a:alpha val="63000"/>
              </a:schemeClr>
            </a:solidFill>
            <a:ln>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45" name="Group 44">
              <a:extLst>
                <a:ext uri="{FF2B5EF4-FFF2-40B4-BE49-F238E27FC236}">
                  <a16:creationId xmlns:a16="http://schemas.microsoft.com/office/drawing/2014/main" id="{58AB430E-2F4C-114F-BA3F-7DBAC78662CF}"/>
                </a:ext>
              </a:extLst>
            </p:cNvPr>
            <p:cNvGrpSpPr/>
            <p:nvPr/>
          </p:nvGrpSpPr>
          <p:grpSpPr>
            <a:xfrm>
              <a:off x="4423748" y="4456393"/>
              <a:ext cx="620398" cy="620398"/>
              <a:chOff x="9436097" y="6527800"/>
              <a:chExt cx="609600" cy="609600"/>
            </a:xfrm>
            <a:solidFill>
              <a:schemeClr val="bg2"/>
            </a:solidFill>
          </p:grpSpPr>
          <p:sp>
            <p:nvSpPr>
              <p:cNvPr id="46" name="Freeform 45">
                <a:extLst>
                  <a:ext uri="{FF2B5EF4-FFF2-40B4-BE49-F238E27FC236}">
                    <a16:creationId xmlns:a16="http://schemas.microsoft.com/office/drawing/2014/main" id="{3DF990A8-F4B5-684F-B8D3-A51130205190}"/>
                  </a:ext>
                </a:extLst>
              </p:cNvPr>
              <p:cNvSpPr/>
              <p:nvPr/>
            </p:nvSpPr>
            <p:spPr>
              <a:xfrm>
                <a:off x="9626690" y="6578600"/>
                <a:ext cx="228647" cy="127000"/>
              </a:xfrm>
              <a:custGeom>
                <a:avLst/>
                <a:gdLst>
                  <a:gd name="connsiteX0" fmla="*/ 114211 w 228647"/>
                  <a:gd name="connsiteY0" fmla="*/ 0 h 127000"/>
                  <a:gd name="connsiteX1" fmla="*/ 0 w 228647"/>
                  <a:gd name="connsiteY1" fmla="*/ 112624 h 127000"/>
                  <a:gd name="connsiteX2" fmla="*/ 69761 w 228647"/>
                  <a:gd name="connsiteY2" fmla="*/ 44450 h 127000"/>
                  <a:gd name="connsiteX3" fmla="*/ 228511 w 228647"/>
                  <a:gd name="connsiteY3" fmla="*/ 127000 h 127000"/>
                  <a:gd name="connsiteX4" fmla="*/ 228511 w 228647"/>
                  <a:gd name="connsiteY4" fmla="*/ 114300 h 127000"/>
                  <a:gd name="connsiteX5" fmla="*/ 114211 w 228647"/>
                  <a:gd name="connsiteY5" fmla="*/ 0 h 1270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228647" h="127000">
                    <a:moveTo>
                      <a:pt x="114211" y="0"/>
                    </a:moveTo>
                    <a:cubicBezTo>
                      <a:pt x="51651" y="0"/>
                      <a:pt x="902" y="50267"/>
                      <a:pt x="0" y="112624"/>
                    </a:cubicBezTo>
                    <a:cubicBezTo>
                      <a:pt x="0" y="112624"/>
                      <a:pt x="48730" y="82944"/>
                      <a:pt x="69761" y="44450"/>
                    </a:cubicBezTo>
                    <a:cubicBezTo>
                      <a:pt x="106667" y="100012"/>
                      <a:pt x="191338" y="127000"/>
                      <a:pt x="228511" y="127000"/>
                    </a:cubicBezTo>
                    <a:cubicBezTo>
                      <a:pt x="228816" y="123558"/>
                      <a:pt x="228511" y="117818"/>
                      <a:pt x="228511" y="114300"/>
                    </a:cubicBezTo>
                    <a:cubicBezTo>
                      <a:pt x="228511" y="51168"/>
                      <a:pt x="177343" y="0"/>
                      <a:pt x="114211"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3">
                <a:extLst>
                  <a:ext uri="{FF2B5EF4-FFF2-40B4-BE49-F238E27FC236}">
                    <a16:creationId xmlns:a16="http://schemas.microsoft.com/office/drawing/2014/main" id="{E6705398-5C49-A74B-B403-1E46725FD3A1}"/>
                  </a:ext>
                </a:extLst>
              </p:cNvPr>
              <p:cNvSpPr/>
              <p:nvPr/>
            </p:nvSpPr>
            <p:spPr>
              <a:xfrm>
                <a:off x="9601201" y="6770522"/>
                <a:ext cx="279400" cy="316078"/>
              </a:xfrm>
              <a:custGeom>
                <a:avLst/>
                <a:gdLst>
                  <a:gd name="connsiteX0" fmla="*/ 139700 w 279400"/>
                  <a:gd name="connsiteY0" fmla="*/ 316078 h 316078"/>
                  <a:gd name="connsiteX1" fmla="*/ 241300 w 279400"/>
                  <a:gd name="connsiteY1" fmla="*/ 138278 h 316078"/>
                  <a:gd name="connsiteX2" fmla="*/ 279400 w 279400"/>
                  <a:gd name="connsiteY2" fmla="*/ 150978 h 316078"/>
                  <a:gd name="connsiteX3" fmla="*/ 279400 w 279400"/>
                  <a:gd name="connsiteY3" fmla="*/ 49682 h 316078"/>
                  <a:gd name="connsiteX4" fmla="*/ 251460 w 279400"/>
                  <a:gd name="connsiteY4" fmla="*/ 11278 h 316078"/>
                  <a:gd name="connsiteX5" fmla="*/ 251460 w 279400"/>
                  <a:gd name="connsiteY5" fmla="*/ 0 h 316078"/>
                  <a:gd name="connsiteX6" fmla="*/ 178105 w 279400"/>
                  <a:gd name="connsiteY6" fmla="*/ 40348 h 316078"/>
                  <a:gd name="connsiteX7" fmla="*/ 165138 w 279400"/>
                  <a:gd name="connsiteY7" fmla="*/ 36678 h 316078"/>
                  <a:gd name="connsiteX8" fmla="*/ 139751 w 279400"/>
                  <a:gd name="connsiteY8" fmla="*/ 62078 h 316078"/>
                  <a:gd name="connsiteX9" fmla="*/ 165138 w 279400"/>
                  <a:gd name="connsiteY9" fmla="*/ 87478 h 316078"/>
                  <a:gd name="connsiteX10" fmla="*/ 190487 w 279400"/>
                  <a:gd name="connsiteY10" fmla="*/ 62522 h 316078"/>
                  <a:gd name="connsiteX11" fmla="*/ 247853 w 279400"/>
                  <a:gd name="connsiteY11" fmla="*/ 30658 h 316078"/>
                  <a:gd name="connsiteX12" fmla="*/ 139751 w 279400"/>
                  <a:gd name="connsiteY12" fmla="*/ 128118 h 316078"/>
                  <a:gd name="connsiteX13" fmla="*/ 29197 w 279400"/>
                  <a:gd name="connsiteY13" fmla="*/ 20739 h 316078"/>
                  <a:gd name="connsiteX14" fmla="*/ 27343 w 279400"/>
                  <a:gd name="connsiteY14" fmla="*/ 17170 h 316078"/>
                  <a:gd name="connsiteX15" fmla="*/ 0 w 279400"/>
                  <a:gd name="connsiteY15" fmla="*/ 49682 h 316078"/>
                  <a:gd name="connsiteX16" fmla="*/ 0 w 279400"/>
                  <a:gd name="connsiteY16" fmla="*/ 150978 h 316078"/>
                  <a:gd name="connsiteX17" fmla="*/ 38100 w 279400"/>
                  <a:gd name="connsiteY17" fmla="*/ 138278 h 31607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Lst>
                <a:rect l="l" t="t" r="r" b="b"/>
                <a:pathLst>
                  <a:path w="279400" h="316078">
                    <a:moveTo>
                      <a:pt x="139700" y="316078"/>
                    </a:moveTo>
                    <a:lnTo>
                      <a:pt x="241300" y="138278"/>
                    </a:lnTo>
                    <a:lnTo>
                      <a:pt x="279400" y="150978"/>
                    </a:lnTo>
                    <a:lnTo>
                      <a:pt x="279400" y="49682"/>
                    </a:lnTo>
                    <a:cubicBezTo>
                      <a:pt x="263233" y="44323"/>
                      <a:pt x="251460" y="29223"/>
                      <a:pt x="251460" y="11278"/>
                    </a:cubicBezTo>
                    <a:lnTo>
                      <a:pt x="251460" y="0"/>
                    </a:lnTo>
                    <a:lnTo>
                      <a:pt x="178105" y="40348"/>
                    </a:lnTo>
                    <a:cubicBezTo>
                      <a:pt x="174295" y="38062"/>
                      <a:pt x="169901" y="36678"/>
                      <a:pt x="165138" y="36678"/>
                    </a:cubicBezTo>
                    <a:cubicBezTo>
                      <a:pt x="151117" y="36678"/>
                      <a:pt x="139751" y="48057"/>
                      <a:pt x="139751" y="62078"/>
                    </a:cubicBezTo>
                    <a:cubicBezTo>
                      <a:pt x="139751" y="76098"/>
                      <a:pt x="151117" y="87478"/>
                      <a:pt x="165138" y="87478"/>
                    </a:cubicBezTo>
                    <a:cubicBezTo>
                      <a:pt x="179019" y="87478"/>
                      <a:pt x="190246" y="76340"/>
                      <a:pt x="190487" y="62522"/>
                    </a:cubicBezTo>
                    <a:lnTo>
                      <a:pt x="247853" y="30658"/>
                    </a:lnTo>
                    <a:cubicBezTo>
                      <a:pt x="232575" y="86081"/>
                      <a:pt x="190030" y="128118"/>
                      <a:pt x="139751" y="128118"/>
                    </a:cubicBezTo>
                    <a:cubicBezTo>
                      <a:pt x="86500" y="128118"/>
                      <a:pt x="41885" y="80988"/>
                      <a:pt x="29197" y="20739"/>
                    </a:cubicBezTo>
                    <a:cubicBezTo>
                      <a:pt x="29019" y="20612"/>
                      <a:pt x="28232" y="19025"/>
                      <a:pt x="27343" y="17170"/>
                    </a:cubicBezTo>
                    <a:cubicBezTo>
                      <a:pt x="25095" y="32487"/>
                      <a:pt x="14351" y="44920"/>
                      <a:pt x="0" y="49682"/>
                    </a:cubicBezTo>
                    <a:lnTo>
                      <a:pt x="0" y="150978"/>
                    </a:lnTo>
                    <a:lnTo>
                      <a:pt x="38100" y="138278"/>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3">
                <a:extLst>
                  <a:ext uri="{FF2B5EF4-FFF2-40B4-BE49-F238E27FC236}">
                    <a16:creationId xmlns:a16="http://schemas.microsoft.com/office/drawing/2014/main" id="{7531BBDF-3D05-0D46-BE8F-EC891224F6B5}"/>
                  </a:ext>
                </a:extLst>
              </p:cNvPr>
              <p:cNvSpPr/>
              <p:nvPr/>
            </p:nvSpPr>
            <p:spPr>
              <a:xfrm>
                <a:off x="9436097" y="6921500"/>
                <a:ext cx="609600" cy="215900"/>
              </a:xfrm>
              <a:custGeom>
                <a:avLst/>
                <a:gdLst>
                  <a:gd name="connsiteX0" fmla="*/ 577901 w 609600"/>
                  <a:gd name="connsiteY0" fmla="*/ 57150 h 215900"/>
                  <a:gd name="connsiteX1" fmla="*/ 444500 w 609600"/>
                  <a:gd name="connsiteY1" fmla="*/ 0 h 215900"/>
                  <a:gd name="connsiteX2" fmla="*/ 495300 w 609600"/>
                  <a:gd name="connsiteY2" fmla="*/ 76200 h 215900"/>
                  <a:gd name="connsiteX3" fmla="*/ 381000 w 609600"/>
                  <a:gd name="connsiteY3" fmla="*/ 76200 h 215900"/>
                  <a:gd name="connsiteX4" fmla="*/ 419100 w 609600"/>
                  <a:gd name="connsiteY4" fmla="*/ 114300 h 215900"/>
                  <a:gd name="connsiteX5" fmla="*/ 304800 w 609600"/>
                  <a:gd name="connsiteY5" fmla="*/ 177800 h 215900"/>
                  <a:gd name="connsiteX6" fmla="*/ 190500 w 609600"/>
                  <a:gd name="connsiteY6" fmla="*/ 114300 h 215900"/>
                  <a:gd name="connsiteX7" fmla="*/ 228600 w 609600"/>
                  <a:gd name="connsiteY7" fmla="*/ 76200 h 215900"/>
                  <a:gd name="connsiteX8" fmla="*/ 114300 w 609600"/>
                  <a:gd name="connsiteY8" fmla="*/ 76200 h 215900"/>
                  <a:gd name="connsiteX9" fmla="*/ 165100 w 609600"/>
                  <a:gd name="connsiteY9" fmla="*/ 0 h 215900"/>
                  <a:gd name="connsiteX10" fmla="*/ 31801 w 609600"/>
                  <a:gd name="connsiteY10" fmla="*/ 57150 h 215900"/>
                  <a:gd name="connsiteX11" fmla="*/ 0 w 609600"/>
                  <a:gd name="connsiteY11" fmla="*/ 215900 h 215900"/>
                  <a:gd name="connsiteX12" fmla="*/ 609600 w 609600"/>
                  <a:gd name="connsiteY12" fmla="*/ 215900 h 215900"/>
                  <a:gd name="connsiteX13" fmla="*/ 577901 w 609600"/>
                  <a:gd name="connsiteY13" fmla="*/ 57150 h 2159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Lst>
                <a:rect l="l" t="t" r="r" b="b"/>
                <a:pathLst>
                  <a:path w="609600" h="215900">
                    <a:moveTo>
                      <a:pt x="577901" y="57150"/>
                    </a:moveTo>
                    <a:cubicBezTo>
                      <a:pt x="566103" y="39421"/>
                      <a:pt x="533375" y="25895"/>
                      <a:pt x="444500" y="0"/>
                    </a:cubicBezTo>
                    <a:lnTo>
                      <a:pt x="495300" y="76200"/>
                    </a:lnTo>
                    <a:lnTo>
                      <a:pt x="381000" y="76200"/>
                    </a:lnTo>
                    <a:lnTo>
                      <a:pt x="419100" y="114300"/>
                    </a:lnTo>
                    <a:lnTo>
                      <a:pt x="304800" y="177800"/>
                    </a:lnTo>
                    <a:lnTo>
                      <a:pt x="190500" y="114300"/>
                    </a:lnTo>
                    <a:lnTo>
                      <a:pt x="228600" y="76200"/>
                    </a:lnTo>
                    <a:lnTo>
                      <a:pt x="114300" y="76200"/>
                    </a:lnTo>
                    <a:lnTo>
                      <a:pt x="165100" y="0"/>
                    </a:lnTo>
                    <a:cubicBezTo>
                      <a:pt x="76238" y="25895"/>
                      <a:pt x="43612" y="39421"/>
                      <a:pt x="31801" y="57150"/>
                    </a:cubicBezTo>
                    <a:cubicBezTo>
                      <a:pt x="4737" y="97904"/>
                      <a:pt x="0" y="215900"/>
                      <a:pt x="0" y="215900"/>
                    </a:cubicBezTo>
                    <a:lnTo>
                      <a:pt x="609600" y="215900"/>
                    </a:lnTo>
                    <a:cubicBezTo>
                      <a:pt x="609600" y="215900"/>
                      <a:pt x="604990" y="97904"/>
                      <a:pt x="577901" y="5715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3">
                <a:extLst>
                  <a:ext uri="{FF2B5EF4-FFF2-40B4-BE49-F238E27FC236}">
                    <a16:creationId xmlns:a16="http://schemas.microsoft.com/office/drawing/2014/main" id="{CEB1EDDD-FA3F-5540-B986-5614BAE2DD09}"/>
                  </a:ext>
                </a:extLst>
              </p:cNvPr>
              <p:cNvSpPr/>
              <p:nvPr/>
            </p:nvSpPr>
            <p:spPr>
              <a:xfrm>
                <a:off x="9550400" y="6527800"/>
                <a:ext cx="381000" cy="266700"/>
              </a:xfrm>
              <a:custGeom>
                <a:avLst/>
                <a:gdLst>
                  <a:gd name="connsiteX0" fmla="*/ 38100 w 381000"/>
                  <a:gd name="connsiteY0" fmla="*/ 266700 h 266700"/>
                  <a:gd name="connsiteX1" fmla="*/ 50800 w 381000"/>
                  <a:gd name="connsiteY1" fmla="*/ 254000 h 266700"/>
                  <a:gd name="connsiteX2" fmla="*/ 50800 w 381000"/>
                  <a:gd name="connsiteY2" fmla="*/ 165100 h 266700"/>
                  <a:gd name="connsiteX3" fmla="*/ 190500 w 381000"/>
                  <a:gd name="connsiteY3" fmla="*/ 24130 h 266700"/>
                  <a:gd name="connsiteX4" fmla="*/ 330200 w 381000"/>
                  <a:gd name="connsiteY4" fmla="*/ 165100 h 266700"/>
                  <a:gd name="connsiteX5" fmla="*/ 330200 w 381000"/>
                  <a:gd name="connsiteY5" fmla="*/ 254000 h 266700"/>
                  <a:gd name="connsiteX6" fmla="*/ 342900 w 381000"/>
                  <a:gd name="connsiteY6" fmla="*/ 266700 h 266700"/>
                  <a:gd name="connsiteX7" fmla="*/ 381000 w 381000"/>
                  <a:gd name="connsiteY7" fmla="*/ 215900 h 266700"/>
                  <a:gd name="connsiteX8" fmla="*/ 355600 w 381000"/>
                  <a:gd name="connsiteY8" fmla="*/ 168212 h 266700"/>
                  <a:gd name="connsiteX9" fmla="*/ 355600 w 381000"/>
                  <a:gd name="connsiteY9" fmla="*/ 165100 h 266700"/>
                  <a:gd name="connsiteX10" fmla="*/ 190500 w 381000"/>
                  <a:gd name="connsiteY10" fmla="*/ 0 h 266700"/>
                  <a:gd name="connsiteX11" fmla="*/ 25400 w 381000"/>
                  <a:gd name="connsiteY11" fmla="*/ 165100 h 266700"/>
                  <a:gd name="connsiteX12" fmla="*/ 25400 w 381000"/>
                  <a:gd name="connsiteY12" fmla="*/ 168212 h 266700"/>
                  <a:gd name="connsiteX13" fmla="*/ 0 w 381000"/>
                  <a:gd name="connsiteY13" fmla="*/ 215900 h 266700"/>
                  <a:gd name="connsiteX14" fmla="*/ 38100 w 381000"/>
                  <a:gd name="connsiteY14" fmla="*/ 266700 h 2667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Lst>
                <a:rect l="l" t="t" r="r" b="b"/>
                <a:pathLst>
                  <a:path w="381000" h="266700">
                    <a:moveTo>
                      <a:pt x="38100" y="266700"/>
                    </a:moveTo>
                    <a:cubicBezTo>
                      <a:pt x="45110" y="266700"/>
                      <a:pt x="50800" y="261010"/>
                      <a:pt x="50800" y="254000"/>
                    </a:cubicBezTo>
                    <a:lnTo>
                      <a:pt x="50800" y="165100"/>
                    </a:lnTo>
                    <a:cubicBezTo>
                      <a:pt x="50800" y="88074"/>
                      <a:pt x="113474" y="24130"/>
                      <a:pt x="190500" y="24130"/>
                    </a:cubicBezTo>
                    <a:cubicBezTo>
                      <a:pt x="267526" y="24130"/>
                      <a:pt x="330200" y="88074"/>
                      <a:pt x="330200" y="165100"/>
                    </a:cubicBezTo>
                    <a:lnTo>
                      <a:pt x="330200" y="254000"/>
                    </a:lnTo>
                    <a:cubicBezTo>
                      <a:pt x="330200" y="261010"/>
                      <a:pt x="335890" y="266700"/>
                      <a:pt x="342900" y="266700"/>
                    </a:cubicBezTo>
                    <a:cubicBezTo>
                      <a:pt x="363944" y="266700"/>
                      <a:pt x="381000" y="243954"/>
                      <a:pt x="381000" y="215900"/>
                    </a:cubicBezTo>
                    <a:cubicBezTo>
                      <a:pt x="381000" y="193815"/>
                      <a:pt x="370370" y="175209"/>
                      <a:pt x="355600" y="168212"/>
                    </a:cubicBezTo>
                    <a:lnTo>
                      <a:pt x="355600" y="165100"/>
                    </a:lnTo>
                    <a:cubicBezTo>
                      <a:pt x="355600" y="73914"/>
                      <a:pt x="281686" y="0"/>
                      <a:pt x="190500" y="0"/>
                    </a:cubicBezTo>
                    <a:cubicBezTo>
                      <a:pt x="99314" y="0"/>
                      <a:pt x="25400" y="73914"/>
                      <a:pt x="25400" y="165100"/>
                    </a:cubicBezTo>
                    <a:lnTo>
                      <a:pt x="25400" y="168212"/>
                    </a:lnTo>
                    <a:cubicBezTo>
                      <a:pt x="10630" y="175209"/>
                      <a:pt x="0" y="193815"/>
                      <a:pt x="0" y="215900"/>
                    </a:cubicBezTo>
                    <a:cubicBezTo>
                      <a:pt x="0" y="243954"/>
                      <a:pt x="17056" y="266700"/>
                      <a:pt x="38100" y="2667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0" name="Group 49">
            <a:extLst>
              <a:ext uri="{FF2B5EF4-FFF2-40B4-BE49-F238E27FC236}">
                <a16:creationId xmlns:a16="http://schemas.microsoft.com/office/drawing/2014/main" id="{3AAD692B-E66B-EA47-995D-D2D4F225D474}"/>
              </a:ext>
            </a:extLst>
          </p:cNvPr>
          <p:cNvGrpSpPr/>
          <p:nvPr/>
        </p:nvGrpSpPr>
        <p:grpSpPr>
          <a:xfrm>
            <a:off x="4144220" y="1759997"/>
            <a:ext cx="1172094" cy="1172094"/>
            <a:chOff x="4144220" y="1759997"/>
            <a:chExt cx="1172094" cy="1172094"/>
          </a:xfrm>
        </p:grpSpPr>
        <p:sp>
          <p:nvSpPr>
            <p:cNvPr id="51" name="Oval 50">
              <a:extLst>
                <a:ext uri="{FF2B5EF4-FFF2-40B4-BE49-F238E27FC236}">
                  <a16:creationId xmlns:a16="http://schemas.microsoft.com/office/drawing/2014/main" id="{6ADD385D-3E74-1A45-ABC6-6A4B809166C1}"/>
                </a:ext>
              </a:extLst>
            </p:cNvPr>
            <p:cNvSpPr/>
            <p:nvPr/>
          </p:nvSpPr>
          <p:spPr>
            <a:xfrm>
              <a:off x="4144220" y="1759997"/>
              <a:ext cx="1172094" cy="1172094"/>
            </a:xfrm>
            <a:prstGeom prst="ellipse">
              <a:avLst/>
            </a:prstGeom>
            <a:solidFill>
              <a:schemeClr val="bg1">
                <a:alpha val="63000"/>
              </a:schemeClr>
            </a:solidFill>
            <a:ln>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52" name="Group 51">
              <a:extLst>
                <a:ext uri="{FF2B5EF4-FFF2-40B4-BE49-F238E27FC236}">
                  <a16:creationId xmlns:a16="http://schemas.microsoft.com/office/drawing/2014/main" id="{6A1AD057-02C2-FD43-AB51-63A103A6F793}"/>
                </a:ext>
              </a:extLst>
            </p:cNvPr>
            <p:cNvGrpSpPr/>
            <p:nvPr/>
          </p:nvGrpSpPr>
          <p:grpSpPr>
            <a:xfrm>
              <a:off x="4496944" y="1999911"/>
              <a:ext cx="466646" cy="692266"/>
              <a:chOff x="15685406" y="5583737"/>
              <a:chExt cx="1065809" cy="1581119"/>
            </a:xfrm>
            <a:solidFill>
              <a:schemeClr val="bg2"/>
            </a:solidFill>
          </p:grpSpPr>
          <p:sp>
            <p:nvSpPr>
              <p:cNvPr id="53" name="Freeform 3">
                <a:extLst>
                  <a:ext uri="{FF2B5EF4-FFF2-40B4-BE49-F238E27FC236}">
                    <a16:creationId xmlns:a16="http://schemas.microsoft.com/office/drawing/2014/main" id="{C0ACBF1F-F493-A245-AC5F-5357C935C94E}"/>
                  </a:ext>
                </a:extLst>
              </p:cNvPr>
              <p:cNvSpPr/>
              <p:nvPr/>
            </p:nvSpPr>
            <p:spPr>
              <a:xfrm>
                <a:off x="15788532" y="5583737"/>
                <a:ext cx="826668" cy="648640"/>
              </a:xfrm>
              <a:custGeom>
                <a:avLst/>
                <a:gdLst>
                  <a:gd name="connsiteX0" fmla="*/ 0 w 826668"/>
                  <a:gd name="connsiteY0" fmla="*/ 648640 h 648640"/>
                  <a:gd name="connsiteX1" fmla="*/ 0 w 826668"/>
                  <a:gd name="connsiteY1" fmla="*/ 413334 h 648640"/>
                  <a:gd name="connsiteX2" fmla="*/ 413360 w 826668"/>
                  <a:gd name="connsiteY2" fmla="*/ 0 h 648640"/>
                  <a:gd name="connsiteX3" fmla="*/ 826668 w 826668"/>
                  <a:gd name="connsiteY3" fmla="*/ 413334 h 648640"/>
                  <a:gd name="connsiteX4" fmla="*/ 826668 w 826668"/>
                  <a:gd name="connsiteY4" fmla="*/ 646455 h 648640"/>
                  <a:gd name="connsiteX5" fmla="*/ 679031 w 826668"/>
                  <a:gd name="connsiteY5" fmla="*/ 530860 h 648640"/>
                  <a:gd name="connsiteX6" fmla="*/ 679031 w 826668"/>
                  <a:gd name="connsiteY6" fmla="*/ 413334 h 648640"/>
                  <a:gd name="connsiteX7" fmla="*/ 413360 w 826668"/>
                  <a:gd name="connsiteY7" fmla="*/ 147663 h 648640"/>
                  <a:gd name="connsiteX8" fmla="*/ 147663 w 826668"/>
                  <a:gd name="connsiteY8" fmla="*/ 413334 h 648640"/>
                  <a:gd name="connsiteX9" fmla="*/ 147663 w 826668"/>
                  <a:gd name="connsiteY9" fmla="*/ 531901 h 648640"/>
                  <a:gd name="connsiteX10" fmla="*/ 0 w 826668"/>
                  <a:gd name="connsiteY10" fmla="*/ 648640 h 64864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826668" h="648640">
                    <a:moveTo>
                      <a:pt x="0" y="648640"/>
                    </a:moveTo>
                    <a:lnTo>
                      <a:pt x="0" y="413334"/>
                    </a:lnTo>
                    <a:cubicBezTo>
                      <a:pt x="0" y="185445"/>
                      <a:pt x="185433" y="0"/>
                      <a:pt x="413360" y="0"/>
                    </a:cubicBezTo>
                    <a:cubicBezTo>
                      <a:pt x="641261" y="0"/>
                      <a:pt x="826668" y="185445"/>
                      <a:pt x="826668" y="413334"/>
                    </a:cubicBezTo>
                    <a:lnTo>
                      <a:pt x="826668" y="646455"/>
                    </a:lnTo>
                    <a:cubicBezTo>
                      <a:pt x="784454" y="600126"/>
                      <a:pt x="734568" y="560921"/>
                      <a:pt x="679031" y="530860"/>
                    </a:cubicBezTo>
                    <a:lnTo>
                      <a:pt x="679031" y="413334"/>
                    </a:lnTo>
                    <a:cubicBezTo>
                      <a:pt x="679031" y="266840"/>
                      <a:pt x="559829" y="147663"/>
                      <a:pt x="413360" y="147663"/>
                    </a:cubicBezTo>
                    <a:cubicBezTo>
                      <a:pt x="266852" y="147663"/>
                      <a:pt x="147663" y="266840"/>
                      <a:pt x="147663" y="413334"/>
                    </a:cubicBezTo>
                    <a:lnTo>
                      <a:pt x="147663" y="531901"/>
                    </a:lnTo>
                    <a:cubicBezTo>
                      <a:pt x="92037" y="562293"/>
                      <a:pt x="42139" y="601891"/>
                      <a:pt x="0" y="64864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53">
                <a:extLst>
                  <a:ext uri="{FF2B5EF4-FFF2-40B4-BE49-F238E27FC236}">
                    <a16:creationId xmlns:a16="http://schemas.microsoft.com/office/drawing/2014/main" id="{5454777E-CD25-1843-ABA9-B5D7B37F654D}"/>
                  </a:ext>
                </a:extLst>
              </p:cNvPr>
              <p:cNvGrpSpPr/>
              <p:nvPr/>
            </p:nvGrpSpPr>
            <p:grpSpPr>
              <a:xfrm>
                <a:off x="15685406" y="6099072"/>
                <a:ext cx="1065809" cy="1065784"/>
                <a:chOff x="15685406" y="6099072"/>
                <a:chExt cx="1065809" cy="1065784"/>
              </a:xfrm>
              <a:grpFill/>
            </p:grpSpPr>
            <p:sp>
              <p:nvSpPr>
                <p:cNvPr id="55" name="Freeform 3">
                  <a:extLst>
                    <a:ext uri="{FF2B5EF4-FFF2-40B4-BE49-F238E27FC236}">
                      <a16:creationId xmlns:a16="http://schemas.microsoft.com/office/drawing/2014/main" id="{6E1D7A80-D9E7-E44E-B528-ED4E0966DEA0}"/>
                    </a:ext>
                  </a:extLst>
                </p:cNvPr>
                <p:cNvSpPr/>
                <p:nvPr/>
              </p:nvSpPr>
              <p:spPr>
                <a:xfrm>
                  <a:off x="15685406" y="6099072"/>
                  <a:ext cx="1065809" cy="1065784"/>
                </a:xfrm>
                <a:custGeom>
                  <a:avLst/>
                  <a:gdLst>
                    <a:gd name="connsiteX0" fmla="*/ 532879 w 1065809"/>
                    <a:gd name="connsiteY0" fmla="*/ 933082 h 1065784"/>
                    <a:gd name="connsiteX1" fmla="*/ 134899 w 1065809"/>
                    <a:gd name="connsiteY1" fmla="*/ 535089 h 1065784"/>
                    <a:gd name="connsiteX2" fmla="*/ 532879 w 1065809"/>
                    <a:gd name="connsiteY2" fmla="*/ 137097 h 1065784"/>
                    <a:gd name="connsiteX3" fmla="*/ 930897 w 1065809"/>
                    <a:gd name="connsiteY3" fmla="*/ 535089 h 1065784"/>
                    <a:gd name="connsiteX4" fmla="*/ 532879 w 1065809"/>
                    <a:gd name="connsiteY4" fmla="*/ 933082 h 1065784"/>
                    <a:gd name="connsiteX5" fmla="*/ 532917 w 1065809"/>
                    <a:gd name="connsiteY5" fmla="*/ 0 h 1065784"/>
                    <a:gd name="connsiteX6" fmla="*/ 0 w 1065809"/>
                    <a:gd name="connsiteY6" fmla="*/ 532892 h 1065784"/>
                    <a:gd name="connsiteX7" fmla="*/ 532917 w 1065809"/>
                    <a:gd name="connsiteY7" fmla="*/ 1065784 h 1065784"/>
                    <a:gd name="connsiteX8" fmla="*/ 1065809 w 1065809"/>
                    <a:gd name="connsiteY8" fmla="*/ 532892 h 1065784"/>
                    <a:gd name="connsiteX9" fmla="*/ 532917 w 1065809"/>
                    <a:gd name="connsiteY9" fmla="*/ 0 h 106578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1065809" h="1065784">
                      <a:moveTo>
                        <a:pt x="532879" y="933082"/>
                      </a:moveTo>
                      <a:cubicBezTo>
                        <a:pt x="313461" y="933082"/>
                        <a:pt x="134899" y="754532"/>
                        <a:pt x="134899" y="535089"/>
                      </a:cubicBezTo>
                      <a:cubicBezTo>
                        <a:pt x="134899" y="315633"/>
                        <a:pt x="313461" y="137097"/>
                        <a:pt x="532879" y="137097"/>
                      </a:cubicBezTo>
                      <a:cubicBezTo>
                        <a:pt x="752335" y="137097"/>
                        <a:pt x="930897" y="315633"/>
                        <a:pt x="930897" y="535089"/>
                      </a:cubicBezTo>
                      <a:cubicBezTo>
                        <a:pt x="930897" y="754532"/>
                        <a:pt x="752335" y="933082"/>
                        <a:pt x="532879" y="933082"/>
                      </a:cubicBezTo>
                      <a:moveTo>
                        <a:pt x="532917" y="0"/>
                      </a:moveTo>
                      <a:cubicBezTo>
                        <a:pt x="239052" y="0"/>
                        <a:pt x="0" y="239052"/>
                        <a:pt x="0" y="532892"/>
                      </a:cubicBezTo>
                      <a:cubicBezTo>
                        <a:pt x="0" y="826732"/>
                        <a:pt x="239052" y="1065784"/>
                        <a:pt x="532917" y="1065784"/>
                      </a:cubicBezTo>
                      <a:cubicBezTo>
                        <a:pt x="826757" y="1065784"/>
                        <a:pt x="1065809" y="826732"/>
                        <a:pt x="1065809" y="532892"/>
                      </a:cubicBezTo>
                      <a:cubicBezTo>
                        <a:pt x="1065809" y="239052"/>
                        <a:pt x="826757" y="0"/>
                        <a:pt x="53291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Freeform 3">
                  <a:extLst>
                    <a:ext uri="{FF2B5EF4-FFF2-40B4-BE49-F238E27FC236}">
                      <a16:creationId xmlns:a16="http://schemas.microsoft.com/office/drawing/2014/main" id="{649E6091-6647-0D49-8C4A-941C1D0B856B}"/>
                    </a:ext>
                  </a:extLst>
                </p:cNvPr>
                <p:cNvSpPr/>
                <p:nvPr/>
              </p:nvSpPr>
              <p:spPr>
                <a:xfrm>
                  <a:off x="15884954" y="6300819"/>
                  <a:ext cx="666712" cy="666699"/>
                </a:xfrm>
                <a:custGeom>
                  <a:avLst/>
                  <a:gdLst>
                    <a:gd name="connsiteX0" fmla="*/ 384937 w 666712"/>
                    <a:gd name="connsiteY0" fmla="*/ 319037 h 666699"/>
                    <a:gd name="connsiteX1" fmla="*/ 377241 w 666712"/>
                    <a:gd name="connsiteY1" fmla="*/ 337388 h 666699"/>
                    <a:gd name="connsiteX2" fmla="*/ 377241 w 666712"/>
                    <a:gd name="connsiteY2" fmla="*/ 539039 h 666699"/>
                    <a:gd name="connsiteX3" fmla="*/ 366484 w 666712"/>
                    <a:gd name="connsiteY3" fmla="*/ 549796 h 666699"/>
                    <a:gd name="connsiteX4" fmla="*/ 297650 w 666712"/>
                    <a:gd name="connsiteY4" fmla="*/ 549796 h 666699"/>
                    <a:gd name="connsiteX5" fmla="*/ 286880 w 666712"/>
                    <a:gd name="connsiteY5" fmla="*/ 539039 h 666699"/>
                    <a:gd name="connsiteX6" fmla="*/ 286880 w 666712"/>
                    <a:gd name="connsiteY6" fmla="*/ 337388 h 666699"/>
                    <a:gd name="connsiteX7" fmla="*/ 279197 w 666712"/>
                    <a:gd name="connsiteY7" fmla="*/ 319037 h 666699"/>
                    <a:gd name="connsiteX8" fmla="*/ 241198 w 666712"/>
                    <a:gd name="connsiteY8" fmla="*/ 247764 h 666699"/>
                    <a:gd name="connsiteX9" fmla="*/ 332054 w 666712"/>
                    <a:gd name="connsiteY9" fmla="*/ 156883 h 666699"/>
                    <a:gd name="connsiteX10" fmla="*/ 422910 w 666712"/>
                    <a:gd name="connsiteY10" fmla="*/ 247764 h 666699"/>
                    <a:gd name="connsiteX11" fmla="*/ 384937 w 666712"/>
                    <a:gd name="connsiteY11" fmla="*/ 319037 h 666699"/>
                    <a:gd name="connsiteX12" fmla="*/ 333337 w 666712"/>
                    <a:gd name="connsiteY12" fmla="*/ 0 h 666699"/>
                    <a:gd name="connsiteX13" fmla="*/ 0 w 666712"/>
                    <a:gd name="connsiteY13" fmla="*/ 333337 h 666699"/>
                    <a:gd name="connsiteX14" fmla="*/ 333337 w 666712"/>
                    <a:gd name="connsiteY14" fmla="*/ 666699 h 666699"/>
                    <a:gd name="connsiteX15" fmla="*/ 666712 w 666712"/>
                    <a:gd name="connsiteY15" fmla="*/ 333337 h 666699"/>
                    <a:gd name="connsiteX16" fmla="*/ 333337 w 666712"/>
                    <a:gd name="connsiteY16" fmla="*/ 0 h 66669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666712" h="666699">
                      <a:moveTo>
                        <a:pt x="384937" y="319037"/>
                      </a:moveTo>
                      <a:cubicBezTo>
                        <a:pt x="380721" y="323202"/>
                        <a:pt x="377241" y="331445"/>
                        <a:pt x="377241" y="337388"/>
                      </a:cubicBezTo>
                      <a:lnTo>
                        <a:pt x="377241" y="539039"/>
                      </a:lnTo>
                      <a:cubicBezTo>
                        <a:pt x="377241" y="544970"/>
                        <a:pt x="372415" y="549796"/>
                        <a:pt x="366484" y="549796"/>
                      </a:cubicBezTo>
                      <a:lnTo>
                        <a:pt x="297650" y="549796"/>
                      </a:lnTo>
                      <a:cubicBezTo>
                        <a:pt x="291706" y="549796"/>
                        <a:pt x="286880" y="544970"/>
                        <a:pt x="286880" y="539039"/>
                      </a:cubicBezTo>
                      <a:lnTo>
                        <a:pt x="286880" y="337388"/>
                      </a:lnTo>
                      <a:cubicBezTo>
                        <a:pt x="286880" y="331445"/>
                        <a:pt x="283439" y="323202"/>
                        <a:pt x="279197" y="319037"/>
                      </a:cubicBezTo>
                      <a:cubicBezTo>
                        <a:pt x="279197" y="319037"/>
                        <a:pt x="241198" y="291198"/>
                        <a:pt x="241198" y="247764"/>
                      </a:cubicBezTo>
                      <a:cubicBezTo>
                        <a:pt x="241198" y="197574"/>
                        <a:pt x="281902" y="156883"/>
                        <a:pt x="332054" y="156883"/>
                      </a:cubicBezTo>
                      <a:cubicBezTo>
                        <a:pt x="382257" y="156883"/>
                        <a:pt x="422910" y="197574"/>
                        <a:pt x="422910" y="247764"/>
                      </a:cubicBezTo>
                      <a:cubicBezTo>
                        <a:pt x="422910" y="288735"/>
                        <a:pt x="384937" y="319037"/>
                        <a:pt x="384937" y="319037"/>
                      </a:cubicBezTo>
                      <a:moveTo>
                        <a:pt x="333337" y="0"/>
                      </a:moveTo>
                      <a:cubicBezTo>
                        <a:pt x="149542" y="0"/>
                        <a:pt x="0" y="149542"/>
                        <a:pt x="0" y="333337"/>
                      </a:cubicBezTo>
                      <a:cubicBezTo>
                        <a:pt x="0" y="517157"/>
                        <a:pt x="149542" y="666699"/>
                        <a:pt x="333337" y="666699"/>
                      </a:cubicBezTo>
                      <a:cubicBezTo>
                        <a:pt x="517157" y="666699"/>
                        <a:pt x="666712" y="517157"/>
                        <a:pt x="666712" y="333337"/>
                      </a:cubicBezTo>
                      <a:cubicBezTo>
                        <a:pt x="666712" y="149542"/>
                        <a:pt x="517157" y="0"/>
                        <a:pt x="33333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57" name="Group 56">
            <a:extLst>
              <a:ext uri="{FF2B5EF4-FFF2-40B4-BE49-F238E27FC236}">
                <a16:creationId xmlns:a16="http://schemas.microsoft.com/office/drawing/2014/main" id="{2C1C58C5-3A4F-E642-BFB9-05146778A287}"/>
              </a:ext>
            </a:extLst>
          </p:cNvPr>
          <p:cNvGrpSpPr/>
          <p:nvPr/>
        </p:nvGrpSpPr>
        <p:grpSpPr>
          <a:xfrm>
            <a:off x="4153527" y="4180545"/>
            <a:ext cx="1172094" cy="1172094"/>
            <a:chOff x="6740825" y="1759997"/>
            <a:chExt cx="1172094" cy="1172094"/>
          </a:xfrm>
        </p:grpSpPr>
        <p:sp>
          <p:nvSpPr>
            <p:cNvPr id="58" name="Oval 57">
              <a:extLst>
                <a:ext uri="{FF2B5EF4-FFF2-40B4-BE49-F238E27FC236}">
                  <a16:creationId xmlns:a16="http://schemas.microsoft.com/office/drawing/2014/main" id="{87B4B57D-B7B8-5243-BA9C-E38987728EE5}"/>
                </a:ext>
              </a:extLst>
            </p:cNvPr>
            <p:cNvSpPr/>
            <p:nvPr/>
          </p:nvSpPr>
          <p:spPr>
            <a:xfrm>
              <a:off x="6740825" y="1759997"/>
              <a:ext cx="1172094" cy="1172094"/>
            </a:xfrm>
            <a:prstGeom prst="ellipse">
              <a:avLst/>
            </a:prstGeom>
            <a:solidFill>
              <a:schemeClr val="bg1">
                <a:alpha val="63000"/>
              </a:schemeClr>
            </a:solidFill>
            <a:ln>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59" name="Group 58">
              <a:extLst>
                <a:ext uri="{FF2B5EF4-FFF2-40B4-BE49-F238E27FC236}">
                  <a16:creationId xmlns:a16="http://schemas.microsoft.com/office/drawing/2014/main" id="{BF88080B-7E2D-184F-A382-AB8B15BCF69E}"/>
                </a:ext>
              </a:extLst>
            </p:cNvPr>
            <p:cNvGrpSpPr/>
            <p:nvPr/>
          </p:nvGrpSpPr>
          <p:grpSpPr>
            <a:xfrm>
              <a:off x="7086373" y="2036111"/>
              <a:ext cx="480999" cy="619867"/>
              <a:chOff x="6277000" y="6644742"/>
              <a:chExt cx="1190600" cy="1534335"/>
            </a:xfrm>
            <a:solidFill>
              <a:schemeClr val="bg2"/>
            </a:solidFill>
          </p:grpSpPr>
          <p:sp>
            <p:nvSpPr>
              <p:cNvPr id="60" name="Freeform 3">
                <a:extLst>
                  <a:ext uri="{FF2B5EF4-FFF2-40B4-BE49-F238E27FC236}">
                    <a16:creationId xmlns:a16="http://schemas.microsoft.com/office/drawing/2014/main" id="{024FDC41-BE80-E44C-BFB6-C4D0D4D78F6C}"/>
                  </a:ext>
                </a:extLst>
              </p:cNvPr>
              <p:cNvSpPr/>
              <p:nvPr/>
            </p:nvSpPr>
            <p:spPr>
              <a:xfrm>
                <a:off x="6277000" y="7224697"/>
                <a:ext cx="1190600" cy="954380"/>
              </a:xfrm>
              <a:custGeom>
                <a:avLst/>
                <a:gdLst>
                  <a:gd name="connsiteX0" fmla="*/ 564083 w 1190600"/>
                  <a:gd name="connsiteY0" fmla="*/ 370561 h 954380"/>
                  <a:gd name="connsiteX1" fmla="*/ 755548 w 1190600"/>
                  <a:gd name="connsiteY1" fmla="*/ 370700 h 954380"/>
                  <a:gd name="connsiteX2" fmla="*/ 653148 w 1190600"/>
                  <a:gd name="connsiteY2" fmla="*/ 268249 h 954380"/>
                  <a:gd name="connsiteX3" fmla="*/ 722808 w 1190600"/>
                  <a:gd name="connsiteY3" fmla="*/ 198704 h 954380"/>
                  <a:gd name="connsiteX4" fmla="*/ 967956 w 1190600"/>
                  <a:gd name="connsiteY4" fmla="*/ 443751 h 954380"/>
                  <a:gd name="connsiteX5" fmla="*/ 722808 w 1190600"/>
                  <a:gd name="connsiteY5" fmla="*/ 688950 h 954380"/>
                  <a:gd name="connsiteX6" fmla="*/ 653148 w 1190600"/>
                  <a:gd name="connsiteY6" fmla="*/ 619354 h 954380"/>
                  <a:gd name="connsiteX7" fmla="*/ 755548 w 1190600"/>
                  <a:gd name="connsiteY7" fmla="*/ 516890 h 954380"/>
                  <a:gd name="connsiteX8" fmla="*/ 321259 w 1190600"/>
                  <a:gd name="connsiteY8" fmla="*/ 516890 h 954380"/>
                  <a:gd name="connsiteX9" fmla="*/ 321259 w 1190600"/>
                  <a:gd name="connsiteY9" fmla="*/ 435242 h 954380"/>
                  <a:gd name="connsiteX10" fmla="*/ 0 w 1190600"/>
                  <a:gd name="connsiteY10" fmla="*/ 694804 h 954380"/>
                  <a:gd name="connsiteX11" fmla="*/ 321259 w 1190600"/>
                  <a:gd name="connsiteY11" fmla="*/ 954380 h 954380"/>
                  <a:gd name="connsiteX12" fmla="*/ 321259 w 1190600"/>
                  <a:gd name="connsiteY12" fmla="*/ 870344 h 954380"/>
                  <a:gd name="connsiteX13" fmla="*/ 734301 w 1190600"/>
                  <a:gd name="connsiteY13" fmla="*/ 870166 h 954380"/>
                  <a:gd name="connsiteX14" fmla="*/ 1190549 w 1190600"/>
                  <a:gd name="connsiteY14" fmla="*/ 424256 h 954380"/>
                  <a:gd name="connsiteX15" fmla="*/ 822465 w 1190600"/>
                  <a:gd name="connsiteY15" fmla="*/ 0 h 954380"/>
                  <a:gd name="connsiteX16" fmla="*/ 564083 w 1190600"/>
                  <a:gd name="connsiteY16" fmla="*/ 0 h 95438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1190600" h="954380">
                    <a:moveTo>
                      <a:pt x="564083" y="370561"/>
                    </a:moveTo>
                    <a:lnTo>
                      <a:pt x="755548" y="370700"/>
                    </a:lnTo>
                    <a:lnTo>
                      <a:pt x="653148" y="268249"/>
                    </a:lnTo>
                    <a:lnTo>
                      <a:pt x="722808" y="198704"/>
                    </a:lnTo>
                    <a:lnTo>
                      <a:pt x="967956" y="443751"/>
                    </a:lnTo>
                    <a:lnTo>
                      <a:pt x="722808" y="688950"/>
                    </a:lnTo>
                    <a:lnTo>
                      <a:pt x="653148" y="619354"/>
                    </a:lnTo>
                    <a:lnTo>
                      <a:pt x="755548" y="516890"/>
                    </a:lnTo>
                    <a:lnTo>
                      <a:pt x="321259" y="516890"/>
                    </a:lnTo>
                    <a:lnTo>
                      <a:pt x="321259" y="435242"/>
                    </a:lnTo>
                    <a:lnTo>
                      <a:pt x="0" y="694804"/>
                    </a:lnTo>
                    <a:lnTo>
                      <a:pt x="321259" y="954380"/>
                    </a:lnTo>
                    <a:lnTo>
                      <a:pt x="321259" y="870344"/>
                    </a:lnTo>
                    <a:lnTo>
                      <a:pt x="734301" y="870166"/>
                    </a:lnTo>
                    <a:cubicBezTo>
                      <a:pt x="982688" y="870648"/>
                      <a:pt x="1186358" y="673379"/>
                      <a:pt x="1190549" y="424256"/>
                    </a:cubicBezTo>
                    <a:cubicBezTo>
                      <a:pt x="1193775" y="235090"/>
                      <a:pt x="1044385" y="0"/>
                      <a:pt x="822465" y="0"/>
                    </a:cubicBezTo>
                    <a:lnTo>
                      <a:pt x="564083"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Freeform 60">
                <a:extLst>
                  <a:ext uri="{FF2B5EF4-FFF2-40B4-BE49-F238E27FC236}">
                    <a16:creationId xmlns:a16="http://schemas.microsoft.com/office/drawing/2014/main" id="{DB1FC142-FEAC-0440-88B2-72742BA31644}"/>
                  </a:ext>
                </a:extLst>
              </p:cNvPr>
              <p:cNvSpPr/>
              <p:nvPr/>
            </p:nvSpPr>
            <p:spPr>
              <a:xfrm>
                <a:off x="6295917" y="6644742"/>
                <a:ext cx="1156392" cy="950519"/>
              </a:xfrm>
              <a:custGeom>
                <a:avLst/>
                <a:gdLst>
                  <a:gd name="connsiteX0" fmla="*/ 641204 w 1156392"/>
                  <a:gd name="connsiteY0" fmla="*/ 579958 h 950519"/>
                  <a:gd name="connsiteX1" fmla="*/ 416465 w 1156392"/>
                  <a:gd name="connsiteY1" fmla="*/ 579958 h 950519"/>
                  <a:gd name="connsiteX2" fmla="*/ 518801 w 1156392"/>
                  <a:gd name="connsiteY2" fmla="*/ 682308 h 950519"/>
                  <a:gd name="connsiteX3" fmla="*/ 449142 w 1156392"/>
                  <a:gd name="connsiteY3" fmla="*/ 751954 h 950519"/>
                  <a:gd name="connsiteX4" fmla="*/ 203943 w 1156392"/>
                  <a:gd name="connsiteY4" fmla="*/ 506806 h 950519"/>
                  <a:gd name="connsiteX5" fmla="*/ 449142 w 1156392"/>
                  <a:gd name="connsiteY5" fmla="*/ 261709 h 950519"/>
                  <a:gd name="connsiteX6" fmla="*/ 518801 w 1156392"/>
                  <a:gd name="connsiteY6" fmla="*/ 331267 h 950519"/>
                  <a:gd name="connsiteX7" fmla="*/ 416465 w 1156392"/>
                  <a:gd name="connsiteY7" fmla="*/ 433705 h 950519"/>
                  <a:gd name="connsiteX8" fmla="*/ 835133 w 1156392"/>
                  <a:gd name="connsiteY8" fmla="*/ 433705 h 950519"/>
                  <a:gd name="connsiteX9" fmla="*/ 835133 w 1156392"/>
                  <a:gd name="connsiteY9" fmla="*/ 519151 h 950519"/>
                  <a:gd name="connsiteX10" fmla="*/ 1156392 w 1156392"/>
                  <a:gd name="connsiteY10" fmla="*/ 259575 h 950519"/>
                  <a:gd name="connsiteX11" fmla="*/ 835133 w 1156392"/>
                  <a:gd name="connsiteY11" fmla="*/ 0 h 950519"/>
                  <a:gd name="connsiteX12" fmla="*/ 835133 w 1156392"/>
                  <a:gd name="connsiteY12" fmla="*/ 86639 h 950519"/>
                  <a:gd name="connsiteX13" fmla="*/ 463404 w 1156392"/>
                  <a:gd name="connsiteY13" fmla="*/ 86639 h 950519"/>
                  <a:gd name="connsiteX14" fmla="*/ 57 w 1156392"/>
                  <a:gd name="connsiteY14" fmla="*/ 532867 h 950519"/>
                  <a:gd name="connsiteX15" fmla="*/ 333114 w 1156392"/>
                  <a:gd name="connsiteY15" fmla="*/ 950341 h 950519"/>
                  <a:gd name="connsiteX16" fmla="*/ 641204 w 1156392"/>
                  <a:gd name="connsiteY16" fmla="*/ 950519 h 95051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1156392" h="950519">
                    <a:moveTo>
                      <a:pt x="641204" y="579958"/>
                    </a:moveTo>
                    <a:lnTo>
                      <a:pt x="416465" y="579958"/>
                    </a:lnTo>
                    <a:lnTo>
                      <a:pt x="518801" y="682308"/>
                    </a:lnTo>
                    <a:lnTo>
                      <a:pt x="449142" y="751954"/>
                    </a:lnTo>
                    <a:lnTo>
                      <a:pt x="203943" y="506806"/>
                    </a:lnTo>
                    <a:lnTo>
                      <a:pt x="449142" y="261709"/>
                    </a:lnTo>
                    <a:lnTo>
                      <a:pt x="518801" y="331267"/>
                    </a:lnTo>
                    <a:lnTo>
                      <a:pt x="416465" y="433705"/>
                    </a:lnTo>
                    <a:lnTo>
                      <a:pt x="835133" y="433705"/>
                    </a:lnTo>
                    <a:lnTo>
                      <a:pt x="835133" y="519151"/>
                    </a:lnTo>
                    <a:lnTo>
                      <a:pt x="1156392" y="259575"/>
                    </a:lnTo>
                    <a:lnTo>
                      <a:pt x="835133" y="0"/>
                    </a:lnTo>
                    <a:lnTo>
                      <a:pt x="835133" y="86639"/>
                    </a:lnTo>
                    <a:lnTo>
                      <a:pt x="463404" y="86639"/>
                    </a:lnTo>
                    <a:cubicBezTo>
                      <a:pt x="211829" y="82347"/>
                      <a:pt x="4350" y="281203"/>
                      <a:pt x="57" y="532867"/>
                    </a:cubicBezTo>
                    <a:cubicBezTo>
                      <a:pt x="-3067" y="716051"/>
                      <a:pt x="122485" y="950341"/>
                      <a:pt x="333114" y="950341"/>
                    </a:cubicBezTo>
                    <a:lnTo>
                      <a:pt x="641204" y="950519"/>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2" name="Group 61">
            <a:extLst>
              <a:ext uri="{FF2B5EF4-FFF2-40B4-BE49-F238E27FC236}">
                <a16:creationId xmlns:a16="http://schemas.microsoft.com/office/drawing/2014/main" id="{562106AD-D2E9-B643-B218-E9DC761B54CE}"/>
              </a:ext>
            </a:extLst>
          </p:cNvPr>
          <p:cNvGrpSpPr/>
          <p:nvPr/>
        </p:nvGrpSpPr>
        <p:grpSpPr>
          <a:xfrm>
            <a:off x="6744505" y="4180545"/>
            <a:ext cx="1172094" cy="1172094"/>
            <a:chOff x="6744505" y="4180545"/>
            <a:chExt cx="1172094" cy="1172094"/>
          </a:xfrm>
        </p:grpSpPr>
        <p:sp>
          <p:nvSpPr>
            <p:cNvPr id="63" name="Oval 62">
              <a:extLst>
                <a:ext uri="{FF2B5EF4-FFF2-40B4-BE49-F238E27FC236}">
                  <a16:creationId xmlns:a16="http://schemas.microsoft.com/office/drawing/2014/main" id="{7E02CF55-9D0E-E84F-BDD1-DB443103C718}"/>
                </a:ext>
              </a:extLst>
            </p:cNvPr>
            <p:cNvSpPr/>
            <p:nvPr/>
          </p:nvSpPr>
          <p:spPr>
            <a:xfrm>
              <a:off x="6744505" y="4180545"/>
              <a:ext cx="1172094" cy="1172094"/>
            </a:xfrm>
            <a:prstGeom prst="ellipse">
              <a:avLst/>
            </a:prstGeom>
            <a:solidFill>
              <a:schemeClr val="bg1">
                <a:alpha val="63000"/>
              </a:schemeClr>
            </a:solidFill>
            <a:ln>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64" name="Group 63">
              <a:extLst>
                <a:ext uri="{FF2B5EF4-FFF2-40B4-BE49-F238E27FC236}">
                  <a16:creationId xmlns:a16="http://schemas.microsoft.com/office/drawing/2014/main" id="{9E348FB0-89B2-A94E-A8C1-86E9B83932E4}"/>
                </a:ext>
              </a:extLst>
            </p:cNvPr>
            <p:cNvGrpSpPr/>
            <p:nvPr/>
          </p:nvGrpSpPr>
          <p:grpSpPr>
            <a:xfrm>
              <a:off x="7172455" y="4401171"/>
              <a:ext cx="316195" cy="730842"/>
              <a:chOff x="5671008" y="5437262"/>
              <a:chExt cx="468754" cy="1083462"/>
            </a:xfrm>
            <a:solidFill>
              <a:schemeClr val="bg2"/>
            </a:solidFill>
          </p:grpSpPr>
          <p:sp>
            <p:nvSpPr>
              <p:cNvPr id="65" name="Freeform 3">
                <a:extLst>
                  <a:ext uri="{FF2B5EF4-FFF2-40B4-BE49-F238E27FC236}">
                    <a16:creationId xmlns:a16="http://schemas.microsoft.com/office/drawing/2014/main" id="{9B567C95-A9D4-B04C-BB16-2FA8CA5E6CAE}"/>
                  </a:ext>
                </a:extLst>
              </p:cNvPr>
              <p:cNvSpPr/>
              <p:nvPr/>
            </p:nvSpPr>
            <p:spPr>
              <a:xfrm>
                <a:off x="5671008" y="5829435"/>
                <a:ext cx="468754" cy="691289"/>
              </a:xfrm>
              <a:custGeom>
                <a:avLst/>
                <a:gdLst>
                  <a:gd name="connsiteX0" fmla="*/ 952856 w 1582763"/>
                  <a:gd name="connsiteY0" fmla="*/ 1793786 h 2334158"/>
                  <a:gd name="connsiteX1" fmla="*/ 1176680 w 1582763"/>
                  <a:gd name="connsiteY1" fmla="*/ 1592351 h 2334158"/>
                  <a:gd name="connsiteX2" fmla="*/ 952856 w 1582763"/>
                  <a:gd name="connsiteY2" fmla="*/ 1368527 h 2334158"/>
                  <a:gd name="connsiteX4" fmla="*/ 674675 w 1582763"/>
                  <a:gd name="connsiteY4" fmla="*/ 508406 h 2334158"/>
                  <a:gd name="connsiteX5" fmla="*/ 476428 w 1582763"/>
                  <a:gd name="connsiteY5" fmla="*/ 703440 h 2334158"/>
                  <a:gd name="connsiteX6" fmla="*/ 674675 w 1582763"/>
                  <a:gd name="connsiteY6" fmla="*/ 911288 h 2334158"/>
                  <a:gd name="connsiteX8" fmla="*/ 665074 w 1582763"/>
                  <a:gd name="connsiteY8" fmla="*/ 2334158 h 2334158"/>
                  <a:gd name="connsiteX9" fmla="*/ 665074 w 1582763"/>
                  <a:gd name="connsiteY9" fmla="*/ 2119935 h 2334158"/>
                  <a:gd name="connsiteX10" fmla="*/ 0 w 1582763"/>
                  <a:gd name="connsiteY10" fmla="*/ 1697863 h 2334158"/>
                  <a:gd name="connsiteX11" fmla="*/ 332550 w 1582763"/>
                  <a:gd name="connsiteY11" fmla="*/ 1496416 h 2334158"/>
                  <a:gd name="connsiteX12" fmla="*/ 674675 w 1582763"/>
                  <a:gd name="connsiteY12" fmla="*/ 1780997 h 2334158"/>
                  <a:gd name="connsiteX13" fmla="*/ 674675 w 1582763"/>
                  <a:gd name="connsiteY13" fmla="*/ 1298181 h 2334158"/>
                  <a:gd name="connsiteX14" fmla="*/ 67158 w 1582763"/>
                  <a:gd name="connsiteY14" fmla="*/ 732218 h 2334158"/>
                  <a:gd name="connsiteX15" fmla="*/ 665074 w 1582763"/>
                  <a:gd name="connsiteY15" fmla="*/ 182258 h 2334158"/>
                  <a:gd name="connsiteX16" fmla="*/ 665074 w 1582763"/>
                  <a:gd name="connsiteY16" fmla="*/ 0 h 2334158"/>
                  <a:gd name="connsiteX17" fmla="*/ 959244 w 1582763"/>
                  <a:gd name="connsiteY17" fmla="*/ 0 h 2334158"/>
                  <a:gd name="connsiteX18" fmla="*/ 959244 w 1582763"/>
                  <a:gd name="connsiteY18" fmla="*/ 188646 h 2334158"/>
                  <a:gd name="connsiteX19" fmla="*/ 1525207 w 1582763"/>
                  <a:gd name="connsiteY19" fmla="*/ 540372 h 2334158"/>
                  <a:gd name="connsiteX20" fmla="*/ 1211847 w 1582763"/>
                  <a:gd name="connsiteY20" fmla="*/ 760997 h 2334158"/>
                  <a:gd name="connsiteX21" fmla="*/ 952856 w 1582763"/>
                  <a:gd name="connsiteY21" fmla="*/ 530784 h 2334158"/>
                  <a:gd name="connsiteX22" fmla="*/ 952856 w 1582763"/>
                  <a:gd name="connsiteY22" fmla="*/ 975233 h 2334158"/>
                  <a:gd name="connsiteX23" fmla="*/ 1582763 w 1582763"/>
                  <a:gd name="connsiteY23" fmla="*/ 1553972 h 2334158"/>
                  <a:gd name="connsiteX24" fmla="*/ 962444 w 1582763"/>
                  <a:gd name="connsiteY24" fmla="*/ 2123122 h 2334158"/>
                  <a:gd name="connsiteX25" fmla="*/ 962444 w 1582763"/>
                  <a:gd name="connsiteY25" fmla="*/ 2334158 h 2334158"/>
                </a:gdLst>
                <a:ahLst/>
                <a:cxnLst>
                  <a:cxn ang="0">
                    <a:pos x="connsiteX0" y="connsiteY0"/>
                  </a:cxn>
                  <a:cxn ang="1">
                    <a:pos x="connsiteX1" y="connsiteY1"/>
                  </a:cxn>
                  <a:cxn ang="2">
                    <a:pos x="connsiteX2" y="connsiteY2"/>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1582763" h="2334158">
                    <a:moveTo>
                      <a:pt x="952856" y="1793786"/>
                    </a:moveTo>
                    <a:cubicBezTo>
                      <a:pt x="1074357" y="1777797"/>
                      <a:pt x="1176680" y="1717053"/>
                      <a:pt x="1176680" y="1592351"/>
                    </a:cubicBezTo>
                    <a:cubicBezTo>
                      <a:pt x="1176680" y="1461249"/>
                      <a:pt x="1077557" y="1406893"/>
                      <a:pt x="952856" y="1368527"/>
                    </a:cubicBezTo>
                    <a:moveTo>
                      <a:pt x="674675" y="508406"/>
                    </a:moveTo>
                    <a:cubicBezTo>
                      <a:pt x="549974" y="524383"/>
                      <a:pt x="476428" y="604329"/>
                      <a:pt x="476428" y="703440"/>
                    </a:cubicBezTo>
                    <a:cubicBezTo>
                      <a:pt x="476428" y="824954"/>
                      <a:pt x="569163" y="876110"/>
                      <a:pt x="674675" y="911288"/>
                    </a:cubicBezTo>
                    <a:moveTo>
                      <a:pt x="665074" y="2334158"/>
                    </a:moveTo>
                    <a:lnTo>
                      <a:pt x="665074" y="2119935"/>
                    </a:lnTo>
                    <a:cubicBezTo>
                      <a:pt x="342138" y="2084756"/>
                      <a:pt x="134303" y="1912087"/>
                      <a:pt x="0" y="1697863"/>
                    </a:cubicBezTo>
                    <a:cubicBezTo>
                      <a:pt x="95923" y="1643507"/>
                      <a:pt x="239814" y="1550772"/>
                      <a:pt x="332550" y="1496416"/>
                    </a:cubicBezTo>
                    <a:cubicBezTo>
                      <a:pt x="425272" y="1640307"/>
                      <a:pt x="549974" y="1755419"/>
                      <a:pt x="674675" y="1780997"/>
                    </a:cubicBezTo>
                    <a:lnTo>
                      <a:pt x="674675" y="1298181"/>
                    </a:lnTo>
                    <a:cubicBezTo>
                      <a:pt x="361315" y="1221435"/>
                      <a:pt x="67158" y="1090333"/>
                      <a:pt x="67158" y="732218"/>
                    </a:cubicBezTo>
                    <a:cubicBezTo>
                      <a:pt x="67158" y="415671"/>
                      <a:pt x="303771" y="214224"/>
                      <a:pt x="665074" y="182258"/>
                    </a:cubicBezTo>
                    <a:lnTo>
                      <a:pt x="665074" y="0"/>
                    </a:lnTo>
                    <a:lnTo>
                      <a:pt x="959244" y="0"/>
                    </a:lnTo>
                    <a:lnTo>
                      <a:pt x="959244" y="188646"/>
                    </a:lnTo>
                    <a:cubicBezTo>
                      <a:pt x="1234237" y="223825"/>
                      <a:pt x="1410094" y="370903"/>
                      <a:pt x="1525207" y="540372"/>
                    </a:cubicBezTo>
                    <a:lnTo>
                      <a:pt x="1211847" y="760997"/>
                    </a:lnTo>
                    <a:cubicBezTo>
                      <a:pt x="1141501" y="658686"/>
                      <a:pt x="1074357" y="575551"/>
                      <a:pt x="952856" y="530784"/>
                    </a:cubicBezTo>
                    <a:lnTo>
                      <a:pt x="952856" y="975233"/>
                    </a:lnTo>
                    <a:cubicBezTo>
                      <a:pt x="1314171" y="1061568"/>
                      <a:pt x="1582763" y="1189469"/>
                      <a:pt x="1582763" y="1553972"/>
                    </a:cubicBezTo>
                    <a:cubicBezTo>
                      <a:pt x="1582763" y="1832153"/>
                      <a:pt x="1400505" y="2075167"/>
                      <a:pt x="962444" y="2123122"/>
                    </a:cubicBezTo>
                    <a:lnTo>
                      <a:pt x="962444" y="2334158"/>
                    </a:ln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65">
                <a:extLst>
                  <a:ext uri="{FF2B5EF4-FFF2-40B4-BE49-F238E27FC236}">
                    <a16:creationId xmlns:a16="http://schemas.microsoft.com/office/drawing/2014/main" id="{ED2A4454-69F3-8444-B6FF-D262E9605B5A}"/>
                  </a:ext>
                </a:extLst>
              </p:cNvPr>
              <p:cNvSpPr/>
              <p:nvPr/>
            </p:nvSpPr>
            <p:spPr>
              <a:xfrm>
                <a:off x="5741910" y="5437262"/>
                <a:ext cx="326949" cy="352127"/>
              </a:xfrm>
              <a:custGeom>
                <a:avLst/>
                <a:gdLst>
                  <a:gd name="connsiteX0" fmla="*/ 653898 w 653898"/>
                  <a:gd name="connsiteY0" fmla="*/ 356680 h 913562"/>
                  <a:gd name="connsiteX1" fmla="*/ 326949 w 653898"/>
                  <a:gd name="connsiteY1" fmla="*/ 0 h 913562"/>
                  <a:gd name="connsiteX2" fmla="*/ 0 w 653898"/>
                  <a:gd name="connsiteY2" fmla="*/ 356680 h 913562"/>
                  <a:gd name="connsiteX3" fmla="*/ 178333 w 653898"/>
                  <a:gd name="connsiteY3" fmla="*/ 356680 h 913562"/>
                  <a:gd name="connsiteX4" fmla="*/ 178333 w 653898"/>
                  <a:gd name="connsiteY4" fmla="*/ 913562 h 913562"/>
                  <a:gd name="connsiteX5" fmla="*/ 475564 w 653898"/>
                  <a:gd name="connsiteY5" fmla="*/ 913562 h 913562"/>
                  <a:gd name="connsiteX6" fmla="*/ 475564 w 653898"/>
                  <a:gd name="connsiteY6" fmla="*/ 356680 h 91356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53898" h="913562">
                    <a:moveTo>
                      <a:pt x="653898" y="356680"/>
                    </a:moveTo>
                    <a:lnTo>
                      <a:pt x="326949" y="0"/>
                    </a:lnTo>
                    <a:lnTo>
                      <a:pt x="0" y="356680"/>
                    </a:lnTo>
                    <a:lnTo>
                      <a:pt x="178333" y="356680"/>
                    </a:lnTo>
                    <a:lnTo>
                      <a:pt x="178333" y="913562"/>
                    </a:lnTo>
                    <a:lnTo>
                      <a:pt x="475564" y="913562"/>
                    </a:lnTo>
                    <a:lnTo>
                      <a:pt x="475564" y="35668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cxnSp>
        <p:nvCxnSpPr>
          <p:cNvPr id="67" name="Straight Connector 66">
            <a:extLst>
              <a:ext uri="{FF2B5EF4-FFF2-40B4-BE49-F238E27FC236}">
                <a16:creationId xmlns:a16="http://schemas.microsoft.com/office/drawing/2014/main" id="{D7E825C8-3074-1E4C-BF0D-9498CBEEA073}"/>
              </a:ext>
            </a:extLst>
          </p:cNvPr>
          <p:cNvCxnSpPr>
            <a:cxnSpLocks/>
          </p:cNvCxnSpPr>
          <p:nvPr/>
        </p:nvCxnSpPr>
        <p:spPr>
          <a:xfrm>
            <a:off x="1160882" y="3563459"/>
            <a:ext cx="10421518" cy="36620"/>
          </a:xfrm>
          <a:prstGeom prst="line">
            <a:avLst/>
          </a:prstGeom>
          <a:ln w="12700" cap="sq">
            <a:solidFill>
              <a:schemeClr val="accent5"/>
            </a:solidFill>
          </a:ln>
        </p:spPr>
        <p:style>
          <a:lnRef idx="1">
            <a:schemeClr val="accent1"/>
          </a:lnRef>
          <a:fillRef idx="0">
            <a:schemeClr val="accent1"/>
          </a:fillRef>
          <a:effectRef idx="0">
            <a:schemeClr val="dk1"/>
          </a:effectRef>
          <a:fontRef idx="minor">
            <a:schemeClr val="lt1"/>
          </a:fontRef>
        </p:style>
      </p:cxnSp>
      <p:cxnSp>
        <p:nvCxnSpPr>
          <p:cNvPr id="68" name="Straight Connector 67">
            <a:extLst>
              <a:ext uri="{FF2B5EF4-FFF2-40B4-BE49-F238E27FC236}">
                <a16:creationId xmlns:a16="http://schemas.microsoft.com/office/drawing/2014/main" id="{B26A0997-ABE7-7E4A-AAFA-0882EABF74F2}"/>
              </a:ext>
            </a:extLst>
          </p:cNvPr>
          <p:cNvCxnSpPr>
            <a:cxnSpLocks/>
          </p:cNvCxnSpPr>
          <p:nvPr/>
        </p:nvCxnSpPr>
        <p:spPr>
          <a:xfrm flipV="1">
            <a:off x="6033711" y="1413338"/>
            <a:ext cx="0" cy="4322750"/>
          </a:xfrm>
          <a:prstGeom prst="line">
            <a:avLst/>
          </a:prstGeom>
          <a:ln w="12700" cap="sq">
            <a:solidFill>
              <a:schemeClr val="accent5"/>
            </a:solidFill>
          </a:ln>
        </p:spPr>
        <p:style>
          <a:lnRef idx="1">
            <a:schemeClr val="accent1"/>
          </a:lnRef>
          <a:fillRef idx="0">
            <a:schemeClr val="accent1"/>
          </a:fillRef>
          <a:effectRef idx="0">
            <a:schemeClr val="dk1"/>
          </a:effectRef>
          <a:fontRef idx="minor">
            <a:schemeClr val="lt1"/>
          </a:fontRef>
        </p:style>
      </p:cxnSp>
      <p:sp>
        <p:nvSpPr>
          <p:cNvPr id="2" name="Title 1">
            <a:extLst>
              <a:ext uri="{FF2B5EF4-FFF2-40B4-BE49-F238E27FC236}">
                <a16:creationId xmlns:a16="http://schemas.microsoft.com/office/drawing/2014/main" id="{6AB9C472-9A2A-014D-9D71-F9D741F8D80A}"/>
              </a:ext>
            </a:extLst>
          </p:cNvPr>
          <p:cNvSpPr>
            <a:spLocks noGrp="1"/>
          </p:cNvSpPr>
          <p:nvPr>
            <p:ph type="title"/>
          </p:nvPr>
        </p:nvSpPr>
        <p:spPr>
          <a:xfrm>
            <a:off x="478972" y="548641"/>
            <a:ext cx="10972800" cy="498024"/>
          </a:xfrm>
        </p:spPr>
        <p:txBody>
          <a:bodyPr/>
          <a:lstStyle/>
          <a:p>
            <a:r>
              <a:rPr lang="en-US" dirty="0" err="1"/>
              <a:t>Resumen</a:t>
            </a:r>
            <a:r>
              <a:rPr lang="en-US" dirty="0"/>
              <a:t> De </a:t>
            </a:r>
            <a:r>
              <a:rPr lang="en-US" dirty="0" err="1"/>
              <a:t>Beneficios</a:t>
            </a:r>
            <a:endParaRPr lang="en-US" dirty="0"/>
          </a:p>
        </p:txBody>
      </p:sp>
      <p:sp>
        <p:nvSpPr>
          <p:cNvPr id="3" name="Slide Number Placeholder 2">
            <a:extLst>
              <a:ext uri="{FF2B5EF4-FFF2-40B4-BE49-F238E27FC236}">
                <a16:creationId xmlns:a16="http://schemas.microsoft.com/office/drawing/2014/main" id="{45962C91-14F9-4840-A663-693BC73D9EA1}"/>
              </a:ext>
            </a:extLst>
          </p:cNvPr>
          <p:cNvSpPr>
            <a:spLocks noGrp="1"/>
          </p:cNvSpPr>
          <p:nvPr>
            <p:ph type="sldNum" sz="quarter" idx="10"/>
          </p:nvPr>
        </p:nvSpPr>
        <p:spPr/>
        <p:txBody>
          <a:bodyPr/>
          <a:lstStyle/>
          <a:p>
            <a:fld id="{E59C716A-E560-2D44-8739-72D446B232A5}" type="slidenum">
              <a:rPr lang="en-US" smtClean="0">
                <a:solidFill>
                  <a:srgbClr val="006FCF"/>
                </a:solidFill>
              </a:rPr>
              <a:pPr/>
              <a:t>6</a:t>
            </a:fld>
            <a:endParaRPr lang="en-US">
              <a:solidFill>
                <a:srgbClr val="006FCF"/>
              </a:solidFill>
            </a:endParaRPr>
          </a:p>
        </p:txBody>
      </p:sp>
      <p:sp>
        <p:nvSpPr>
          <p:cNvPr id="4" name="TextBox 3">
            <a:extLst>
              <a:ext uri="{FF2B5EF4-FFF2-40B4-BE49-F238E27FC236}">
                <a16:creationId xmlns:a16="http://schemas.microsoft.com/office/drawing/2014/main" id="{C41E0E6F-0AB4-8244-9987-59D9248EDAC9}"/>
              </a:ext>
            </a:extLst>
          </p:cNvPr>
          <p:cNvSpPr txBox="1"/>
          <p:nvPr/>
        </p:nvSpPr>
        <p:spPr>
          <a:xfrm>
            <a:off x="985400" y="1293131"/>
            <a:ext cx="2947851" cy="2123658"/>
          </a:xfrm>
          <a:prstGeom prst="rect">
            <a:avLst/>
          </a:prstGeom>
          <a:noFill/>
          <a:ln>
            <a:noFill/>
          </a:ln>
        </p:spPr>
        <p:txBody>
          <a:bodyPr wrap="square" lIns="137160" tIns="137160" rIns="137160" bIns="137160" rtlCol="0">
            <a:spAutoFit/>
          </a:bodyPr>
          <a:lstStyle/>
          <a:p>
            <a:pPr>
              <a:spcBef>
                <a:spcPts val="900"/>
              </a:spcBef>
              <a:buSzPct val="120000"/>
            </a:pPr>
            <a:r>
              <a:rPr lang="en-US" dirty="0">
                <a:solidFill>
                  <a:schemeClr val="bg2"/>
                </a:solidFill>
                <a:latin typeface="+mj-lt"/>
              </a:rPr>
              <a:t>Control</a:t>
            </a:r>
          </a:p>
          <a:p>
            <a:pPr marL="171450" indent="-171450">
              <a:spcBef>
                <a:spcPts val="900"/>
              </a:spcBef>
              <a:buSzPct val="120000"/>
              <a:buFont typeface="Arial" panose="020B0604020202020204" pitchFamily="34" charset="0"/>
              <a:buChar char="•"/>
            </a:pPr>
            <a:r>
              <a:rPr lang="en-US" sz="1200" dirty="0" err="1"/>
              <a:t>Proceso</a:t>
            </a:r>
            <a:r>
              <a:rPr lang="en-US" sz="1200" dirty="0"/>
              <a:t> de T&amp;E </a:t>
            </a:r>
            <a:r>
              <a:rPr lang="en-US" sz="1200" dirty="0" err="1"/>
              <a:t>estándar</a:t>
            </a:r>
            <a:br>
              <a:rPr lang="en-US" sz="1200" dirty="0"/>
            </a:br>
            <a:r>
              <a:rPr lang="en-US" sz="1200" dirty="0" err="1"/>
              <a:t>en</a:t>
            </a:r>
            <a:r>
              <a:rPr lang="en-US" sz="1200" dirty="0"/>
              <a:t> </a:t>
            </a:r>
            <a:r>
              <a:rPr lang="en-US" sz="1200" dirty="0" err="1"/>
              <a:t>toda</a:t>
            </a:r>
            <a:r>
              <a:rPr lang="en-US" sz="1200" dirty="0"/>
              <a:t> </a:t>
            </a:r>
            <a:r>
              <a:rPr lang="en-US" sz="1200" dirty="0" err="1"/>
              <a:t>su</a:t>
            </a:r>
            <a:r>
              <a:rPr lang="en-US" sz="1200" dirty="0"/>
              <a:t> </a:t>
            </a:r>
            <a:r>
              <a:rPr lang="en-US" sz="1200" dirty="0" err="1"/>
              <a:t>empresa</a:t>
            </a:r>
            <a:endParaRPr lang="en-US" sz="1200" dirty="0"/>
          </a:p>
          <a:p>
            <a:pPr marL="171450" indent="-171450">
              <a:spcBef>
                <a:spcPts val="900"/>
              </a:spcBef>
              <a:buSzPct val="120000"/>
              <a:buFont typeface="Arial" panose="020B0604020202020204" pitchFamily="34" charset="0"/>
              <a:buChar char="•"/>
            </a:pPr>
            <a:r>
              <a:rPr lang="en-US" sz="1200" dirty="0" err="1"/>
              <a:t>Límite</a:t>
            </a:r>
            <a:r>
              <a:rPr lang="en-US" sz="1200" dirty="0"/>
              <a:t> de </a:t>
            </a:r>
            <a:r>
              <a:rPr lang="en-US" sz="1200" dirty="0" err="1"/>
              <a:t>gasto</a:t>
            </a:r>
            <a:r>
              <a:rPr lang="en-US" sz="1200" dirty="0"/>
              <a:t> </a:t>
            </a:r>
            <a:r>
              <a:rPr lang="en-US" sz="1200" dirty="0" err="1"/>
              <a:t>personalizable</a:t>
            </a:r>
            <a:endParaRPr lang="en-US" sz="1200" dirty="0"/>
          </a:p>
          <a:p>
            <a:pPr marL="171450" indent="-171450">
              <a:spcBef>
                <a:spcPts val="900"/>
              </a:spcBef>
              <a:buSzPct val="120000"/>
              <a:buFont typeface="Arial" panose="020B0604020202020204" pitchFamily="34" charset="0"/>
              <a:buChar char="•"/>
            </a:pPr>
            <a:r>
              <a:rPr lang="en-US" sz="1200" dirty="0" err="1"/>
              <a:t>Visibilidad</a:t>
            </a:r>
            <a:r>
              <a:rPr lang="en-US" sz="1200" dirty="0"/>
              <a:t> global del </a:t>
            </a:r>
            <a:r>
              <a:rPr lang="en-US" sz="1200" dirty="0" err="1"/>
              <a:t>gasto</a:t>
            </a:r>
            <a:endParaRPr lang="en-US" sz="1200" dirty="0"/>
          </a:p>
          <a:p>
            <a:pPr marL="171450" indent="-171450">
              <a:spcBef>
                <a:spcPts val="900"/>
              </a:spcBef>
              <a:buSzPct val="120000"/>
              <a:buFont typeface="Arial" panose="020B0604020202020204" pitchFamily="34" charset="0"/>
              <a:buChar char="•"/>
            </a:pPr>
            <a:r>
              <a:rPr lang="en-US" sz="1200" dirty="0" err="1"/>
              <a:t>Datos</a:t>
            </a:r>
            <a:r>
              <a:rPr lang="en-US" sz="1200" dirty="0"/>
              <a:t> e </a:t>
            </a:r>
            <a:r>
              <a:rPr lang="en-US" sz="1200" dirty="0" err="1"/>
              <a:t>informes</a:t>
            </a:r>
            <a:r>
              <a:rPr lang="en-US" sz="1200" dirty="0"/>
              <a:t> </a:t>
            </a:r>
            <a:r>
              <a:rPr lang="en-US" sz="1200" dirty="0" err="1"/>
              <a:t>globales</a:t>
            </a:r>
            <a:r>
              <a:rPr lang="en-US" sz="1200" dirty="0"/>
              <a:t> </a:t>
            </a:r>
            <a:br>
              <a:rPr lang="en-US" sz="1200" dirty="0"/>
            </a:br>
            <a:r>
              <a:rPr lang="en-US" sz="1200" dirty="0" err="1"/>
              <a:t>consistentes</a:t>
            </a:r>
            <a:r>
              <a:rPr lang="en-US" sz="1200" dirty="0"/>
              <a:t> y </a:t>
            </a:r>
            <a:r>
              <a:rPr lang="en-US" sz="1200" dirty="0" err="1"/>
              <a:t>consolidados</a:t>
            </a:r>
            <a:endParaRPr lang="en-US" sz="1200" dirty="0"/>
          </a:p>
        </p:txBody>
      </p:sp>
      <p:sp>
        <p:nvSpPr>
          <p:cNvPr id="5" name="TextBox 4">
            <a:extLst>
              <a:ext uri="{FF2B5EF4-FFF2-40B4-BE49-F238E27FC236}">
                <a16:creationId xmlns:a16="http://schemas.microsoft.com/office/drawing/2014/main" id="{D8951E50-FA6F-1F41-BD63-DE5404E2A8BC}"/>
              </a:ext>
            </a:extLst>
          </p:cNvPr>
          <p:cNvSpPr txBox="1"/>
          <p:nvPr/>
        </p:nvSpPr>
        <p:spPr>
          <a:xfrm>
            <a:off x="8107680" y="1293131"/>
            <a:ext cx="3236181" cy="2308324"/>
          </a:xfrm>
          <a:prstGeom prst="rect">
            <a:avLst/>
          </a:prstGeom>
          <a:noFill/>
          <a:ln>
            <a:noFill/>
          </a:ln>
        </p:spPr>
        <p:txBody>
          <a:bodyPr wrap="square" lIns="137160" tIns="137160" rIns="137160" bIns="137160" rtlCol="0">
            <a:spAutoFit/>
          </a:bodyPr>
          <a:lstStyle/>
          <a:p>
            <a:pPr>
              <a:spcBef>
                <a:spcPts val="900"/>
              </a:spcBef>
              <a:buSzPct val="120000"/>
            </a:pPr>
            <a:r>
              <a:rPr lang="en-US" dirty="0" err="1">
                <a:solidFill>
                  <a:schemeClr val="bg2"/>
                </a:solidFill>
                <a:latin typeface="+mj-lt"/>
              </a:rPr>
              <a:t>Experiencia</a:t>
            </a:r>
            <a:r>
              <a:rPr lang="en-US" dirty="0">
                <a:solidFill>
                  <a:schemeClr val="bg2"/>
                </a:solidFill>
                <a:latin typeface="+mj-lt"/>
              </a:rPr>
              <a:t> de </a:t>
            </a:r>
            <a:r>
              <a:rPr lang="en-US" dirty="0" err="1">
                <a:solidFill>
                  <a:schemeClr val="bg2"/>
                </a:solidFill>
                <a:latin typeface="+mj-lt"/>
              </a:rPr>
              <a:t>viaje</a:t>
            </a:r>
            <a:endParaRPr lang="en-US" dirty="0">
              <a:solidFill>
                <a:schemeClr val="bg2"/>
              </a:solidFill>
              <a:latin typeface="+mj-lt"/>
            </a:endParaRPr>
          </a:p>
          <a:p>
            <a:pPr marL="171450" indent="-171450">
              <a:spcBef>
                <a:spcPts val="900"/>
              </a:spcBef>
              <a:buSzPct val="120000"/>
              <a:buFont typeface="Arial" panose="020B0604020202020204" pitchFamily="34" charset="0"/>
              <a:buChar char="•"/>
            </a:pPr>
            <a:r>
              <a:rPr lang="en-US" sz="1200" dirty="0" err="1"/>
              <a:t>Servicio</a:t>
            </a:r>
            <a:r>
              <a:rPr lang="en-US" sz="1200" dirty="0"/>
              <a:t> al </a:t>
            </a:r>
            <a:r>
              <a:rPr lang="en-US" sz="1200" dirty="0" err="1"/>
              <a:t>cliente</a:t>
            </a:r>
            <a:r>
              <a:rPr lang="en-US" sz="1200" dirty="0"/>
              <a:t> </a:t>
            </a:r>
            <a:r>
              <a:rPr lang="en-US" sz="1200" dirty="0" err="1"/>
              <a:t>centralizado</a:t>
            </a:r>
            <a:r>
              <a:rPr lang="en-US" sz="1200" dirty="0"/>
              <a:t> sin cargo 24 horas al </a:t>
            </a:r>
            <a:r>
              <a:rPr lang="en-US" sz="1200" dirty="0" err="1"/>
              <a:t>día</a:t>
            </a:r>
            <a:r>
              <a:rPr lang="en-US" sz="1200" dirty="0"/>
              <a:t>, </a:t>
            </a:r>
            <a:r>
              <a:rPr lang="en-US" sz="1200" dirty="0" err="1"/>
              <a:t>los</a:t>
            </a:r>
            <a:r>
              <a:rPr lang="en-US" sz="1200" dirty="0"/>
              <a:t> 7 </a:t>
            </a:r>
            <a:r>
              <a:rPr lang="en-US" sz="1200" dirty="0" err="1"/>
              <a:t>días</a:t>
            </a:r>
            <a:r>
              <a:rPr lang="en-US" sz="1200" dirty="0"/>
              <a:t> de la </a:t>
            </a:r>
            <a:r>
              <a:rPr lang="en-US" sz="1200" dirty="0" err="1"/>
              <a:t>semana</a:t>
            </a:r>
            <a:r>
              <a:rPr lang="en-US" sz="1200" dirty="0"/>
              <a:t> para </a:t>
            </a:r>
            <a:r>
              <a:rPr lang="en-US" sz="1200" dirty="0" err="1"/>
              <a:t>más</a:t>
            </a:r>
            <a:r>
              <a:rPr lang="en-US" sz="1200" dirty="0"/>
              <a:t> de 100 </a:t>
            </a:r>
            <a:r>
              <a:rPr lang="en-US" sz="1200" dirty="0" err="1"/>
              <a:t>países</a:t>
            </a:r>
            <a:endParaRPr lang="en-US" sz="1200" dirty="0"/>
          </a:p>
          <a:p>
            <a:pPr marL="171450" indent="-171450">
              <a:spcBef>
                <a:spcPts val="900"/>
              </a:spcBef>
              <a:buSzPct val="120000"/>
              <a:buFont typeface="Arial" panose="020B0604020202020204" pitchFamily="34" charset="0"/>
              <a:buChar char="•"/>
            </a:pPr>
            <a:r>
              <a:rPr lang="en-US" sz="1200" dirty="0" err="1"/>
              <a:t>Experiencia</a:t>
            </a:r>
            <a:r>
              <a:rPr lang="en-US" sz="1200" dirty="0"/>
              <a:t> de </a:t>
            </a:r>
            <a:r>
              <a:rPr lang="en-US" sz="1200" dirty="0" err="1"/>
              <a:t>usuario</a:t>
            </a:r>
            <a:r>
              <a:rPr lang="en-US" sz="1200" dirty="0"/>
              <a:t> </a:t>
            </a:r>
            <a:r>
              <a:rPr lang="en-US" sz="1200" dirty="0" err="1"/>
              <a:t>simplificada</a:t>
            </a:r>
            <a:endParaRPr lang="en-US" sz="1200" dirty="0"/>
          </a:p>
          <a:p>
            <a:pPr marL="171450" indent="-171450">
              <a:spcBef>
                <a:spcPts val="900"/>
              </a:spcBef>
              <a:buSzPct val="120000"/>
              <a:buFont typeface="Arial" panose="020B0604020202020204" pitchFamily="34" charset="0"/>
              <a:buChar char="•"/>
            </a:pPr>
            <a:r>
              <a:rPr lang="en-US" sz="1200" dirty="0" err="1"/>
              <a:t>Soporte</a:t>
            </a:r>
            <a:r>
              <a:rPr lang="en-US" sz="1200" dirty="0"/>
              <a:t> 24 horas de </a:t>
            </a:r>
            <a:r>
              <a:rPr lang="en-US" sz="1200" dirty="0" err="1"/>
              <a:t>nuestro</a:t>
            </a:r>
            <a:r>
              <a:rPr lang="en-US" sz="1200" dirty="0"/>
              <a:t> </a:t>
            </a:r>
            <a:r>
              <a:rPr lang="en-US" sz="1200" dirty="0" err="1"/>
              <a:t>servicio</a:t>
            </a:r>
            <a:r>
              <a:rPr lang="en-US" sz="1200" dirty="0"/>
              <a:t> global de </a:t>
            </a:r>
            <a:r>
              <a:rPr lang="en-US" sz="1200" dirty="0" err="1"/>
              <a:t>emergencias</a:t>
            </a:r>
            <a:r>
              <a:rPr lang="en-US" sz="1200" dirty="0"/>
              <a:t> l Assist® Hotline</a:t>
            </a:r>
          </a:p>
          <a:p>
            <a:pPr marL="171450" indent="-171450">
              <a:spcBef>
                <a:spcPts val="900"/>
              </a:spcBef>
              <a:buSzPct val="120000"/>
              <a:buFont typeface="Arial" panose="020B0604020202020204" pitchFamily="34" charset="0"/>
              <a:buChar char="•"/>
            </a:pPr>
            <a:r>
              <a:rPr lang="en-US" sz="1200" dirty="0" err="1"/>
              <a:t>Capacidades</a:t>
            </a:r>
            <a:r>
              <a:rPr lang="en-US" sz="1200" dirty="0"/>
              <a:t> </a:t>
            </a:r>
            <a:r>
              <a:rPr lang="en-US" sz="1200" dirty="0" err="1"/>
              <a:t>en</a:t>
            </a:r>
            <a:r>
              <a:rPr lang="en-US" sz="1200" dirty="0"/>
              <a:t> </a:t>
            </a:r>
            <a:r>
              <a:rPr lang="en-US" sz="1200" dirty="0" err="1"/>
              <a:t>línea</a:t>
            </a:r>
            <a:endParaRPr lang="en-US" sz="1200" dirty="0"/>
          </a:p>
        </p:txBody>
      </p:sp>
      <p:sp>
        <p:nvSpPr>
          <p:cNvPr id="6" name="TextBox 5">
            <a:extLst>
              <a:ext uri="{FF2B5EF4-FFF2-40B4-BE49-F238E27FC236}">
                <a16:creationId xmlns:a16="http://schemas.microsoft.com/office/drawing/2014/main" id="{05D86B31-E9EB-9D42-B896-66DB0C653710}"/>
              </a:ext>
            </a:extLst>
          </p:cNvPr>
          <p:cNvSpPr txBox="1"/>
          <p:nvPr/>
        </p:nvSpPr>
        <p:spPr>
          <a:xfrm>
            <a:off x="985400" y="3785912"/>
            <a:ext cx="3125619" cy="1938992"/>
          </a:xfrm>
          <a:prstGeom prst="rect">
            <a:avLst/>
          </a:prstGeom>
          <a:noFill/>
          <a:ln>
            <a:noFill/>
          </a:ln>
        </p:spPr>
        <p:txBody>
          <a:bodyPr wrap="square" lIns="137160" tIns="137160" rIns="137160" bIns="137160" rtlCol="0">
            <a:spAutoFit/>
          </a:bodyPr>
          <a:lstStyle/>
          <a:p>
            <a:pPr>
              <a:spcBef>
                <a:spcPts val="900"/>
              </a:spcBef>
              <a:buSzPct val="120000"/>
            </a:pPr>
            <a:r>
              <a:rPr lang="en-US" dirty="0" err="1">
                <a:solidFill>
                  <a:schemeClr val="bg2"/>
                </a:solidFill>
                <a:latin typeface="+mj-lt"/>
              </a:rPr>
              <a:t>Eficiencia</a:t>
            </a:r>
            <a:endParaRPr lang="en-US" dirty="0">
              <a:solidFill>
                <a:schemeClr val="bg2"/>
              </a:solidFill>
              <a:latin typeface="+mj-lt"/>
            </a:endParaRPr>
          </a:p>
          <a:p>
            <a:pPr marL="171450" indent="-171450">
              <a:spcBef>
                <a:spcPts val="900"/>
              </a:spcBef>
              <a:buSzPct val="120000"/>
              <a:buFont typeface="Arial" panose="020B0604020202020204" pitchFamily="34" charset="0"/>
              <a:buChar char="•"/>
            </a:pPr>
            <a:r>
              <a:rPr lang="en-US" sz="1200" dirty="0"/>
              <a:t>Un </a:t>
            </a:r>
            <a:r>
              <a:rPr lang="en-US" sz="1200" dirty="0" err="1"/>
              <a:t>contrato</a:t>
            </a:r>
            <a:r>
              <a:rPr lang="en-US" sz="1200" dirty="0"/>
              <a:t> con </a:t>
            </a:r>
            <a:r>
              <a:rPr lang="en-US" sz="1200" dirty="0" err="1"/>
              <a:t>términos</a:t>
            </a:r>
            <a:r>
              <a:rPr lang="en-US" sz="1200" dirty="0"/>
              <a:t> </a:t>
            </a:r>
            <a:r>
              <a:rPr lang="en-US" sz="1200" dirty="0" err="1"/>
              <a:t>globales</a:t>
            </a:r>
            <a:endParaRPr lang="en-US" sz="1200" dirty="0"/>
          </a:p>
          <a:p>
            <a:pPr marL="171450" indent="-171450">
              <a:spcBef>
                <a:spcPts val="900"/>
              </a:spcBef>
              <a:buSzPct val="120000"/>
              <a:buFont typeface="Arial" panose="020B0604020202020204" pitchFamily="34" charset="0"/>
              <a:buChar char="•"/>
            </a:pPr>
            <a:r>
              <a:rPr lang="en-US" sz="1200" dirty="0"/>
              <a:t>Un </a:t>
            </a:r>
            <a:r>
              <a:rPr lang="en-US" sz="1200" dirty="0" err="1"/>
              <a:t>único</a:t>
            </a:r>
            <a:r>
              <a:rPr lang="en-US" sz="1200" dirty="0"/>
              <a:t> </a:t>
            </a:r>
            <a:r>
              <a:rPr lang="en-US" sz="1200" dirty="0" err="1"/>
              <a:t>administrador</a:t>
            </a:r>
            <a:r>
              <a:rPr lang="en-US" sz="1200" dirty="0"/>
              <a:t> de </a:t>
            </a:r>
            <a:r>
              <a:rPr lang="en-US" sz="1200" dirty="0" err="1"/>
              <a:t>cuenta</a:t>
            </a:r>
            <a:endParaRPr lang="en-US" sz="1200" dirty="0"/>
          </a:p>
          <a:p>
            <a:pPr marL="171450" indent="-171450">
              <a:spcBef>
                <a:spcPts val="900"/>
              </a:spcBef>
              <a:buSzPct val="120000"/>
              <a:buFont typeface="Arial" panose="020B0604020202020204" pitchFamily="34" charset="0"/>
              <a:buChar char="•"/>
            </a:pPr>
            <a:r>
              <a:rPr lang="en-US" sz="1200" dirty="0" err="1"/>
              <a:t>Implementación</a:t>
            </a:r>
            <a:r>
              <a:rPr lang="en-US" sz="1200" dirty="0"/>
              <a:t> sin </a:t>
            </a:r>
            <a:r>
              <a:rPr lang="en-US" sz="1200" dirty="0" err="1"/>
              <a:t>complicaciones</a:t>
            </a:r>
            <a:endParaRPr lang="en-US" sz="1200" dirty="0"/>
          </a:p>
          <a:p>
            <a:pPr marL="171450" indent="-171450">
              <a:spcBef>
                <a:spcPts val="900"/>
              </a:spcBef>
              <a:buSzPct val="120000"/>
              <a:buFont typeface="Arial" panose="020B0604020202020204" pitchFamily="34" charset="0"/>
              <a:buChar char="•"/>
            </a:pPr>
            <a:r>
              <a:rPr lang="en-US" sz="1200" dirty="0" err="1"/>
              <a:t>Asignación</a:t>
            </a:r>
            <a:r>
              <a:rPr lang="en-US" sz="1200" dirty="0"/>
              <a:t> </a:t>
            </a:r>
            <a:r>
              <a:rPr lang="en-US" sz="1200" dirty="0" err="1"/>
              <a:t>automatizada</a:t>
            </a:r>
            <a:r>
              <a:rPr lang="en-US" sz="1200" dirty="0"/>
              <a:t> de </a:t>
            </a:r>
            <a:r>
              <a:rPr lang="en-US" sz="1200" dirty="0" err="1"/>
              <a:t>transacciones</a:t>
            </a:r>
            <a:r>
              <a:rPr lang="en-US" sz="1200" dirty="0"/>
              <a:t> a </a:t>
            </a:r>
            <a:r>
              <a:rPr lang="en-US" sz="1200" dirty="0" err="1"/>
              <a:t>cuentas</a:t>
            </a:r>
            <a:r>
              <a:rPr lang="en-US" sz="1200" dirty="0"/>
              <a:t> de G/L</a:t>
            </a:r>
          </a:p>
        </p:txBody>
      </p:sp>
      <p:sp>
        <p:nvSpPr>
          <p:cNvPr id="7" name="TextBox 6">
            <a:extLst>
              <a:ext uri="{FF2B5EF4-FFF2-40B4-BE49-F238E27FC236}">
                <a16:creationId xmlns:a16="http://schemas.microsoft.com/office/drawing/2014/main" id="{849FCE7E-F562-B546-BE6C-034988E0618D}"/>
              </a:ext>
            </a:extLst>
          </p:cNvPr>
          <p:cNvSpPr txBox="1"/>
          <p:nvPr/>
        </p:nvSpPr>
        <p:spPr>
          <a:xfrm>
            <a:off x="8107680" y="3928267"/>
            <a:ext cx="3236181" cy="1823576"/>
          </a:xfrm>
          <a:prstGeom prst="rect">
            <a:avLst/>
          </a:prstGeom>
          <a:noFill/>
          <a:ln>
            <a:noFill/>
          </a:ln>
        </p:spPr>
        <p:txBody>
          <a:bodyPr wrap="square" lIns="137160" tIns="137160" rIns="137160" bIns="137160" rtlCol="0">
            <a:spAutoFit/>
          </a:bodyPr>
          <a:lstStyle/>
          <a:p>
            <a:pPr>
              <a:spcBef>
                <a:spcPts val="900"/>
              </a:spcBef>
              <a:buSzPct val="120000"/>
            </a:pPr>
            <a:r>
              <a:rPr lang="en-US" dirty="0" err="1">
                <a:solidFill>
                  <a:schemeClr val="bg2"/>
                </a:solidFill>
                <a:latin typeface="+mj-lt"/>
              </a:rPr>
              <a:t>Ahorro</a:t>
            </a:r>
            <a:endParaRPr lang="en-US" dirty="0">
              <a:solidFill>
                <a:schemeClr val="bg2"/>
              </a:solidFill>
              <a:latin typeface="+mj-lt"/>
            </a:endParaRPr>
          </a:p>
          <a:p>
            <a:pPr marL="171450" indent="-171450">
              <a:spcBef>
                <a:spcPts val="900"/>
              </a:spcBef>
              <a:buSzPct val="120000"/>
              <a:buFont typeface="Arial" panose="020B0604020202020204" pitchFamily="34" charset="0"/>
              <a:buChar char="•"/>
            </a:pPr>
            <a:r>
              <a:rPr lang="en-US" sz="1200" dirty="0" err="1"/>
              <a:t>Ahorro</a:t>
            </a:r>
            <a:r>
              <a:rPr lang="en-US" sz="1200" dirty="0"/>
              <a:t> de FX </a:t>
            </a:r>
          </a:p>
          <a:p>
            <a:pPr marL="171450" indent="-171450">
              <a:spcBef>
                <a:spcPts val="900"/>
              </a:spcBef>
              <a:buSzPct val="120000"/>
              <a:buFont typeface="Arial" panose="020B0604020202020204" pitchFamily="34" charset="0"/>
              <a:buChar char="•"/>
            </a:pPr>
            <a:r>
              <a:rPr lang="en-US" sz="1200" dirty="0" err="1"/>
              <a:t>Necesidad</a:t>
            </a:r>
            <a:r>
              <a:rPr lang="en-US" sz="1200" dirty="0"/>
              <a:t> de </a:t>
            </a:r>
            <a:r>
              <a:rPr lang="en-US" sz="1200" dirty="0" err="1"/>
              <a:t>adelantos</a:t>
            </a:r>
            <a:r>
              <a:rPr lang="en-US" sz="1200" dirty="0"/>
              <a:t> de </a:t>
            </a:r>
            <a:r>
              <a:rPr lang="en-US" sz="1200" dirty="0" err="1"/>
              <a:t>efectivo</a:t>
            </a:r>
            <a:r>
              <a:rPr lang="en-US" sz="1200" dirty="0"/>
              <a:t> </a:t>
            </a:r>
            <a:r>
              <a:rPr lang="en-US" sz="1200" dirty="0" err="1"/>
              <a:t>reducida</a:t>
            </a:r>
            <a:r>
              <a:rPr lang="en-US" sz="1200" dirty="0"/>
              <a:t> o </a:t>
            </a:r>
            <a:r>
              <a:rPr lang="en-US" sz="1200" dirty="0" err="1"/>
              <a:t>inexistente</a:t>
            </a:r>
            <a:endParaRPr lang="en-US" sz="1200" dirty="0"/>
          </a:p>
          <a:p>
            <a:pPr marL="171450" indent="-171450">
              <a:spcBef>
                <a:spcPts val="900"/>
              </a:spcBef>
              <a:buSzPct val="120000"/>
              <a:buFont typeface="Arial" panose="020B0604020202020204" pitchFamily="34" charset="0"/>
              <a:buChar char="•"/>
            </a:pPr>
            <a:r>
              <a:rPr lang="en-US" sz="1200" dirty="0" err="1"/>
              <a:t>Mejora</a:t>
            </a:r>
            <a:r>
              <a:rPr lang="en-US" sz="1200" dirty="0"/>
              <a:t> </a:t>
            </a:r>
            <a:r>
              <a:rPr lang="en-US" sz="1200" dirty="0" err="1"/>
              <a:t>en</a:t>
            </a:r>
            <a:r>
              <a:rPr lang="en-US" sz="1200" dirty="0"/>
              <a:t> las </a:t>
            </a:r>
            <a:r>
              <a:rPr lang="en-US" sz="1200" dirty="0" err="1"/>
              <a:t>negociaciones</a:t>
            </a:r>
            <a:r>
              <a:rPr lang="en-US" sz="1200" dirty="0"/>
              <a:t> con </a:t>
            </a:r>
            <a:r>
              <a:rPr lang="en-US" sz="1200" dirty="0" err="1"/>
              <a:t>proveedores</a:t>
            </a:r>
            <a:endParaRPr lang="en-US" sz="1200" dirty="0"/>
          </a:p>
        </p:txBody>
      </p:sp>
    </p:spTree>
    <p:extLst>
      <p:ext uri="{BB962C8B-B14F-4D97-AF65-F5344CB8AC3E}">
        <p14:creationId xmlns:p14="http://schemas.microsoft.com/office/powerpoint/2010/main" val="4175539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73FD46-0CB9-E54D-9D37-EABA1AE98255}"/>
              </a:ext>
            </a:extLst>
          </p:cNvPr>
          <p:cNvSpPr>
            <a:spLocks noGrp="1"/>
          </p:cNvSpPr>
          <p:nvPr>
            <p:ph type="sldNum" sz="quarter" idx="10"/>
          </p:nvPr>
        </p:nvSpPr>
        <p:spPr/>
        <p:txBody>
          <a:bodyPr/>
          <a:lstStyle/>
          <a:p>
            <a:fld id="{E59C716A-E560-2D44-8739-72D446B232A5}" type="slidenum">
              <a:rPr lang="en-US" smtClean="0">
                <a:solidFill>
                  <a:srgbClr val="006FCF"/>
                </a:solidFill>
              </a:rPr>
              <a:pPr/>
              <a:t>7</a:t>
            </a:fld>
            <a:endParaRPr lang="en-US">
              <a:solidFill>
                <a:srgbClr val="006FCF"/>
              </a:solidFill>
            </a:endParaRPr>
          </a:p>
        </p:txBody>
      </p:sp>
      <p:sp>
        <p:nvSpPr>
          <p:cNvPr id="4" name="Content Placeholder 3">
            <a:extLst>
              <a:ext uri="{FF2B5EF4-FFF2-40B4-BE49-F238E27FC236}">
                <a16:creationId xmlns:a16="http://schemas.microsoft.com/office/drawing/2014/main" id="{22519D0A-8A9E-C242-9E81-9402CD62637B}"/>
              </a:ext>
            </a:extLst>
          </p:cNvPr>
          <p:cNvSpPr>
            <a:spLocks noGrp="1"/>
          </p:cNvSpPr>
          <p:nvPr>
            <p:ph idx="1"/>
          </p:nvPr>
        </p:nvSpPr>
        <p:spPr/>
        <p:txBody>
          <a:bodyPr>
            <a:normAutofit/>
          </a:bodyPr>
          <a:lstStyle/>
          <a:p>
            <a:pPr marL="228600" indent="-228600">
              <a:lnSpc>
                <a:spcPct val="100000"/>
              </a:lnSpc>
              <a:spcBef>
                <a:spcPts val="1600"/>
              </a:spcBef>
              <a:buFont typeface="Arial" panose="020B0604020202020204" pitchFamily="34" charset="0"/>
              <a:buChar char="•"/>
            </a:pPr>
            <a:r>
              <a:rPr lang="en-US" sz="1600" dirty="0"/>
              <a:t>Paso </a:t>
            </a:r>
            <a:r>
              <a:rPr lang="en-US" sz="1600" dirty="0" err="1"/>
              <a:t>uno</a:t>
            </a:r>
            <a:endParaRPr lang="en-US" sz="1600" dirty="0"/>
          </a:p>
          <a:p>
            <a:pPr marL="228600" indent="-228600">
              <a:lnSpc>
                <a:spcPct val="100000"/>
              </a:lnSpc>
              <a:spcBef>
                <a:spcPts val="1600"/>
              </a:spcBef>
              <a:buFont typeface="Arial" panose="020B0604020202020204" pitchFamily="34" charset="0"/>
              <a:buChar char="•"/>
            </a:pPr>
            <a:r>
              <a:rPr lang="en-US" sz="1600" dirty="0"/>
              <a:t>Paso dos</a:t>
            </a:r>
          </a:p>
          <a:p>
            <a:pPr marL="228600" indent="-228600">
              <a:lnSpc>
                <a:spcPct val="100000"/>
              </a:lnSpc>
              <a:spcBef>
                <a:spcPts val="1600"/>
              </a:spcBef>
              <a:buFont typeface="Arial" panose="020B0604020202020204" pitchFamily="34" charset="0"/>
              <a:buChar char="•"/>
            </a:pPr>
            <a:r>
              <a:rPr lang="en-US" sz="1600" dirty="0"/>
              <a:t>Paso </a:t>
            </a:r>
            <a:r>
              <a:rPr lang="en-US" sz="1600" dirty="0" err="1"/>
              <a:t>tres</a:t>
            </a:r>
            <a:endParaRPr lang="en-US" sz="1600" dirty="0"/>
          </a:p>
        </p:txBody>
      </p:sp>
      <p:sp>
        <p:nvSpPr>
          <p:cNvPr id="5" name="Title 4">
            <a:extLst>
              <a:ext uri="{FF2B5EF4-FFF2-40B4-BE49-F238E27FC236}">
                <a16:creationId xmlns:a16="http://schemas.microsoft.com/office/drawing/2014/main" id="{3A733B61-3BF0-6948-A0C3-71D22DD0F3BB}"/>
              </a:ext>
            </a:extLst>
          </p:cNvPr>
          <p:cNvSpPr>
            <a:spLocks noGrp="1"/>
          </p:cNvSpPr>
          <p:nvPr>
            <p:ph type="title"/>
          </p:nvPr>
        </p:nvSpPr>
        <p:spPr>
          <a:xfrm>
            <a:off x="478972" y="548641"/>
            <a:ext cx="10972800" cy="546192"/>
          </a:xfrm>
        </p:spPr>
        <p:txBody>
          <a:bodyPr/>
          <a:lstStyle/>
          <a:p>
            <a:r>
              <a:rPr lang="en-US" dirty="0" err="1"/>
              <a:t>Próximos</a:t>
            </a:r>
            <a:r>
              <a:rPr lang="en-US" dirty="0"/>
              <a:t> </a:t>
            </a:r>
            <a:r>
              <a:rPr lang="en-US" dirty="0" err="1"/>
              <a:t>pasos</a:t>
            </a:r>
            <a:endParaRPr lang="en-US" dirty="0"/>
          </a:p>
        </p:txBody>
      </p:sp>
    </p:spTree>
    <p:extLst>
      <p:ext uri="{BB962C8B-B14F-4D97-AF65-F5344CB8AC3E}">
        <p14:creationId xmlns:p14="http://schemas.microsoft.com/office/powerpoint/2010/main" val="546889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33F7A53-6CE9-4446-B132-A8168654EC48}"/>
              </a:ext>
            </a:extLst>
          </p:cNvPr>
          <p:cNvSpPr>
            <a:spLocks noGrp="1"/>
          </p:cNvSpPr>
          <p:nvPr>
            <p:ph type="sldNum" sz="quarter" idx="10"/>
          </p:nvPr>
        </p:nvSpPr>
        <p:spPr/>
        <p:txBody>
          <a:bodyPr/>
          <a:lstStyle/>
          <a:p>
            <a:fld id="{E59C716A-E560-2D44-8739-72D446B232A5}" type="slidenum">
              <a:rPr lang="en-US" smtClean="0">
                <a:solidFill>
                  <a:srgbClr val="006FCF"/>
                </a:solidFill>
              </a:rPr>
              <a:pPr/>
              <a:t>8</a:t>
            </a:fld>
            <a:endParaRPr lang="en-US">
              <a:solidFill>
                <a:srgbClr val="006FCF"/>
              </a:solidFill>
            </a:endParaRPr>
          </a:p>
        </p:txBody>
      </p:sp>
      <p:sp>
        <p:nvSpPr>
          <p:cNvPr id="4" name="Subtitle 3">
            <a:extLst>
              <a:ext uri="{FF2B5EF4-FFF2-40B4-BE49-F238E27FC236}">
                <a16:creationId xmlns:a16="http://schemas.microsoft.com/office/drawing/2014/main" id="{67551B42-7B10-E245-A16F-E8601249404F}"/>
              </a:ext>
            </a:extLst>
          </p:cNvPr>
          <p:cNvSpPr>
            <a:spLocks noGrp="1"/>
          </p:cNvSpPr>
          <p:nvPr>
            <p:ph type="subTitle" idx="11"/>
          </p:nvPr>
        </p:nvSpPr>
        <p:spPr/>
        <p:txBody>
          <a:bodyPr/>
          <a:lstStyle/>
          <a:p>
            <a:r>
              <a:rPr lang="en-US" sz="1800" dirty="0" err="1">
                <a:solidFill>
                  <a:schemeClr val="tx2"/>
                </a:solidFill>
              </a:rPr>
              <a:t>Proporcione</a:t>
            </a:r>
            <a:r>
              <a:rPr lang="en-US" sz="1800" dirty="0">
                <a:solidFill>
                  <a:schemeClr val="tx2"/>
                </a:solidFill>
              </a:rPr>
              <a:t> </a:t>
            </a:r>
            <a:r>
              <a:rPr lang="en-US" sz="1800" dirty="0" err="1">
                <a:solidFill>
                  <a:schemeClr val="tx2"/>
                </a:solidFill>
              </a:rPr>
              <a:t>ahorro</a:t>
            </a:r>
            <a:r>
              <a:rPr lang="en-US" sz="1800" dirty="0">
                <a:solidFill>
                  <a:schemeClr val="tx2"/>
                </a:solidFill>
              </a:rPr>
              <a:t>, </a:t>
            </a:r>
            <a:r>
              <a:rPr lang="en-US" sz="1800" dirty="0" err="1">
                <a:solidFill>
                  <a:schemeClr val="tx2"/>
                </a:solidFill>
              </a:rPr>
              <a:t>productividad</a:t>
            </a:r>
            <a:r>
              <a:rPr lang="en-US" sz="1800" dirty="0">
                <a:solidFill>
                  <a:schemeClr val="tx2"/>
                </a:solidFill>
              </a:rPr>
              <a:t> y un toque de </a:t>
            </a:r>
            <a:r>
              <a:rPr lang="en-US" sz="1800" dirty="0" err="1">
                <a:solidFill>
                  <a:schemeClr val="tx2"/>
                </a:solidFill>
              </a:rPr>
              <a:t>estatus</a:t>
            </a:r>
            <a:endParaRPr lang="en-US" sz="1800" dirty="0">
              <a:solidFill>
                <a:schemeClr val="tx2"/>
              </a:solidFill>
            </a:endParaRPr>
          </a:p>
        </p:txBody>
      </p:sp>
      <p:sp>
        <p:nvSpPr>
          <p:cNvPr id="5" name="Title 4">
            <a:extLst>
              <a:ext uri="{FF2B5EF4-FFF2-40B4-BE49-F238E27FC236}">
                <a16:creationId xmlns:a16="http://schemas.microsoft.com/office/drawing/2014/main" id="{86680B89-6D52-254B-85FB-F2FC0BC7CDD6}"/>
              </a:ext>
            </a:extLst>
          </p:cNvPr>
          <p:cNvSpPr>
            <a:spLocks noGrp="1"/>
          </p:cNvSpPr>
          <p:nvPr>
            <p:ph type="title"/>
          </p:nvPr>
        </p:nvSpPr>
        <p:spPr>
          <a:xfrm>
            <a:off x="478972" y="548641"/>
            <a:ext cx="10972800" cy="546154"/>
          </a:xfrm>
        </p:spPr>
        <p:txBody>
          <a:bodyPr/>
          <a:lstStyle/>
          <a:p>
            <a:r>
              <a:rPr lang="en-US" dirty="0"/>
              <a:t>Robusta Suite de </a:t>
            </a:r>
            <a:r>
              <a:rPr lang="en-US" dirty="0" err="1"/>
              <a:t>Tarjetas</a:t>
            </a:r>
            <a:r>
              <a:rPr lang="en-US" dirty="0"/>
              <a:t> </a:t>
            </a:r>
            <a:r>
              <a:rPr lang="en-US" dirty="0" err="1"/>
              <a:t>Corporativas</a:t>
            </a:r>
            <a:endParaRPr lang="en-US" dirty="0"/>
          </a:p>
        </p:txBody>
      </p:sp>
      <p:grpSp>
        <p:nvGrpSpPr>
          <p:cNvPr id="18" name="Group 17">
            <a:extLst>
              <a:ext uri="{FF2B5EF4-FFF2-40B4-BE49-F238E27FC236}">
                <a16:creationId xmlns:a16="http://schemas.microsoft.com/office/drawing/2014/main" id="{DAC296F3-3123-2545-B015-ACB047C58734}"/>
              </a:ext>
            </a:extLst>
          </p:cNvPr>
          <p:cNvGrpSpPr/>
          <p:nvPr/>
        </p:nvGrpSpPr>
        <p:grpSpPr>
          <a:xfrm>
            <a:off x="4324124" y="2611081"/>
            <a:ext cx="3413125" cy="2284913"/>
            <a:chOff x="4324124" y="2611081"/>
            <a:chExt cx="3413125" cy="2284913"/>
          </a:xfrm>
        </p:grpSpPr>
        <p:sp>
          <p:nvSpPr>
            <p:cNvPr id="7" name="TextBox 6">
              <a:extLst>
                <a:ext uri="{FF2B5EF4-FFF2-40B4-BE49-F238E27FC236}">
                  <a16:creationId xmlns:a16="http://schemas.microsoft.com/office/drawing/2014/main" id="{D94722E3-5CE0-044F-93B7-A9EAFFFF745C}"/>
                </a:ext>
              </a:extLst>
            </p:cNvPr>
            <p:cNvSpPr txBox="1"/>
            <p:nvPr/>
          </p:nvSpPr>
          <p:spPr>
            <a:xfrm>
              <a:off x="4324124" y="4649773"/>
              <a:ext cx="3413125" cy="246221"/>
            </a:xfrm>
            <a:prstGeom prst="rect">
              <a:avLst/>
            </a:prstGeom>
            <a:noFill/>
          </p:spPr>
          <p:txBody>
            <a:bodyPr wrap="square" lIns="0" tIns="0" rIns="0" bIns="0" rtlCol="0">
              <a:spAutoFit/>
            </a:bodyPr>
            <a:lstStyle/>
            <a:p>
              <a:pPr algn="ctr">
                <a:spcBef>
                  <a:spcPts val="900"/>
                </a:spcBef>
                <a:buSzPct val="120000"/>
              </a:pPr>
              <a:r>
                <a:rPr lang="en-US" sz="1600" dirty="0" err="1"/>
                <a:t>Conveniencia</a:t>
              </a:r>
              <a:r>
                <a:rPr lang="en-US" sz="1600" dirty="0"/>
                <a:t> y </a:t>
              </a:r>
              <a:r>
                <a:rPr lang="en-US" sz="1600" dirty="0" err="1"/>
                <a:t>productividad</a:t>
              </a:r>
              <a:endParaRPr lang="en-US" sz="1600" dirty="0"/>
            </a:p>
          </p:txBody>
        </p:sp>
        <p:pic>
          <p:nvPicPr>
            <p:cNvPr id="9" name="Picture 8">
              <a:extLst>
                <a:ext uri="{FF2B5EF4-FFF2-40B4-BE49-F238E27FC236}">
                  <a16:creationId xmlns:a16="http://schemas.microsoft.com/office/drawing/2014/main" id="{BC172EDD-FE32-E740-B9D5-C6AB43DCF846}"/>
                </a:ext>
              </a:extLst>
            </p:cNvPr>
            <p:cNvPicPr>
              <a:picLocks noChangeAspect="1"/>
            </p:cNvPicPr>
            <p:nvPr/>
          </p:nvPicPr>
          <p:blipFill>
            <a:blip r:embed="rId2"/>
            <a:stretch>
              <a:fillRect/>
            </a:stretch>
          </p:blipFill>
          <p:spPr>
            <a:xfrm>
              <a:off x="4741144" y="2611081"/>
              <a:ext cx="2551491" cy="1615944"/>
            </a:xfrm>
            <a:prstGeom prst="rect">
              <a:avLst/>
            </a:prstGeom>
          </p:spPr>
        </p:pic>
      </p:grpSp>
      <p:grpSp>
        <p:nvGrpSpPr>
          <p:cNvPr id="19" name="Group 18">
            <a:extLst>
              <a:ext uri="{FF2B5EF4-FFF2-40B4-BE49-F238E27FC236}">
                <a16:creationId xmlns:a16="http://schemas.microsoft.com/office/drawing/2014/main" id="{324E438B-4571-494D-8542-23BBD2CC0E2B}"/>
              </a:ext>
            </a:extLst>
          </p:cNvPr>
          <p:cNvGrpSpPr/>
          <p:nvPr/>
        </p:nvGrpSpPr>
        <p:grpSpPr>
          <a:xfrm>
            <a:off x="8169275" y="2671607"/>
            <a:ext cx="3413125" cy="2224387"/>
            <a:chOff x="8169275" y="2671607"/>
            <a:chExt cx="3413125" cy="2224387"/>
          </a:xfrm>
        </p:grpSpPr>
        <p:sp>
          <p:nvSpPr>
            <p:cNvPr id="8" name="TextBox 7">
              <a:extLst>
                <a:ext uri="{FF2B5EF4-FFF2-40B4-BE49-F238E27FC236}">
                  <a16:creationId xmlns:a16="http://schemas.microsoft.com/office/drawing/2014/main" id="{2AD42D46-47B5-E349-A865-1AA2467C5CD7}"/>
                </a:ext>
              </a:extLst>
            </p:cNvPr>
            <p:cNvSpPr txBox="1"/>
            <p:nvPr/>
          </p:nvSpPr>
          <p:spPr>
            <a:xfrm>
              <a:off x="8169275" y="4649773"/>
              <a:ext cx="3413125" cy="246221"/>
            </a:xfrm>
            <a:prstGeom prst="rect">
              <a:avLst/>
            </a:prstGeom>
            <a:noFill/>
          </p:spPr>
          <p:txBody>
            <a:bodyPr wrap="square" lIns="0" tIns="0" rIns="0" bIns="0" rtlCol="0">
              <a:spAutoFit/>
            </a:bodyPr>
            <a:lstStyle/>
            <a:p>
              <a:pPr algn="ctr">
                <a:spcBef>
                  <a:spcPts val="900"/>
                </a:spcBef>
                <a:buSzPct val="120000"/>
              </a:pPr>
              <a:r>
                <a:rPr lang="en-US" sz="1600" dirty="0" err="1"/>
                <a:t>Servicio</a:t>
              </a:r>
              <a:r>
                <a:rPr lang="en-US" sz="1600" dirty="0"/>
                <a:t>, </a:t>
              </a:r>
              <a:r>
                <a:rPr lang="en-US" sz="1600" dirty="0" err="1"/>
                <a:t>confianza</a:t>
              </a:r>
              <a:r>
                <a:rPr lang="en-US" sz="1600" dirty="0"/>
                <a:t> y </a:t>
              </a:r>
              <a:r>
                <a:rPr lang="en-US" sz="1600" dirty="0" err="1"/>
                <a:t>soporte</a:t>
              </a:r>
              <a:r>
                <a:rPr lang="en-US" sz="1600" dirty="0"/>
                <a:t> </a:t>
              </a:r>
            </a:p>
          </p:txBody>
        </p:sp>
        <p:pic>
          <p:nvPicPr>
            <p:cNvPr id="11" name="Picture 10">
              <a:extLst>
                <a:ext uri="{FF2B5EF4-FFF2-40B4-BE49-F238E27FC236}">
                  <a16:creationId xmlns:a16="http://schemas.microsoft.com/office/drawing/2014/main" id="{74747262-194E-1342-9D2A-D4D46237CF64}"/>
                </a:ext>
              </a:extLst>
            </p:cNvPr>
            <p:cNvPicPr>
              <a:picLocks noChangeAspect="1"/>
            </p:cNvPicPr>
            <p:nvPr/>
          </p:nvPicPr>
          <p:blipFill>
            <a:blip r:embed="rId3"/>
            <a:stretch>
              <a:fillRect/>
            </a:stretch>
          </p:blipFill>
          <p:spPr>
            <a:xfrm>
              <a:off x="8591550" y="2671607"/>
              <a:ext cx="2562225" cy="1622742"/>
            </a:xfrm>
            <a:prstGeom prst="rect">
              <a:avLst/>
            </a:prstGeom>
          </p:spPr>
        </p:pic>
      </p:grpSp>
      <p:grpSp>
        <p:nvGrpSpPr>
          <p:cNvPr id="17" name="Group 16">
            <a:extLst>
              <a:ext uri="{FF2B5EF4-FFF2-40B4-BE49-F238E27FC236}">
                <a16:creationId xmlns:a16="http://schemas.microsoft.com/office/drawing/2014/main" id="{C28EC503-DE35-BF4C-976E-312A0C8F724C}"/>
              </a:ext>
            </a:extLst>
          </p:cNvPr>
          <p:cNvGrpSpPr/>
          <p:nvPr/>
        </p:nvGrpSpPr>
        <p:grpSpPr>
          <a:xfrm>
            <a:off x="478972" y="2526826"/>
            <a:ext cx="3413125" cy="2369168"/>
            <a:chOff x="478972" y="2526826"/>
            <a:chExt cx="3413125" cy="2369168"/>
          </a:xfrm>
        </p:grpSpPr>
        <p:sp>
          <p:nvSpPr>
            <p:cNvPr id="6" name="TextBox 5">
              <a:extLst>
                <a:ext uri="{FF2B5EF4-FFF2-40B4-BE49-F238E27FC236}">
                  <a16:creationId xmlns:a16="http://schemas.microsoft.com/office/drawing/2014/main" id="{D014C157-9B54-7A4E-BD05-8A166A20B4A1}"/>
                </a:ext>
              </a:extLst>
            </p:cNvPr>
            <p:cNvSpPr txBox="1"/>
            <p:nvPr/>
          </p:nvSpPr>
          <p:spPr>
            <a:xfrm>
              <a:off x="478972" y="4649773"/>
              <a:ext cx="3413125" cy="246221"/>
            </a:xfrm>
            <a:prstGeom prst="rect">
              <a:avLst/>
            </a:prstGeom>
            <a:noFill/>
          </p:spPr>
          <p:txBody>
            <a:bodyPr wrap="square" lIns="0" tIns="0" rIns="0" bIns="0" rtlCol="0">
              <a:spAutoFit/>
            </a:bodyPr>
            <a:lstStyle/>
            <a:p>
              <a:pPr algn="ctr">
                <a:spcBef>
                  <a:spcPts val="900"/>
                </a:spcBef>
                <a:buSzPct val="120000"/>
              </a:pPr>
              <a:r>
                <a:rPr lang="en-US" sz="1600" dirty="0" err="1"/>
                <a:t>Experiencia</a:t>
              </a:r>
              <a:r>
                <a:rPr lang="en-US" sz="1600" dirty="0"/>
                <a:t> Premium</a:t>
              </a:r>
            </a:p>
          </p:txBody>
        </p:sp>
        <p:pic>
          <p:nvPicPr>
            <p:cNvPr id="13" name="Picture 12">
              <a:extLst>
                <a:ext uri="{FF2B5EF4-FFF2-40B4-BE49-F238E27FC236}">
                  <a16:creationId xmlns:a16="http://schemas.microsoft.com/office/drawing/2014/main" id="{92E31BE7-1D16-0C40-A31D-B60E2C8E025C}"/>
                </a:ext>
              </a:extLst>
            </p:cNvPr>
            <p:cNvPicPr>
              <a:picLocks noChangeAspect="1"/>
            </p:cNvPicPr>
            <p:nvPr/>
          </p:nvPicPr>
          <p:blipFill>
            <a:blip r:embed="rId4"/>
            <a:stretch>
              <a:fillRect/>
            </a:stretch>
          </p:blipFill>
          <p:spPr>
            <a:xfrm>
              <a:off x="928839" y="2526826"/>
              <a:ext cx="2513391" cy="1591814"/>
            </a:xfrm>
            <a:prstGeom prst="rect">
              <a:avLst/>
            </a:prstGeom>
          </p:spPr>
        </p:pic>
      </p:grpSp>
      <p:cxnSp>
        <p:nvCxnSpPr>
          <p:cNvPr id="15" name="Straight Connector 14">
            <a:extLst>
              <a:ext uri="{FF2B5EF4-FFF2-40B4-BE49-F238E27FC236}">
                <a16:creationId xmlns:a16="http://schemas.microsoft.com/office/drawing/2014/main" id="{1C11C4D0-6F21-914B-B96F-89FDD9096F7A}"/>
              </a:ext>
            </a:extLst>
          </p:cNvPr>
          <p:cNvCxnSpPr/>
          <p:nvPr/>
        </p:nvCxnSpPr>
        <p:spPr>
          <a:xfrm>
            <a:off x="4091687" y="2247900"/>
            <a:ext cx="0" cy="2800350"/>
          </a:xfrm>
          <a:prstGeom prst="line">
            <a:avLst/>
          </a:prstGeom>
          <a:ln w="9525" cap="sq">
            <a:solidFill>
              <a:schemeClr val="accent3"/>
            </a:solidFill>
          </a:ln>
        </p:spPr>
        <p:style>
          <a:lnRef idx="1">
            <a:schemeClr val="accent1"/>
          </a:lnRef>
          <a:fillRef idx="0">
            <a:schemeClr val="accent1"/>
          </a:fillRef>
          <a:effectRef idx="0">
            <a:schemeClr val="dk1"/>
          </a:effectRef>
          <a:fontRef idx="minor">
            <a:schemeClr val="lt1"/>
          </a:fontRef>
        </p:style>
      </p:cxnSp>
      <p:cxnSp>
        <p:nvCxnSpPr>
          <p:cNvPr id="16" name="Straight Connector 15">
            <a:extLst>
              <a:ext uri="{FF2B5EF4-FFF2-40B4-BE49-F238E27FC236}">
                <a16:creationId xmlns:a16="http://schemas.microsoft.com/office/drawing/2014/main" id="{885759A8-B57C-DA4F-8274-16091CD59049}"/>
              </a:ext>
            </a:extLst>
          </p:cNvPr>
          <p:cNvCxnSpPr/>
          <p:nvPr/>
        </p:nvCxnSpPr>
        <p:spPr>
          <a:xfrm>
            <a:off x="7942092" y="2247900"/>
            <a:ext cx="0" cy="2800350"/>
          </a:xfrm>
          <a:prstGeom prst="line">
            <a:avLst/>
          </a:prstGeom>
          <a:ln w="9525" cap="sq">
            <a:solidFill>
              <a:schemeClr val="accent3"/>
            </a:solidFill>
          </a:ln>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2181917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33F7A53-6CE9-4446-B132-A8168654EC48}"/>
              </a:ext>
            </a:extLst>
          </p:cNvPr>
          <p:cNvSpPr>
            <a:spLocks noGrp="1"/>
          </p:cNvSpPr>
          <p:nvPr>
            <p:ph type="sldNum" sz="quarter" idx="10"/>
          </p:nvPr>
        </p:nvSpPr>
        <p:spPr/>
        <p:txBody>
          <a:bodyPr/>
          <a:lstStyle/>
          <a:p>
            <a:fld id="{E59C716A-E560-2D44-8739-72D446B232A5}" type="slidenum">
              <a:rPr lang="en-US" smtClean="0">
                <a:solidFill>
                  <a:srgbClr val="006FCF"/>
                </a:solidFill>
              </a:rPr>
              <a:pPr/>
              <a:t>9</a:t>
            </a:fld>
            <a:endParaRPr lang="en-US">
              <a:solidFill>
                <a:srgbClr val="006FCF"/>
              </a:solidFill>
            </a:endParaRPr>
          </a:p>
        </p:txBody>
      </p:sp>
      <p:sp>
        <p:nvSpPr>
          <p:cNvPr id="4" name="Subtitle 3">
            <a:extLst>
              <a:ext uri="{FF2B5EF4-FFF2-40B4-BE49-F238E27FC236}">
                <a16:creationId xmlns:a16="http://schemas.microsoft.com/office/drawing/2014/main" id="{67551B42-7B10-E245-A16F-E8601249404F}"/>
              </a:ext>
            </a:extLst>
          </p:cNvPr>
          <p:cNvSpPr>
            <a:spLocks noGrp="1"/>
          </p:cNvSpPr>
          <p:nvPr>
            <p:ph type="subTitle" idx="11"/>
          </p:nvPr>
        </p:nvSpPr>
        <p:spPr/>
        <p:txBody>
          <a:bodyPr/>
          <a:lstStyle/>
          <a:p>
            <a:r>
              <a:rPr lang="en-US" sz="1800" dirty="0" err="1">
                <a:solidFill>
                  <a:schemeClr val="tx2"/>
                </a:solidFill>
              </a:rPr>
              <a:t>Centralice</a:t>
            </a:r>
            <a:r>
              <a:rPr lang="en-US" sz="1800" dirty="0">
                <a:solidFill>
                  <a:schemeClr val="tx2"/>
                </a:solidFill>
              </a:rPr>
              <a:t> las </a:t>
            </a:r>
            <a:r>
              <a:rPr lang="en-US" sz="1800" dirty="0" err="1">
                <a:solidFill>
                  <a:schemeClr val="tx2"/>
                </a:solidFill>
              </a:rPr>
              <a:t>cuentas</a:t>
            </a:r>
            <a:r>
              <a:rPr lang="en-US" sz="1800" dirty="0">
                <a:solidFill>
                  <a:schemeClr val="tx2"/>
                </a:solidFill>
              </a:rPr>
              <a:t> de </a:t>
            </a:r>
            <a:r>
              <a:rPr lang="en-US" sz="1800" dirty="0" err="1">
                <a:solidFill>
                  <a:schemeClr val="tx2"/>
                </a:solidFill>
              </a:rPr>
              <a:t>gastos</a:t>
            </a:r>
            <a:r>
              <a:rPr lang="en-US" sz="1800" dirty="0">
                <a:solidFill>
                  <a:schemeClr val="tx2"/>
                </a:solidFill>
              </a:rPr>
              <a:t> de </a:t>
            </a:r>
            <a:r>
              <a:rPr lang="en-US" sz="1800" dirty="0" err="1">
                <a:solidFill>
                  <a:schemeClr val="tx2"/>
                </a:solidFill>
              </a:rPr>
              <a:t>viajes</a:t>
            </a:r>
            <a:r>
              <a:rPr lang="en-US" sz="1800" dirty="0">
                <a:solidFill>
                  <a:schemeClr val="tx2"/>
                </a:solidFill>
              </a:rPr>
              <a:t> y de </a:t>
            </a:r>
            <a:r>
              <a:rPr lang="en-US" sz="1800" dirty="0" err="1">
                <a:solidFill>
                  <a:schemeClr val="tx2"/>
                </a:solidFill>
              </a:rPr>
              <a:t>reuniones</a:t>
            </a:r>
            <a:endParaRPr lang="en-US" sz="1800" dirty="0">
              <a:solidFill>
                <a:schemeClr val="tx2"/>
              </a:solidFill>
            </a:endParaRPr>
          </a:p>
        </p:txBody>
      </p:sp>
      <p:sp>
        <p:nvSpPr>
          <p:cNvPr id="5" name="Title 4">
            <a:extLst>
              <a:ext uri="{FF2B5EF4-FFF2-40B4-BE49-F238E27FC236}">
                <a16:creationId xmlns:a16="http://schemas.microsoft.com/office/drawing/2014/main" id="{86680B89-6D52-254B-85FB-F2FC0BC7CDD6}"/>
              </a:ext>
            </a:extLst>
          </p:cNvPr>
          <p:cNvSpPr>
            <a:spLocks noGrp="1"/>
          </p:cNvSpPr>
          <p:nvPr>
            <p:ph type="title"/>
          </p:nvPr>
        </p:nvSpPr>
        <p:spPr>
          <a:xfrm>
            <a:off x="478972" y="548641"/>
            <a:ext cx="10972800" cy="546154"/>
          </a:xfrm>
        </p:spPr>
        <p:txBody>
          <a:bodyPr/>
          <a:lstStyle/>
          <a:p>
            <a:r>
              <a:rPr lang="en-US" dirty="0" err="1"/>
              <a:t>Cuentas</a:t>
            </a:r>
            <a:r>
              <a:rPr lang="en-US" dirty="0"/>
              <a:t> </a:t>
            </a:r>
            <a:r>
              <a:rPr lang="en-US" dirty="0" err="1"/>
              <a:t>Facturadas</a:t>
            </a:r>
            <a:r>
              <a:rPr lang="en-US" dirty="0"/>
              <a:t> </a:t>
            </a:r>
            <a:r>
              <a:rPr lang="en-US" dirty="0" err="1"/>
              <a:t>Centralmente</a:t>
            </a:r>
            <a:endParaRPr lang="en-US" dirty="0"/>
          </a:p>
        </p:txBody>
      </p:sp>
      <p:pic>
        <p:nvPicPr>
          <p:cNvPr id="92" name="Picture 91">
            <a:extLst>
              <a:ext uri="{FF2B5EF4-FFF2-40B4-BE49-F238E27FC236}">
                <a16:creationId xmlns:a16="http://schemas.microsoft.com/office/drawing/2014/main" id="{460E7776-41F7-494A-9438-D38A946B666C}"/>
              </a:ext>
            </a:extLst>
          </p:cNvPr>
          <p:cNvPicPr>
            <a:picLocks noChangeAspect="1"/>
          </p:cNvPicPr>
          <p:nvPr/>
        </p:nvPicPr>
        <p:blipFill rotWithShape="1">
          <a:blip r:embed="rId3"/>
          <a:srcRect b="6542"/>
          <a:stretch/>
        </p:blipFill>
        <p:spPr>
          <a:xfrm>
            <a:off x="4007903" y="2258586"/>
            <a:ext cx="4295471" cy="2361040"/>
          </a:xfrm>
          <a:prstGeom prst="rect">
            <a:avLst/>
          </a:prstGeom>
        </p:spPr>
      </p:pic>
      <p:sp>
        <p:nvSpPr>
          <p:cNvPr id="99" name="TextBox 98">
            <a:extLst>
              <a:ext uri="{FF2B5EF4-FFF2-40B4-BE49-F238E27FC236}">
                <a16:creationId xmlns:a16="http://schemas.microsoft.com/office/drawing/2014/main" id="{879A3457-CB7D-CB4B-9D64-07D1E4C60818}"/>
              </a:ext>
            </a:extLst>
          </p:cNvPr>
          <p:cNvSpPr txBox="1"/>
          <p:nvPr/>
        </p:nvSpPr>
        <p:spPr>
          <a:xfrm>
            <a:off x="4831259" y="2515314"/>
            <a:ext cx="2737930" cy="184666"/>
          </a:xfrm>
          <a:prstGeom prst="rect">
            <a:avLst/>
          </a:prstGeom>
          <a:noFill/>
        </p:spPr>
        <p:txBody>
          <a:bodyPr wrap="square" lIns="0" tIns="0" rIns="0" bIns="0" rtlCol="0">
            <a:spAutoFit/>
          </a:bodyPr>
          <a:lstStyle/>
          <a:p>
            <a:r>
              <a:rPr lang="en-US" sz="1200" dirty="0" err="1">
                <a:solidFill>
                  <a:schemeClr val="bg2"/>
                </a:solidFill>
              </a:rPr>
              <a:t>Viajero</a:t>
            </a:r>
            <a:r>
              <a:rPr lang="en-US" sz="1200" dirty="0">
                <a:solidFill>
                  <a:schemeClr val="bg2"/>
                </a:solidFill>
              </a:rPr>
              <a:t>: Juan Gómez</a:t>
            </a:r>
          </a:p>
        </p:txBody>
      </p:sp>
      <p:sp>
        <p:nvSpPr>
          <p:cNvPr id="100" name="TextBox 99">
            <a:extLst>
              <a:ext uri="{FF2B5EF4-FFF2-40B4-BE49-F238E27FC236}">
                <a16:creationId xmlns:a16="http://schemas.microsoft.com/office/drawing/2014/main" id="{EE518C3B-6E54-D340-84A7-4D72359DDE19}"/>
              </a:ext>
            </a:extLst>
          </p:cNvPr>
          <p:cNvSpPr txBox="1"/>
          <p:nvPr/>
        </p:nvSpPr>
        <p:spPr>
          <a:xfrm>
            <a:off x="4831261" y="2757054"/>
            <a:ext cx="2495090" cy="184666"/>
          </a:xfrm>
          <a:prstGeom prst="rect">
            <a:avLst/>
          </a:prstGeom>
          <a:noFill/>
        </p:spPr>
        <p:txBody>
          <a:bodyPr wrap="square" lIns="0" tIns="0" rIns="0" bIns="0" rtlCol="0">
            <a:spAutoFit/>
          </a:bodyPr>
          <a:lstStyle/>
          <a:p>
            <a:r>
              <a:rPr lang="en-US" sz="1200" dirty="0">
                <a:solidFill>
                  <a:schemeClr val="bg2"/>
                </a:solidFill>
              </a:rPr>
              <a:t>N° de </a:t>
            </a:r>
            <a:r>
              <a:rPr lang="en-US" sz="1200" dirty="0" err="1">
                <a:solidFill>
                  <a:schemeClr val="bg2"/>
                </a:solidFill>
              </a:rPr>
              <a:t>Transacción</a:t>
            </a:r>
            <a:r>
              <a:rPr lang="en-US" sz="1200" dirty="0">
                <a:solidFill>
                  <a:schemeClr val="bg2"/>
                </a:solidFill>
              </a:rPr>
              <a:t>: </a:t>
            </a:r>
            <a:r>
              <a:rPr lang="en-US" sz="1200" dirty="0">
                <a:solidFill>
                  <a:srgbClr val="00175A"/>
                </a:solidFill>
              </a:rPr>
              <a:t>877334</a:t>
            </a:r>
            <a:endParaRPr lang="en-US" sz="1200" dirty="0">
              <a:solidFill>
                <a:schemeClr val="bg2"/>
              </a:solidFill>
            </a:endParaRPr>
          </a:p>
        </p:txBody>
      </p:sp>
      <p:sp>
        <p:nvSpPr>
          <p:cNvPr id="101" name="TextBox 100">
            <a:extLst>
              <a:ext uri="{FF2B5EF4-FFF2-40B4-BE49-F238E27FC236}">
                <a16:creationId xmlns:a16="http://schemas.microsoft.com/office/drawing/2014/main" id="{E9065226-2D81-954B-88F9-6A4C42F240DB}"/>
              </a:ext>
            </a:extLst>
          </p:cNvPr>
          <p:cNvSpPr txBox="1"/>
          <p:nvPr/>
        </p:nvSpPr>
        <p:spPr>
          <a:xfrm>
            <a:off x="1655255" y="5042787"/>
            <a:ext cx="2071298" cy="721131"/>
          </a:xfrm>
          <a:prstGeom prst="rect">
            <a:avLst/>
          </a:prstGeom>
          <a:solidFill>
            <a:schemeClr val="tx2"/>
          </a:solidFill>
          <a:ln w="6350">
            <a:solidFill>
              <a:schemeClr val="bg1"/>
            </a:solidFill>
          </a:ln>
        </p:spPr>
        <p:txBody>
          <a:bodyPr wrap="square" lIns="0" tIns="0" rIns="0" bIns="0" rtlCol="0" anchor="ctr" anchorCtr="0">
            <a:noAutofit/>
          </a:bodyPr>
          <a:lstStyle/>
          <a:p>
            <a:pPr algn="ctr"/>
            <a:r>
              <a:rPr lang="en-US" sz="1400" dirty="0" err="1">
                <a:solidFill>
                  <a:schemeClr val="bg1"/>
                </a:solidFill>
                <a:cs typeface="BentonSans Book"/>
              </a:rPr>
              <a:t>Categorías</a:t>
            </a:r>
            <a:r>
              <a:rPr lang="en-US" sz="1400" dirty="0">
                <a:solidFill>
                  <a:schemeClr val="bg1"/>
                </a:solidFill>
                <a:cs typeface="BentonSans Book"/>
              </a:rPr>
              <a:t> </a:t>
            </a:r>
            <a:r>
              <a:rPr lang="en-US" sz="1400" dirty="0" err="1">
                <a:solidFill>
                  <a:schemeClr val="bg1"/>
                </a:solidFill>
                <a:cs typeface="BentonSans Book"/>
              </a:rPr>
              <a:t>específicas</a:t>
            </a:r>
            <a:r>
              <a:rPr lang="en-US" sz="1400" dirty="0">
                <a:solidFill>
                  <a:schemeClr val="bg1"/>
                </a:solidFill>
                <a:cs typeface="BentonSans Book"/>
              </a:rPr>
              <a:t> </a:t>
            </a:r>
            <a:br>
              <a:rPr lang="en-US" sz="1400" dirty="0">
                <a:solidFill>
                  <a:schemeClr val="bg1"/>
                </a:solidFill>
                <a:cs typeface="BentonSans Book"/>
              </a:rPr>
            </a:br>
            <a:r>
              <a:rPr lang="en-US" sz="1400" dirty="0">
                <a:solidFill>
                  <a:schemeClr val="bg1"/>
                </a:solidFill>
                <a:cs typeface="BentonSans Book"/>
              </a:rPr>
              <a:t>de </a:t>
            </a:r>
            <a:r>
              <a:rPr lang="en-US" sz="1400" dirty="0" err="1">
                <a:solidFill>
                  <a:schemeClr val="bg1"/>
                </a:solidFill>
                <a:cs typeface="BentonSans Book"/>
              </a:rPr>
              <a:t>gasto</a:t>
            </a:r>
            <a:endParaRPr lang="en-US" sz="1400" dirty="0">
              <a:solidFill>
                <a:schemeClr val="bg1"/>
              </a:solidFill>
              <a:cs typeface="BentonSans Book"/>
            </a:endParaRPr>
          </a:p>
        </p:txBody>
      </p:sp>
      <p:sp>
        <p:nvSpPr>
          <p:cNvPr id="102" name="TextBox 101">
            <a:extLst>
              <a:ext uri="{FF2B5EF4-FFF2-40B4-BE49-F238E27FC236}">
                <a16:creationId xmlns:a16="http://schemas.microsoft.com/office/drawing/2014/main" id="{2DF70F29-C842-1A46-9CF8-6AF23C58DAAF}"/>
              </a:ext>
            </a:extLst>
          </p:cNvPr>
          <p:cNvSpPr txBox="1"/>
          <p:nvPr/>
        </p:nvSpPr>
        <p:spPr>
          <a:xfrm>
            <a:off x="5254140" y="5044994"/>
            <a:ext cx="1883776" cy="716716"/>
          </a:xfrm>
          <a:prstGeom prst="rect">
            <a:avLst/>
          </a:prstGeom>
          <a:solidFill>
            <a:schemeClr val="tx2"/>
          </a:solidFill>
          <a:ln w="6350">
            <a:solidFill>
              <a:schemeClr val="bg1"/>
            </a:solidFill>
          </a:ln>
        </p:spPr>
        <p:txBody>
          <a:bodyPr wrap="square" lIns="0" tIns="0" rIns="0" bIns="0" rtlCol="0" anchor="ctr" anchorCtr="0">
            <a:noAutofit/>
          </a:bodyPr>
          <a:lstStyle/>
          <a:p>
            <a:pPr algn="ctr"/>
            <a:r>
              <a:rPr lang="en-US" sz="1400" dirty="0" err="1">
                <a:solidFill>
                  <a:schemeClr val="bg1"/>
                </a:solidFill>
                <a:cs typeface="BentonSans Book"/>
              </a:rPr>
              <a:t>Visibilidad</a:t>
            </a:r>
            <a:r>
              <a:rPr lang="en-US" sz="1400" dirty="0">
                <a:solidFill>
                  <a:schemeClr val="bg1"/>
                </a:solidFill>
                <a:cs typeface="BentonSans Book"/>
              </a:rPr>
              <a:t> </a:t>
            </a:r>
            <a:br>
              <a:rPr lang="en-US" sz="1400" dirty="0">
                <a:solidFill>
                  <a:schemeClr val="bg1"/>
                </a:solidFill>
                <a:cs typeface="BentonSans Book"/>
              </a:rPr>
            </a:br>
            <a:r>
              <a:rPr lang="en-US" sz="1400" dirty="0" err="1">
                <a:solidFill>
                  <a:schemeClr val="bg1"/>
                </a:solidFill>
                <a:cs typeface="BentonSans Book"/>
              </a:rPr>
              <a:t>mejorada</a:t>
            </a:r>
            <a:endParaRPr lang="en-US" sz="1400" dirty="0">
              <a:solidFill>
                <a:schemeClr val="bg1"/>
              </a:solidFill>
              <a:cs typeface="BentonSans Book"/>
            </a:endParaRPr>
          </a:p>
        </p:txBody>
      </p:sp>
      <p:sp>
        <p:nvSpPr>
          <p:cNvPr id="103" name="TextBox 102">
            <a:extLst>
              <a:ext uri="{FF2B5EF4-FFF2-40B4-BE49-F238E27FC236}">
                <a16:creationId xmlns:a16="http://schemas.microsoft.com/office/drawing/2014/main" id="{936E2BB2-99EE-5B4A-B0A0-45FFE2E1C9F6}"/>
              </a:ext>
            </a:extLst>
          </p:cNvPr>
          <p:cNvSpPr txBox="1"/>
          <p:nvPr/>
        </p:nvSpPr>
        <p:spPr>
          <a:xfrm>
            <a:off x="8561577" y="5035850"/>
            <a:ext cx="2065110" cy="735005"/>
          </a:xfrm>
          <a:prstGeom prst="rect">
            <a:avLst/>
          </a:prstGeom>
          <a:solidFill>
            <a:schemeClr val="tx2"/>
          </a:solidFill>
          <a:ln w="6350">
            <a:solidFill>
              <a:schemeClr val="bg1"/>
            </a:solidFill>
          </a:ln>
        </p:spPr>
        <p:txBody>
          <a:bodyPr wrap="square" lIns="0" tIns="0" rIns="0" bIns="0" rtlCol="0" anchor="ctr" anchorCtr="0">
            <a:noAutofit/>
          </a:bodyPr>
          <a:lstStyle/>
          <a:p>
            <a:pPr algn="ctr"/>
            <a:r>
              <a:rPr lang="en-US" sz="1400" dirty="0" err="1">
                <a:solidFill>
                  <a:schemeClr val="bg1"/>
                </a:solidFill>
                <a:cs typeface="BentonSans Book"/>
              </a:rPr>
              <a:t>Reconciliación</a:t>
            </a:r>
            <a:r>
              <a:rPr lang="en-US" sz="1400" dirty="0">
                <a:solidFill>
                  <a:schemeClr val="bg1"/>
                </a:solidFill>
                <a:cs typeface="BentonSans Book"/>
              </a:rPr>
              <a:t> </a:t>
            </a:r>
            <a:r>
              <a:rPr lang="en-US" sz="1400" dirty="0" err="1">
                <a:solidFill>
                  <a:schemeClr val="bg1"/>
                </a:solidFill>
                <a:cs typeface="BentonSans Book"/>
              </a:rPr>
              <a:t>más</a:t>
            </a:r>
            <a:r>
              <a:rPr lang="en-US" sz="1400" dirty="0">
                <a:solidFill>
                  <a:schemeClr val="bg1"/>
                </a:solidFill>
                <a:cs typeface="BentonSans Book"/>
              </a:rPr>
              <a:t> </a:t>
            </a:r>
            <a:r>
              <a:rPr lang="en-US" sz="1400" dirty="0" err="1">
                <a:solidFill>
                  <a:schemeClr val="bg1"/>
                </a:solidFill>
                <a:cs typeface="BentonSans Book"/>
              </a:rPr>
              <a:t>rápida</a:t>
            </a:r>
            <a:endParaRPr lang="en-US" sz="1400" dirty="0">
              <a:solidFill>
                <a:schemeClr val="bg1"/>
              </a:solidFill>
              <a:cs typeface="BentonSans Book"/>
            </a:endParaRPr>
          </a:p>
        </p:txBody>
      </p:sp>
      <p:sp>
        <p:nvSpPr>
          <p:cNvPr id="104" name="TextBox 103">
            <a:extLst>
              <a:ext uri="{FF2B5EF4-FFF2-40B4-BE49-F238E27FC236}">
                <a16:creationId xmlns:a16="http://schemas.microsoft.com/office/drawing/2014/main" id="{76C70504-6573-2A49-BB49-D58D3034A5A7}"/>
              </a:ext>
            </a:extLst>
          </p:cNvPr>
          <p:cNvSpPr txBox="1"/>
          <p:nvPr/>
        </p:nvSpPr>
        <p:spPr>
          <a:xfrm>
            <a:off x="1655255" y="1752600"/>
            <a:ext cx="2062716" cy="307777"/>
          </a:xfrm>
          <a:prstGeom prst="rect">
            <a:avLst/>
          </a:prstGeom>
          <a:noFill/>
        </p:spPr>
        <p:txBody>
          <a:bodyPr wrap="square" lIns="0" tIns="0" rIns="0" bIns="0" rtlCol="0">
            <a:spAutoFit/>
          </a:bodyPr>
          <a:lstStyle/>
          <a:p>
            <a:r>
              <a:rPr lang="en-US" sz="2000" dirty="0" err="1">
                <a:solidFill>
                  <a:schemeClr val="tx2"/>
                </a:solidFill>
                <a:latin typeface="+mj-lt"/>
              </a:rPr>
              <a:t>Reservas</a:t>
            </a:r>
            <a:endParaRPr lang="en-US" sz="2000" dirty="0">
              <a:solidFill>
                <a:schemeClr val="tx2"/>
              </a:solidFill>
              <a:latin typeface="+mj-lt"/>
            </a:endParaRPr>
          </a:p>
        </p:txBody>
      </p:sp>
      <p:sp>
        <p:nvSpPr>
          <p:cNvPr id="105" name="TextBox 104">
            <a:extLst>
              <a:ext uri="{FF2B5EF4-FFF2-40B4-BE49-F238E27FC236}">
                <a16:creationId xmlns:a16="http://schemas.microsoft.com/office/drawing/2014/main" id="{42B72B5C-2CD4-C843-A052-B703B445382F}"/>
              </a:ext>
            </a:extLst>
          </p:cNvPr>
          <p:cNvSpPr txBox="1"/>
          <p:nvPr/>
        </p:nvSpPr>
        <p:spPr>
          <a:xfrm>
            <a:off x="8563972" y="1752600"/>
            <a:ext cx="2062715" cy="307777"/>
          </a:xfrm>
          <a:prstGeom prst="rect">
            <a:avLst/>
          </a:prstGeom>
          <a:noFill/>
        </p:spPr>
        <p:txBody>
          <a:bodyPr wrap="square" lIns="0" tIns="0" rIns="0" bIns="0" rtlCol="0">
            <a:spAutoFit/>
          </a:bodyPr>
          <a:lstStyle/>
          <a:p>
            <a:pPr algn="r"/>
            <a:r>
              <a:rPr lang="en-US" sz="2000" dirty="0" err="1">
                <a:solidFill>
                  <a:schemeClr val="tx2"/>
                </a:solidFill>
                <a:latin typeface="+mj-lt"/>
              </a:rPr>
              <a:t>Recibos</a:t>
            </a:r>
            <a:endParaRPr lang="en-US" sz="2000" dirty="0">
              <a:solidFill>
                <a:schemeClr val="tx2"/>
              </a:solidFill>
              <a:latin typeface="+mj-lt"/>
            </a:endParaRPr>
          </a:p>
        </p:txBody>
      </p:sp>
      <p:pic>
        <p:nvPicPr>
          <p:cNvPr id="106" name="Picture 105" descr="car.png">
            <a:extLst>
              <a:ext uri="{FF2B5EF4-FFF2-40B4-BE49-F238E27FC236}">
                <a16:creationId xmlns:a16="http://schemas.microsoft.com/office/drawing/2014/main" id="{8B5E1AF4-65B6-4C42-ACA6-1DBD233C46B6}"/>
              </a:ext>
            </a:extLst>
          </p:cNvPr>
          <p:cNvPicPr>
            <a:picLocks noChangeAspect="1"/>
          </p:cNvPicPr>
          <p:nvPr/>
        </p:nvPicPr>
        <p:blipFill rotWithShape="1">
          <a:blip r:embed="rId4">
            <a:extLst>
              <a:ext uri="{28A0092B-C50C-407E-A947-70E740481C1C}">
                <a14:useLocalDpi xmlns:a14="http://schemas.microsoft.com/office/drawing/2010/main" val="0"/>
              </a:ext>
            </a:extLst>
          </a:blip>
          <a:srcRect t="17764" b="16160"/>
          <a:stretch/>
        </p:blipFill>
        <p:spPr>
          <a:xfrm>
            <a:off x="1699403" y="3466286"/>
            <a:ext cx="553525" cy="365746"/>
          </a:xfrm>
          <a:prstGeom prst="rect">
            <a:avLst/>
          </a:prstGeom>
        </p:spPr>
      </p:pic>
      <p:grpSp>
        <p:nvGrpSpPr>
          <p:cNvPr id="107" name="Group 106">
            <a:extLst>
              <a:ext uri="{FF2B5EF4-FFF2-40B4-BE49-F238E27FC236}">
                <a16:creationId xmlns:a16="http://schemas.microsoft.com/office/drawing/2014/main" id="{B709AAB6-E7F3-5C4E-92A4-099997CE9C1B}"/>
              </a:ext>
            </a:extLst>
          </p:cNvPr>
          <p:cNvGrpSpPr/>
          <p:nvPr/>
        </p:nvGrpSpPr>
        <p:grpSpPr>
          <a:xfrm>
            <a:off x="8561577" y="2110231"/>
            <a:ext cx="2071298" cy="2664526"/>
            <a:chOff x="8561577" y="2110231"/>
            <a:chExt cx="2071298" cy="2664526"/>
          </a:xfrm>
        </p:grpSpPr>
        <p:grpSp>
          <p:nvGrpSpPr>
            <p:cNvPr id="108" name="Group 107">
              <a:extLst>
                <a:ext uri="{FF2B5EF4-FFF2-40B4-BE49-F238E27FC236}">
                  <a16:creationId xmlns:a16="http://schemas.microsoft.com/office/drawing/2014/main" id="{F637D470-ECD3-6F40-94BB-5E499F7ABAD8}"/>
                </a:ext>
              </a:extLst>
            </p:cNvPr>
            <p:cNvGrpSpPr/>
            <p:nvPr/>
          </p:nvGrpSpPr>
          <p:grpSpPr>
            <a:xfrm>
              <a:off x="8561577" y="3957787"/>
              <a:ext cx="2071298" cy="816970"/>
              <a:chOff x="8561577" y="3957787"/>
              <a:chExt cx="2071298" cy="816970"/>
            </a:xfrm>
          </p:grpSpPr>
          <p:grpSp>
            <p:nvGrpSpPr>
              <p:cNvPr id="141" name="Group 140">
                <a:extLst>
                  <a:ext uri="{FF2B5EF4-FFF2-40B4-BE49-F238E27FC236}">
                    <a16:creationId xmlns:a16="http://schemas.microsoft.com/office/drawing/2014/main" id="{4A61689C-3FBB-834D-82D4-43B6A081304A}"/>
                  </a:ext>
                </a:extLst>
              </p:cNvPr>
              <p:cNvGrpSpPr/>
              <p:nvPr/>
            </p:nvGrpSpPr>
            <p:grpSpPr>
              <a:xfrm>
                <a:off x="9275010" y="3957787"/>
                <a:ext cx="646829" cy="816970"/>
                <a:chOff x="9275010" y="3957787"/>
                <a:chExt cx="646829" cy="816970"/>
              </a:xfrm>
            </p:grpSpPr>
            <p:grpSp>
              <p:nvGrpSpPr>
                <p:cNvPr id="152" name="Group 151">
                  <a:extLst>
                    <a:ext uri="{FF2B5EF4-FFF2-40B4-BE49-F238E27FC236}">
                      <a16:creationId xmlns:a16="http://schemas.microsoft.com/office/drawing/2014/main" id="{A6DFC7F9-94CF-654D-BC36-43F7BFD8B69C}"/>
                    </a:ext>
                  </a:extLst>
                </p:cNvPr>
                <p:cNvGrpSpPr/>
                <p:nvPr/>
              </p:nvGrpSpPr>
              <p:grpSpPr>
                <a:xfrm>
                  <a:off x="9275010" y="3957787"/>
                  <a:ext cx="644432" cy="816970"/>
                  <a:chOff x="2368688" y="3015061"/>
                  <a:chExt cx="644432" cy="816970"/>
                </a:xfrm>
              </p:grpSpPr>
              <p:sp>
                <p:nvSpPr>
                  <p:cNvPr id="154" name="Rectangle 153">
                    <a:extLst>
                      <a:ext uri="{FF2B5EF4-FFF2-40B4-BE49-F238E27FC236}">
                        <a16:creationId xmlns:a16="http://schemas.microsoft.com/office/drawing/2014/main" id="{437F7401-0483-E144-9BA9-78E2FA761F28}"/>
                      </a:ext>
                    </a:extLst>
                  </p:cNvPr>
                  <p:cNvSpPr/>
                  <p:nvPr/>
                </p:nvSpPr>
                <p:spPr>
                  <a:xfrm>
                    <a:off x="2368688" y="3015061"/>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5" name="Freeform 154">
                    <a:extLst>
                      <a:ext uri="{FF2B5EF4-FFF2-40B4-BE49-F238E27FC236}">
                        <a16:creationId xmlns:a16="http://schemas.microsoft.com/office/drawing/2014/main" id="{BAED4C0F-8BA8-5840-BE0B-B916EE2014B1}"/>
                      </a:ext>
                    </a:extLst>
                  </p:cNvPr>
                  <p:cNvSpPr/>
                  <p:nvPr/>
                </p:nvSpPr>
                <p:spPr>
                  <a:xfrm>
                    <a:off x="2528781" y="3394632"/>
                    <a:ext cx="324247" cy="36195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53" name="Picture 152">
                  <a:extLst>
                    <a:ext uri="{FF2B5EF4-FFF2-40B4-BE49-F238E27FC236}">
                      <a16:creationId xmlns:a16="http://schemas.microsoft.com/office/drawing/2014/main" id="{56F70F47-B25D-744E-8387-A6F846DF6D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6093" y="4049880"/>
                  <a:ext cx="365746" cy="365746"/>
                </a:xfrm>
                <a:prstGeom prst="rect">
                  <a:avLst/>
                </a:prstGeom>
              </p:spPr>
            </p:pic>
          </p:grpSp>
          <p:grpSp>
            <p:nvGrpSpPr>
              <p:cNvPr id="142" name="Group 141">
                <a:extLst>
                  <a:ext uri="{FF2B5EF4-FFF2-40B4-BE49-F238E27FC236}">
                    <a16:creationId xmlns:a16="http://schemas.microsoft.com/office/drawing/2014/main" id="{F2A01BD3-127C-2B4B-876D-801DD9BC8F1B}"/>
                  </a:ext>
                </a:extLst>
              </p:cNvPr>
              <p:cNvGrpSpPr/>
              <p:nvPr/>
            </p:nvGrpSpPr>
            <p:grpSpPr>
              <a:xfrm>
                <a:off x="9988443" y="3957787"/>
                <a:ext cx="644432" cy="816970"/>
                <a:chOff x="9988443" y="3957787"/>
                <a:chExt cx="644432" cy="816970"/>
              </a:xfrm>
            </p:grpSpPr>
            <p:grpSp>
              <p:nvGrpSpPr>
                <p:cNvPr id="148" name="Group 147">
                  <a:extLst>
                    <a:ext uri="{FF2B5EF4-FFF2-40B4-BE49-F238E27FC236}">
                      <a16:creationId xmlns:a16="http://schemas.microsoft.com/office/drawing/2014/main" id="{4412C28F-E853-1A42-A5D2-69A60AA25233}"/>
                    </a:ext>
                  </a:extLst>
                </p:cNvPr>
                <p:cNvGrpSpPr/>
                <p:nvPr/>
              </p:nvGrpSpPr>
              <p:grpSpPr>
                <a:xfrm>
                  <a:off x="9988443" y="3957787"/>
                  <a:ext cx="644432" cy="816970"/>
                  <a:chOff x="3082121" y="3957787"/>
                  <a:chExt cx="644432" cy="816970"/>
                </a:xfrm>
              </p:grpSpPr>
              <p:sp>
                <p:nvSpPr>
                  <p:cNvPr id="150" name="Rectangle 149">
                    <a:extLst>
                      <a:ext uri="{FF2B5EF4-FFF2-40B4-BE49-F238E27FC236}">
                        <a16:creationId xmlns:a16="http://schemas.microsoft.com/office/drawing/2014/main" id="{C8F1CFAD-47EC-494A-8B41-7BEEB66A7EAE}"/>
                      </a:ext>
                    </a:extLst>
                  </p:cNvPr>
                  <p:cNvSpPr/>
                  <p:nvPr/>
                </p:nvSpPr>
                <p:spPr>
                  <a:xfrm>
                    <a:off x="3082121"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Freeform 150">
                    <a:extLst>
                      <a:ext uri="{FF2B5EF4-FFF2-40B4-BE49-F238E27FC236}">
                        <a16:creationId xmlns:a16="http://schemas.microsoft.com/office/drawing/2014/main" id="{9295F2C1-1B49-6148-986D-BF53C2B78F76}"/>
                      </a:ext>
                    </a:extLst>
                  </p:cNvPr>
                  <p:cNvSpPr/>
                  <p:nvPr/>
                </p:nvSpPr>
                <p:spPr>
                  <a:xfrm>
                    <a:off x="3167957" y="4302357"/>
                    <a:ext cx="472761" cy="325023"/>
                  </a:xfrm>
                  <a:custGeom>
                    <a:avLst/>
                    <a:gdLst>
                      <a:gd name="connsiteX0" fmla="*/ 35052 w 609593"/>
                      <a:gd name="connsiteY0" fmla="*/ 88379 h 419094"/>
                      <a:gd name="connsiteX1" fmla="*/ 45035 w 609593"/>
                      <a:gd name="connsiteY1" fmla="*/ 88392 h 419094"/>
                      <a:gd name="connsiteX2" fmla="*/ 73711 w 609593"/>
                      <a:gd name="connsiteY2" fmla="*/ 95466 h 419094"/>
                      <a:gd name="connsiteX3" fmla="*/ 80201 w 609593"/>
                      <a:gd name="connsiteY3" fmla="*/ 100050 h 419094"/>
                      <a:gd name="connsiteX4" fmla="*/ 139015 w 609593"/>
                      <a:gd name="connsiteY4" fmla="*/ 137338 h 419094"/>
                      <a:gd name="connsiteX5" fmla="*/ 140767 w 609593"/>
                      <a:gd name="connsiteY5" fmla="*/ 137338 h 419094"/>
                      <a:gd name="connsiteX6" fmla="*/ 140767 w 609593"/>
                      <a:gd name="connsiteY6" fmla="*/ 175438 h 419094"/>
                      <a:gd name="connsiteX7" fmla="*/ 127953 w 609593"/>
                      <a:gd name="connsiteY7" fmla="*/ 175438 h 419094"/>
                      <a:gd name="connsiteX8" fmla="*/ 57214 w 609593"/>
                      <a:gd name="connsiteY8" fmla="*/ 130441 h 419094"/>
                      <a:gd name="connsiteX9" fmla="*/ 54064 w 609593"/>
                      <a:gd name="connsiteY9" fmla="*/ 128117 h 419094"/>
                      <a:gd name="connsiteX10" fmla="*/ 52528 w 609593"/>
                      <a:gd name="connsiteY10" fmla="*/ 127139 h 419094"/>
                      <a:gd name="connsiteX11" fmla="*/ 44844 w 609593"/>
                      <a:gd name="connsiteY11" fmla="*/ 126492 h 419094"/>
                      <a:gd name="connsiteX12" fmla="*/ 41745 w 609593"/>
                      <a:gd name="connsiteY12" fmla="*/ 126492 h 419094"/>
                      <a:gd name="connsiteX13" fmla="*/ 71400 w 609593"/>
                      <a:gd name="connsiteY13" fmla="*/ 209447 h 419094"/>
                      <a:gd name="connsiteX14" fmla="*/ 71405 w 609593"/>
                      <a:gd name="connsiteY14" fmla="*/ 209447 h 419094"/>
                      <a:gd name="connsiteX15" fmla="*/ 41725 w 609593"/>
                      <a:gd name="connsiteY15" fmla="*/ 292416 h 419094"/>
                      <a:gd name="connsiteX16" fmla="*/ 45002 w 609593"/>
                      <a:gd name="connsiteY16" fmla="*/ 292416 h 419094"/>
                      <a:gd name="connsiteX17" fmla="*/ 52647 w 609593"/>
                      <a:gd name="connsiteY17" fmla="*/ 291705 h 419094"/>
                      <a:gd name="connsiteX18" fmla="*/ 54184 w 609593"/>
                      <a:gd name="connsiteY18" fmla="*/ 290714 h 419094"/>
                      <a:gd name="connsiteX19" fmla="*/ 57232 w 609593"/>
                      <a:gd name="connsiteY19" fmla="*/ 288454 h 419094"/>
                      <a:gd name="connsiteX20" fmla="*/ 111994 w 609593"/>
                      <a:gd name="connsiteY20" fmla="*/ 243470 h 419094"/>
                      <a:gd name="connsiteX21" fmla="*/ 133470 w 609593"/>
                      <a:gd name="connsiteY21" fmla="*/ 243458 h 419094"/>
                      <a:gd name="connsiteX22" fmla="*/ 140772 w 609593"/>
                      <a:gd name="connsiteY22" fmla="*/ 243458 h 419094"/>
                      <a:gd name="connsiteX23" fmla="*/ 140772 w 609593"/>
                      <a:gd name="connsiteY23" fmla="*/ 243455 h 419094"/>
                      <a:gd name="connsiteX24" fmla="*/ 266451 w 609593"/>
                      <a:gd name="connsiteY24" fmla="*/ 243455 h 419094"/>
                      <a:gd name="connsiteX25" fmla="*/ 233634 w 609593"/>
                      <a:gd name="connsiteY25" fmla="*/ 299678 h 419094"/>
                      <a:gd name="connsiteX26" fmla="*/ 233630 w 609593"/>
                      <a:gd name="connsiteY26" fmla="*/ 299678 h 419094"/>
                      <a:gd name="connsiteX27" fmla="*/ 186260 w 609593"/>
                      <a:gd name="connsiteY27" fmla="*/ 380829 h 419094"/>
                      <a:gd name="connsiteX28" fmla="*/ 207177 w 609593"/>
                      <a:gd name="connsiteY28" fmla="*/ 379051 h 419094"/>
                      <a:gd name="connsiteX29" fmla="*/ 211799 w 609593"/>
                      <a:gd name="connsiteY29" fmla="*/ 378492 h 419094"/>
                      <a:gd name="connsiteX30" fmla="*/ 236399 w 609593"/>
                      <a:gd name="connsiteY30" fmla="*/ 374288 h 419094"/>
                      <a:gd name="connsiteX31" fmla="*/ 238215 w 609593"/>
                      <a:gd name="connsiteY31" fmla="*/ 373044 h 419094"/>
                      <a:gd name="connsiteX32" fmla="*/ 312015 w 609593"/>
                      <a:gd name="connsiteY32" fmla="*/ 299676 h 419094"/>
                      <a:gd name="connsiteX33" fmla="*/ 312025 w 609593"/>
                      <a:gd name="connsiteY33" fmla="*/ 299676 h 419094"/>
                      <a:gd name="connsiteX34" fmla="*/ 358365 w 609593"/>
                      <a:gd name="connsiteY34" fmla="*/ 249653 h 419094"/>
                      <a:gd name="connsiteX35" fmla="*/ 364042 w 609593"/>
                      <a:gd name="connsiteY35" fmla="*/ 243455 h 419094"/>
                      <a:gd name="connsiteX36" fmla="*/ 419376 w 609593"/>
                      <a:gd name="connsiteY36" fmla="*/ 243455 h 419094"/>
                      <a:gd name="connsiteX37" fmla="*/ 419376 w 609593"/>
                      <a:gd name="connsiteY37" fmla="*/ 243460 h 419094"/>
                      <a:gd name="connsiteX38" fmla="*/ 528071 w 609593"/>
                      <a:gd name="connsiteY38" fmla="*/ 243460 h 419094"/>
                      <a:gd name="connsiteX39" fmla="*/ 571493 w 609593"/>
                      <a:gd name="connsiteY39" fmla="*/ 209449 h 419094"/>
                      <a:gd name="connsiteX40" fmla="*/ 528071 w 609593"/>
                      <a:gd name="connsiteY40" fmla="*/ 175451 h 419094"/>
                      <a:gd name="connsiteX41" fmla="*/ 419378 w 609593"/>
                      <a:gd name="connsiteY41" fmla="*/ 175451 h 419094"/>
                      <a:gd name="connsiteX42" fmla="*/ 419378 w 609593"/>
                      <a:gd name="connsiteY42" fmla="*/ 175454 h 419094"/>
                      <a:gd name="connsiteX43" fmla="*/ 363930 w 609593"/>
                      <a:gd name="connsiteY43" fmla="*/ 175454 h 419094"/>
                      <a:gd name="connsiteX44" fmla="*/ 358265 w 609593"/>
                      <a:gd name="connsiteY44" fmla="*/ 169116 h 419094"/>
                      <a:gd name="connsiteX45" fmla="*/ 310107 w 609593"/>
                      <a:gd name="connsiteY45" fmla="*/ 116462 h 419094"/>
                      <a:gd name="connsiteX46" fmla="*/ 361974 w 609593"/>
                      <a:gd name="connsiteY46" fmla="*/ 116462 h 419094"/>
                      <a:gd name="connsiteX47" fmla="*/ 380935 w 609593"/>
                      <a:gd name="connsiteY47" fmla="*/ 137354 h 419094"/>
                      <a:gd name="connsiteX48" fmla="*/ 419372 w 609593"/>
                      <a:gd name="connsiteY48" fmla="*/ 137354 h 419094"/>
                      <a:gd name="connsiteX49" fmla="*/ 419372 w 609593"/>
                      <a:gd name="connsiteY49" fmla="*/ 137351 h 419094"/>
                      <a:gd name="connsiteX50" fmla="*/ 528059 w 609593"/>
                      <a:gd name="connsiteY50" fmla="*/ 137351 h 419094"/>
                      <a:gd name="connsiteX51" fmla="*/ 609593 w 609593"/>
                      <a:gd name="connsiteY51" fmla="*/ 209449 h 419094"/>
                      <a:gd name="connsiteX52" fmla="*/ 528059 w 609593"/>
                      <a:gd name="connsiteY52" fmla="*/ 281560 h 419094"/>
                      <a:gd name="connsiteX53" fmla="*/ 419372 w 609593"/>
                      <a:gd name="connsiteY53" fmla="*/ 281560 h 419094"/>
                      <a:gd name="connsiteX54" fmla="*/ 419372 w 609593"/>
                      <a:gd name="connsiteY54" fmla="*/ 281555 h 419094"/>
                      <a:gd name="connsiteX55" fmla="*/ 380832 w 609593"/>
                      <a:gd name="connsiteY55" fmla="*/ 281555 h 419094"/>
                      <a:gd name="connsiteX56" fmla="*/ 364146 w 609593"/>
                      <a:gd name="connsiteY56" fmla="*/ 299676 h 419094"/>
                      <a:gd name="connsiteX57" fmla="*/ 364149 w 609593"/>
                      <a:gd name="connsiteY57" fmla="*/ 299676 h 419094"/>
                      <a:gd name="connsiteX58" fmla="*/ 261317 w 609593"/>
                      <a:gd name="connsiteY58" fmla="*/ 403321 h 419094"/>
                      <a:gd name="connsiteX59" fmla="*/ 216130 w 609593"/>
                      <a:gd name="connsiteY59" fmla="*/ 416338 h 419094"/>
                      <a:gd name="connsiteX60" fmla="*/ 211838 w 609593"/>
                      <a:gd name="connsiteY60" fmla="*/ 416859 h 419094"/>
                      <a:gd name="connsiteX61" fmla="*/ 182170 w 609593"/>
                      <a:gd name="connsiteY61" fmla="*/ 419094 h 419094"/>
                      <a:gd name="connsiteX62" fmla="*/ 179326 w 609593"/>
                      <a:gd name="connsiteY62" fmla="*/ 419094 h 419094"/>
                      <a:gd name="connsiteX63" fmla="*/ 146725 w 609593"/>
                      <a:gd name="connsiteY63" fmla="*/ 403879 h 419094"/>
                      <a:gd name="connsiteX64" fmla="*/ 146928 w 609593"/>
                      <a:gd name="connsiteY64" fmla="*/ 372638 h 419094"/>
                      <a:gd name="connsiteX65" fmla="*/ 189523 w 609593"/>
                      <a:gd name="connsiteY65" fmla="*/ 299678 h 419094"/>
                      <a:gd name="connsiteX66" fmla="*/ 189515 w 609593"/>
                      <a:gd name="connsiteY66" fmla="*/ 299678 h 419094"/>
                      <a:gd name="connsiteX67" fmla="*/ 200094 w 609593"/>
                      <a:gd name="connsiteY67" fmla="*/ 281555 h 419094"/>
                      <a:gd name="connsiteX68" fmla="*/ 140772 w 609593"/>
                      <a:gd name="connsiteY68" fmla="*/ 281568 h 419094"/>
                      <a:gd name="connsiteX69" fmla="*/ 140772 w 609593"/>
                      <a:gd name="connsiteY69" fmla="*/ 281570 h 419094"/>
                      <a:gd name="connsiteX70" fmla="*/ 125659 w 609593"/>
                      <a:gd name="connsiteY70" fmla="*/ 281570 h 419094"/>
                      <a:gd name="connsiteX71" fmla="*/ 81222 w 609593"/>
                      <a:gd name="connsiteY71" fmla="*/ 318045 h 419094"/>
                      <a:gd name="connsiteX72" fmla="*/ 73678 w 609593"/>
                      <a:gd name="connsiteY72" fmla="*/ 323468 h 419094"/>
                      <a:gd name="connsiteX73" fmla="*/ 45205 w 609593"/>
                      <a:gd name="connsiteY73" fmla="*/ 330516 h 419094"/>
                      <a:gd name="connsiteX74" fmla="*/ 35083 w 609593"/>
                      <a:gd name="connsiteY74" fmla="*/ 330529 h 419094"/>
                      <a:gd name="connsiteX75" fmla="*/ 9556 w 609593"/>
                      <a:gd name="connsiteY75" fmla="*/ 321626 h 419094"/>
                      <a:gd name="connsiteX76" fmla="*/ 6 w 609593"/>
                      <a:gd name="connsiteY76" fmla="*/ 300760 h 419094"/>
                      <a:gd name="connsiteX77" fmla="*/ 1085 w 609593"/>
                      <a:gd name="connsiteY77" fmla="*/ 293089 h 419094"/>
                      <a:gd name="connsiteX78" fmla="*/ 1491 w 609593"/>
                      <a:gd name="connsiteY78" fmla="*/ 291794 h 419094"/>
                      <a:gd name="connsiteX79" fmla="*/ 30943 w 609593"/>
                      <a:gd name="connsiteY79" fmla="*/ 209448 h 419094"/>
                      <a:gd name="connsiteX80" fmla="*/ 30938 w 609593"/>
                      <a:gd name="connsiteY80" fmla="*/ 209448 h 419094"/>
                      <a:gd name="connsiteX81" fmla="*/ 1080 w 609593"/>
                      <a:gd name="connsiteY81" fmla="*/ 125806 h 419094"/>
                      <a:gd name="connsiteX82" fmla="*/ 0 w 609593"/>
                      <a:gd name="connsiteY82" fmla="*/ 118173 h 419094"/>
                      <a:gd name="connsiteX83" fmla="*/ 9563 w 609593"/>
                      <a:gd name="connsiteY83" fmla="*/ 97282 h 419094"/>
                      <a:gd name="connsiteX84" fmla="*/ 35052 w 609593"/>
                      <a:gd name="connsiteY84" fmla="*/ 88379 h 419094"/>
                      <a:gd name="connsiteX85" fmla="*/ 179320 w 609593"/>
                      <a:gd name="connsiteY85" fmla="*/ 0 h 419094"/>
                      <a:gd name="connsiteX86" fmla="*/ 182152 w 609593"/>
                      <a:gd name="connsiteY86" fmla="*/ 0 h 419094"/>
                      <a:gd name="connsiteX87" fmla="*/ 211083 w 609593"/>
                      <a:gd name="connsiteY87" fmla="*/ 2134 h 419094"/>
                      <a:gd name="connsiteX88" fmla="*/ 216112 w 609593"/>
                      <a:gd name="connsiteY88" fmla="*/ 2756 h 419094"/>
                      <a:gd name="connsiteX89" fmla="*/ 260727 w 609593"/>
                      <a:gd name="connsiteY89" fmla="*/ 15253 h 419094"/>
                      <a:gd name="connsiteX90" fmla="*/ 361972 w 609593"/>
                      <a:gd name="connsiteY90" fmla="*/ 116459 h 419094"/>
                      <a:gd name="connsiteX91" fmla="*/ 310105 w 609593"/>
                      <a:gd name="connsiteY91" fmla="*/ 116459 h 419094"/>
                      <a:gd name="connsiteX92" fmla="*/ 238972 w 609593"/>
                      <a:gd name="connsiteY92" fmla="*/ 46520 h 419094"/>
                      <a:gd name="connsiteX93" fmla="*/ 235937 w 609593"/>
                      <a:gd name="connsiteY93" fmla="*/ 44628 h 419094"/>
                      <a:gd name="connsiteX94" fmla="*/ 211782 w 609593"/>
                      <a:gd name="connsiteY94" fmla="*/ 40589 h 419094"/>
                      <a:gd name="connsiteX95" fmla="*/ 206435 w 609593"/>
                      <a:gd name="connsiteY95" fmla="*/ 39942 h 419094"/>
                      <a:gd name="connsiteX96" fmla="*/ 186267 w 609593"/>
                      <a:gd name="connsiteY96" fmla="*/ 38265 h 419094"/>
                      <a:gd name="connsiteX97" fmla="*/ 231981 w 609593"/>
                      <a:gd name="connsiteY97" fmla="*/ 116449 h 419094"/>
                      <a:gd name="connsiteX98" fmla="*/ 231983 w 609593"/>
                      <a:gd name="connsiteY98" fmla="*/ 116449 h 419094"/>
                      <a:gd name="connsiteX99" fmla="*/ 266477 w 609593"/>
                      <a:gd name="connsiteY99" fmla="*/ 175453 h 419094"/>
                      <a:gd name="connsiteX100" fmla="*/ 140772 w 609593"/>
                      <a:gd name="connsiteY100" fmla="*/ 175441 h 419094"/>
                      <a:gd name="connsiteX101" fmla="*/ 140772 w 609593"/>
                      <a:gd name="connsiteY101" fmla="*/ 137341 h 419094"/>
                      <a:gd name="connsiteX102" fmla="*/ 200056 w 609593"/>
                      <a:gd name="connsiteY102" fmla="*/ 137353 h 419094"/>
                      <a:gd name="connsiteX103" fmla="*/ 187844 w 609593"/>
                      <a:gd name="connsiteY103" fmla="*/ 116459 h 419094"/>
                      <a:gd name="connsiteX104" fmla="*/ 187842 w 609593"/>
                      <a:gd name="connsiteY104" fmla="*/ 116459 h 419094"/>
                      <a:gd name="connsiteX105" fmla="*/ 147240 w 609593"/>
                      <a:gd name="connsiteY105" fmla="*/ 47028 h 419094"/>
                      <a:gd name="connsiteX106" fmla="*/ 146719 w 609593"/>
                      <a:gd name="connsiteY106" fmla="*/ 15215 h 419094"/>
                      <a:gd name="connsiteX107" fmla="*/ 179320 w 609593"/>
                      <a:gd name="connsiteY107" fmla="*/ 0 h 41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9593" h="419094">
                        <a:moveTo>
                          <a:pt x="35052" y="88379"/>
                        </a:moveTo>
                        <a:lnTo>
                          <a:pt x="45035" y="88392"/>
                        </a:lnTo>
                        <a:cubicBezTo>
                          <a:pt x="54661" y="88481"/>
                          <a:pt x="64643" y="89420"/>
                          <a:pt x="73711" y="95466"/>
                        </a:cubicBezTo>
                        <a:cubicBezTo>
                          <a:pt x="75324" y="96443"/>
                          <a:pt x="77305" y="97777"/>
                          <a:pt x="80201" y="100050"/>
                        </a:cubicBezTo>
                        <a:lnTo>
                          <a:pt x="139015" y="137338"/>
                        </a:lnTo>
                        <a:lnTo>
                          <a:pt x="140767" y="137338"/>
                        </a:lnTo>
                        <a:lnTo>
                          <a:pt x="140767" y="175438"/>
                        </a:lnTo>
                        <a:lnTo>
                          <a:pt x="127953" y="175438"/>
                        </a:lnTo>
                        <a:lnTo>
                          <a:pt x="57214" y="130441"/>
                        </a:lnTo>
                        <a:cubicBezTo>
                          <a:pt x="55677" y="129235"/>
                          <a:pt x="54826" y="128536"/>
                          <a:pt x="54064" y="128117"/>
                        </a:cubicBezTo>
                        <a:lnTo>
                          <a:pt x="52528" y="127139"/>
                        </a:lnTo>
                        <a:cubicBezTo>
                          <a:pt x="52324" y="127051"/>
                          <a:pt x="50762" y="126542"/>
                          <a:pt x="44844" y="126492"/>
                        </a:cubicBezTo>
                        <a:lnTo>
                          <a:pt x="41745" y="126492"/>
                        </a:lnTo>
                        <a:lnTo>
                          <a:pt x="71400" y="209447"/>
                        </a:lnTo>
                        <a:lnTo>
                          <a:pt x="71405" y="209447"/>
                        </a:lnTo>
                        <a:lnTo>
                          <a:pt x="41725" y="292416"/>
                        </a:lnTo>
                        <a:lnTo>
                          <a:pt x="45002" y="292416"/>
                        </a:lnTo>
                        <a:cubicBezTo>
                          <a:pt x="50755" y="292365"/>
                          <a:pt x="52304" y="291857"/>
                          <a:pt x="52647" y="291705"/>
                        </a:cubicBezTo>
                        <a:lnTo>
                          <a:pt x="54184" y="290714"/>
                        </a:lnTo>
                        <a:cubicBezTo>
                          <a:pt x="54908" y="290295"/>
                          <a:pt x="55771" y="289622"/>
                          <a:pt x="57232" y="288454"/>
                        </a:cubicBezTo>
                        <a:lnTo>
                          <a:pt x="111994" y="243470"/>
                        </a:lnTo>
                        <a:lnTo>
                          <a:pt x="133470" y="243458"/>
                        </a:lnTo>
                        <a:lnTo>
                          <a:pt x="140772" y="243458"/>
                        </a:lnTo>
                        <a:lnTo>
                          <a:pt x="140772" y="243455"/>
                        </a:lnTo>
                        <a:lnTo>
                          <a:pt x="266451" y="243455"/>
                        </a:lnTo>
                        <a:lnTo>
                          <a:pt x="233634" y="299678"/>
                        </a:lnTo>
                        <a:lnTo>
                          <a:pt x="233630" y="299678"/>
                        </a:lnTo>
                        <a:lnTo>
                          <a:pt x="186260" y="380829"/>
                        </a:lnTo>
                        <a:cubicBezTo>
                          <a:pt x="191264" y="380512"/>
                          <a:pt x="199493" y="379838"/>
                          <a:pt x="207177" y="379051"/>
                        </a:cubicBezTo>
                        <a:cubicBezTo>
                          <a:pt x="207710" y="378962"/>
                          <a:pt x="209564" y="378746"/>
                          <a:pt x="211799" y="378492"/>
                        </a:cubicBezTo>
                        <a:cubicBezTo>
                          <a:pt x="224525" y="377032"/>
                          <a:pt x="232793" y="375609"/>
                          <a:pt x="236399" y="374288"/>
                        </a:cubicBezTo>
                        <a:lnTo>
                          <a:pt x="238215" y="373044"/>
                        </a:lnTo>
                        <a:cubicBezTo>
                          <a:pt x="238711" y="372688"/>
                          <a:pt x="254103" y="361106"/>
                          <a:pt x="312015" y="299676"/>
                        </a:cubicBezTo>
                        <a:lnTo>
                          <a:pt x="312025" y="299676"/>
                        </a:lnTo>
                        <a:lnTo>
                          <a:pt x="358365" y="249653"/>
                        </a:lnTo>
                        <a:lnTo>
                          <a:pt x="364042" y="243455"/>
                        </a:lnTo>
                        <a:lnTo>
                          <a:pt x="419376" y="243455"/>
                        </a:lnTo>
                        <a:lnTo>
                          <a:pt x="419376" y="243460"/>
                        </a:lnTo>
                        <a:lnTo>
                          <a:pt x="528071" y="243460"/>
                        </a:lnTo>
                        <a:cubicBezTo>
                          <a:pt x="569626" y="243460"/>
                          <a:pt x="571493" y="209792"/>
                          <a:pt x="571493" y="209449"/>
                        </a:cubicBezTo>
                        <a:cubicBezTo>
                          <a:pt x="571493" y="209119"/>
                          <a:pt x="569626" y="175451"/>
                          <a:pt x="528071" y="175451"/>
                        </a:cubicBezTo>
                        <a:lnTo>
                          <a:pt x="419378" y="175451"/>
                        </a:lnTo>
                        <a:lnTo>
                          <a:pt x="419378" y="175454"/>
                        </a:lnTo>
                        <a:lnTo>
                          <a:pt x="363930" y="175454"/>
                        </a:lnTo>
                        <a:lnTo>
                          <a:pt x="358265" y="169116"/>
                        </a:lnTo>
                        <a:cubicBezTo>
                          <a:pt x="339507" y="148212"/>
                          <a:pt x="323645" y="130927"/>
                          <a:pt x="310107" y="116462"/>
                        </a:cubicBezTo>
                        <a:lnTo>
                          <a:pt x="361974" y="116462"/>
                        </a:lnTo>
                        <a:cubicBezTo>
                          <a:pt x="367994" y="123041"/>
                          <a:pt x="374217" y="129899"/>
                          <a:pt x="380935" y="137354"/>
                        </a:cubicBezTo>
                        <a:lnTo>
                          <a:pt x="419372" y="137354"/>
                        </a:lnTo>
                        <a:lnTo>
                          <a:pt x="419372" y="137351"/>
                        </a:lnTo>
                        <a:lnTo>
                          <a:pt x="528059" y="137351"/>
                        </a:lnTo>
                        <a:cubicBezTo>
                          <a:pt x="589666" y="137351"/>
                          <a:pt x="609593" y="185929"/>
                          <a:pt x="609593" y="209449"/>
                        </a:cubicBezTo>
                        <a:cubicBezTo>
                          <a:pt x="609593" y="232982"/>
                          <a:pt x="589666" y="281560"/>
                          <a:pt x="528059" y="281560"/>
                        </a:cubicBezTo>
                        <a:lnTo>
                          <a:pt x="419372" y="281560"/>
                        </a:lnTo>
                        <a:lnTo>
                          <a:pt x="419372" y="281555"/>
                        </a:lnTo>
                        <a:lnTo>
                          <a:pt x="380832" y="281555"/>
                        </a:lnTo>
                        <a:lnTo>
                          <a:pt x="364146" y="299676"/>
                        </a:lnTo>
                        <a:lnTo>
                          <a:pt x="364149" y="299676"/>
                        </a:lnTo>
                        <a:cubicBezTo>
                          <a:pt x="292292" y="377286"/>
                          <a:pt x="267743" y="398330"/>
                          <a:pt x="261317" y="403321"/>
                        </a:cubicBezTo>
                        <a:cubicBezTo>
                          <a:pt x="253036" y="410864"/>
                          <a:pt x="239282" y="413684"/>
                          <a:pt x="216130" y="416338"/>
                        </a:cubicBezTo>
                        <a:lnTo>
                          <a:pt x="211838" y="416859"/>
                        </a:lnTo>
                        <a:cubicBezTo>
                          <a:pt x="203087" y="417786"/>
                          <a:pt x="188139" y="419094"/>
                          <a:pt x="182170" y="419094"/>
                        </a:cubicBezTo>
                        <a:lnTo>
                          <a:pt x="179326" y="419094"/>
                        </a:lnTo>
                        <a:cubicBezTo>
                          <a:pt x="159895" y="419094"/>
                          <a:pt x="150865" y="410826"/>
                          <a:pt x="146725" y="403879"/>
                        </a:cubicBezTo>
                        <a:cubicBezTo>
                          <a:pt x="140286" y="393072"/>
                          <a:pt x="142610" y="380651"/>
                          <a:pt x="146928" y="372638"/>
                        </a:cubicBezTo>
                        <a:lnTo>
                          <a:pt x="189523" y="299678"/>
                        </a:lnTo>
                        <a:lnTo>
                          <a:pt x="189515" y="299678"/>
                        </a:lnTo>
                        <a:lnTo>
                          <a:pt x="200094" y="281555"/>
                        </a:lnTo>
                        <a:lnTo>
                          <a:pt x="140772" y="281568"/>
                        </a:lnTo>
                        <a:lnTo>
                          <a:pt x="140772" y="281570"/>
                        </a:lnTo>
                        <a:lnTo>
                          <a:pt x="125659" y="281570"/>
                        </a:lnTo>
                        <a:lnTo>
                          <a:pt x="81222" y="318045"/>
                        </a:lnTo>
                        <a:cubicBezTo>
                          <a:pt x="77704" y="320864"/>
                          <a:pt x="75456" y="322401"/>
                          <a:pt x="73678" y="323468"/>
                        </a:cubicBezTo>
                        <a:cubicBezTo>
                          <a:pt x="64623" y="329500"/>
                          <a:pt x="54654" y="330427"/>
                          <a:pt x="45205" y="330516"/>
                        </a:cubicBezTo>
                        <a:lnTo>
                          <a:pt x="35083" y="330529"/>
                        </a:lnTo>
                        <a:cubicBezTo>
                          <a:pt x="30968" y="330529"/>
                          <a:pt x="18865" y="330529"/>
                          <a:pt x="9556" y="321626"/>
                        </a:cubicBezTo>
                        <a:cubicBezTo>
                          <a:pt x="3485" y="316521"/>
                          <a:pt x="-45" y="308863"/>
                          <a:pt x="6" y="300760"/>
                        </a:cubicBezTo>
                        <a:cubicBezTo>
                          <a:pt x="18" y="298157"/>
                          <a:pt x="374" y="295591"/>
                          <a:pt x="1085" y="293089"/>
                        </a:cubicBezTo>
                        <a:lnTo>
                          <a:pt x="1491" y="291794"/>
                        </a:lnTo>
                        <a:lnTo>
                          <a:pt x="30943" y="209448"/>
                        </a:lnTo>
                        <a:lnTo>
                          <a:pt x="30938" y="209448"/>
                        </a:lnTo>
                        <a:lnTo>
                          <a:pt x="1080" y="125806"/>
                        </a:lnTo>
                        <a:cubicBezTo>
                          <a:pt x="381" y="123304"/>
                          <a:pt x="13" y="120739"/>
                          <a:pt x="0" y="118173"/>
                        </a:cubicBezTo>
                        <a:cubicBezTo>
                          <a:pt x="-38" y="110033"/>
                          <a:pt x="3493" y="102387"/>
                          <a:pt x="9563" y="97282"/>
                        </a:cubicBezTo>
                        <a:cubicBezTo>
                          <a:pt x="18860" y="88379"/>
                          <a:pt x="30963" y="88379"/>
                          <a:pt x="35052" y="88379"/>
                        </a:cubicBezTo>
                        <a:close/>
                        <a:moveTo>
                          <a:pt x="179320" y="0"/>
                        </a:moveTo>
                        <a:lnTo>
                          <a:pt x="182152" y="0"/>
                        </a:lnTo>
                        <a:cubicBezTo>
                          <a:pt x="188096" y="0"/>
                          <a:pt x="203044" y="1308"/>
                          <a:pt x="211083" y="2134"/>
                        </a:cubicBezTo>
                        <a:lnTo>
                          <a:pt x="216112" y="2756"/>
                        </a:lnTo>
                        <a:cubicBezTo>
                          <a:pt x="238744" y="5334"/>
                          <a:pt x="252396" y="8115"/>
                          <a:pt x="260727" y="15253"/>
                        </a:cubicBezTo>
                        <a:cubicBezTo>
                          <a:pt x="269236" y="21171"/>
                          <a:pt x="294268" y="42329"/>
                          <a:pt x="361972" y="116459"/>
                        </a:cubicBezTo>
                        <a:lnTo>
                          <a:pt x="310105" y="116459"/>
                        </a:lnTo>
                        <a:cubicBezTo>
                          <a:pt x="254708" y="57252"/>
                          <a:pt x="239722" y="47003"/>
                          <a:pt x="238972" y="46520"/>
                        </a:cubicBezTo>
                        <a:lnTo>
                          <a:pt x="235937" y="44628"/>
                        </a:lnTo>
                        <a:cubicBezTo>
                          <a:pt x="232114" y="43358"/>
                          <a:pt x="224012" y="41986"/>
                          <a:pt x="211782" y="40589"/>
                        </a:cubicBezTo>
                        <a:cubicBezTo>
                          <a:pt x="209559" y="40348"/>
                          <a:pt x="207705" y="40119"/>
                          <a:pt x="206435" y="39942"/>
                        </a:cubicBezTo>
                        <a:cubicBezTo>
                          <a:pt x="199145" y="39205"/>
                          <a:pt x="191195" y="38570"/>
                          <a:pt x="186267" y="38265"/>
                        </a:cubicBezTo>
                        <a:lnTo>
                          <a:pt x="231981" y="116449"/>
                        </a:lnTo>
                        <a:lnTo>
                          <a:pt x="231983" y="116449"/>
                        </a:lnTo>
                        <a:lnTo>
                          <a:pt x="266477" y="175453"/>
                        </a:lnTo>
                        <a:lnTo>
                          <a:pt x="140772" y="175441"/>
                        </a:lnTo>
                        <a:lnTo>
                          <a:pt x="140772" y="137341"/>
                        </a:lnTo>
                        <a:lnTo>
                          <a:pt x="200056" y="137353"/>
                        </a:lnTo>
                        <a:lnTo>
                          <a:pt x="187844" y="116459"/>
                        </a:lnTo>
                        <a:lnTo>
                          <a:pt x="187842" y="116459"/>
                        </a:lnTo>
                        <a:lnTo>
                          <a:pt x="147240" y="47028"/>
                        </a:lnTo>
                        <a:cubicBezTo>
                          <a:pt x="142605" y="38443"/>
                          <a:pt x="140281" y="26022"/>
                          <a:pt x="146719" y="15215"/>
                        </a:cubicBezTo>
                        <a:cubicBezTo>
                          <a:pt x="150872" y="8280"/>
                          <a:pt x="159889" y="0"/>
                          <a:pt x="17932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49" name="Picture 148">
                  <a:extLst>
                    <a:ext uri="{FF2B5EF4-FFF2-40B4-BE49-F238E27FC236}">
                      <a16:creationId xmlns:a16="http://schemas.microsoft.com/office/drawing/2014/main" id="{FF3DC681-4AF9-F745-B124-EEC8F19A70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60943" y="4049880"/>
                  <a:ext cx="365746" cy="365746"/>
                </a:xfrm>
                <a:prstGeom prst="rect">
                  <a:avLst/>
                </a:prstGeom>
              </p:spPr>
            </p:pic>
          </p:grpSp>
          <p:grpSp>
            <p:nvGrpSpPr>
              <p:cNvPr id="143" name="Group 142">
                <a:extLst>
                  <a:ext uri="{FF2B5EF4-FFF2-40B4-BE49-F238E27FC236}">
                    <a16:creationId xmlns:a16="http://schemas.microsoft.com/office/drawing/2014/main" id="{2820FCD1-0FE5-3D48-8FBD-CB4FC55D47A9}"/>
                  </a:ext>
                </a:extLst>
              </p:cNvPr>
              <p:cNvGrpSpPr/>
              <p:nvPr/>
            </p:nvGrpSpPr>
            <p:grpSpPr>
              <a:xfrm>
                <a:off x="8561577" y="3957787"/>
                <a:ext cx="644432" cy="816970"/>
                <a:chOff x="8561577" y="3957787"/>
                <a:chExt cx="644432" cy="816970"/>
              </a:xfrm>
            </p:grpSpPr>
            <p:grpSp>
              <p:nvGrpSpPr>
                <p:cNvPr id="144" name="Group 143">
                  <a:extLst>
                    <a:ext uri="{FF2B5EF4-FFF2-40B4-BE49-F238E27FC236}">
                      <a16:creationId xmlns:a16="http://schemas.microsoft.com/office/drawing/2014/main" id="{D46057C1-901F-9742-A23B-99E37AE8BA99}"/>
                    </a:ext>
                  </a:extLst>
                </p:cNvPr>
                <p:cNvGrpSpPr/>
                <p:nvPr/>
              </p:nvGrpSpPr>
              <p:grpSpPr>
                <a:xfrm>
                  <a:off x="8561577" y="3957787"/>
                  <a:ext cx="644432" cy="816970"/>
                  <a:chOff x="1655255" y="3957787"/>
                  <a:chExt cx="644432" cy="816970"/>
                </a:xfrm>
              </p:grpSpPr>
              <p:sp>
                <p:nvSpPr>
                  <p:cNvPr id="146" name="Rectangle 145">
                    <a:extLst>
                      <a:ext uri="{FF2B5EF4-FFF2-40B4-BE49-F238E27FC236}">
                        <a16:creationId xmlns:a16="http://schemas.microsoft.com/office/drawing/2014/main" id="{589EB2C9-0598-E349-B63F-F5FBA6875B74}"/>
                      </a:ext>
                    </a:extLst>
                  </p:cNvPr>
                  <p:cNvSpPr/>
                  <p:nvPr/>
                </p:nvSpPr>
                <p:spPr>
                  <a:xfrm>
                    <a:off x="1655255" y="3957787"/>
                    <a:ext cx="644432" cy="816970"/>
                  </a:xfrm>
                  <a:prstGeom prst="rect">
                    <a:avLst/>
                  </a:prstGeom>
                  <a:solidFill>
                    <a:schemeClr val="bg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Freeform 146">
                    <a:extLst>
                      <a:ext uri="{FF2B5EF4-FFF2-40B4-BE49-F238E27FC236}">
                        <a16:creationId xmlns:a16="http://schemas.microsoft.com/office/drawing/2014/main" id="{EA3F9B6C-1376-5941-A6F0-2D316DE56630}"/>
                      </a:ext>
                    </a:extLst>
                  </p:cNvPr>
                  <p:cNvSpPr/>
                  <p:nvPr/>
                </p:nvSpPr>
                <p:spPr>
                  <a:xfrm>
                    <a:off x="1783629" y="4347502"/>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45" name="Picture 144">
                  <a:extLst>
                    <a:ext uri="{FF2B5EF4-FFF2-40B4-BE49-F238E27FC236}">
                      <a16:creationId xmlns:a16="http://schemas.microsoft.com/office/drawing/2014/main" id="{5F25FA33-FCCF-AB42-AAD0-5E1ED530AC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5050" y="4043266"/>
                  <a:ext cx="365746" cy="365746"/>
                </a:xfrm>
                <a:prstGeom prst="rect">
                  <a:avLst/>
                </a:prstGeom>
              </p:spPr>
            </p:pic>
          </p:grpSp>
        </p:grpSp>
        <p:grpSp>
          <p:nvGrpSpPr>
            <p:cNvPr id="109" name="Group 108">
              <a:extLst>
                <a:ext uri="{FF2B5EF4-FFF2-40B4-BE49-F238E27FC236}">
                  <a16:creationId xmlns:a16="http://schemas.microsoft.com/office/drawing/2014/main" id="{9D74D7D9-EB00-BF41-9CBD-CE202F4D7DB9}"/>
                </a:ext>
              </a:extLst>
            </p:cNvPr>
            <p:cNvGrpSpPr/>
            <p:nvPr/>
          </p:nvGrpSpPr>
          <p:grpSpPr>
            <a:xfrm>
              <a:off x="8561577" y="3034009"/>
              <a:ext cx="2071298" cy="816970"/>
              <a:chOff x="8561577" y="3034009"/>
              <a:chExt cx="2071298" cy="816970"/>
            </a:xfrm>
          </p:grpSpPr>
          <p:grpSp>
            <p:nvGrpSpPr>
              <p:cNvPr id="126" name="Group 125">
                <a:extLst>
                  <a:ext uri="{FF2B5EF4-FFF2-40B4-BE49-F238E27FC236}">
                    <a16:creationId xmlns:a16="http://schemas.microsoft.com/office/drawing/2014/main" id="{4655C569-4524-AB4C-A65C-244A89095CA1}"/>
                  </a:ext>
                </a:extLst>
              </p:cNvPr>
              <p:cNvGrpSpPr/>
              <p:nvPr/>
            </p:nvGrpSpPr>
            <p:grpSpPr>
              <a:xfrm>
                <a:off x="8561577" y="3034009"/>
                <a:ext cx="644432" cy="816970"/>
                <a:chOff x="8561577" y="3034009"/>
                <a:chExt cx="644432" cy="816970"/>
              </a:xfrm>
            </p:grpSpPr>
            <p:grpSp>
              <p:nvGrpSpPr>
                <p:cNvPr id="137" name="Group 136">
                  <a:extLst>
                    <a:ext uri="{FF2B5EF4-FFF2-40B4-BE49-F238E27FC236}">
                      <a16:creationId xmlns:a16="http://schemas.microsoft.com/office/drawing/2014/main" id="{3FD67C72-82E0-364B-9759-D79A46C47BAC}"/>
                    </a:ext>
                  </a:extLst>
                </p:cNvPr>
                <p:cNvGrpSpPr/>
                <p:nvPr/>
              </p:nvGrpSpPr>
              <p:grpSpPr>
                <a:xfrm>
                  <a:off x="8561577" y="3034009"/>
                  <a:ext cx="644432" cy="816970"/>
                  <a:chOff x="1655255" y="3957787"/>
                  <a:chExt cx="644432" cy="816970"/>
                </a:xfrm>
              </p:grpSpPr>
              <p:sp>
                <p:nvSpPr>
                  <p:cNvPr id="139" name="Rectangle 138">
                    <a:extLst>
                      <a:ext uri="{FF2B5EF4-FFF2-40B4-BE49-F238E27FC236}">
                        <a16:creationId xmlns:a16="http://schemas.microsoft.com/office/drawing/2014/main" id="{5CA640AF-763E-7F48-81F0-44B0D6BA826A}"/>
                      </a:ext>
                    </a:extLst>
                  </p:cNvPr>
                  <p:cNvSpPr/>
                  <p:nvPr/>
                </p:nvSpPr>
                <p:spPr>
                  <a:xfrm>
                    <a:off x="1655255"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0" name="Freeform 139">
                    <a:extLst>
                      <a:ext uri="{FF2B5EF4-FFF2-40B4-BE49-F238E27FC236}">
                        <a16:creationId xmlns:a16="http://schemas.microsoft.com/office/drawing/2014/main" id="{B3229CF8-D41F-064B-9117-8566065A355B}"/>
                      </a:ext>
                    </a:extLst>
                  </p:cNvPr>
                  <p:cNvSpPr/>
                  <p:nvPr/>
                </p:nvSpPr>
                <p:spPr>
                  <a:xfrm>
                    <a:off x="1783629" y="4347502"/>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38" name="Picture 137">
                  <a:extLst>
                    <a:ext uri="{FF2B5EF4-FFF2-40B4-BE49-F238E27FC236}">
                      <a16:creationId xmlns:a16="http://schemas.microsoft.com/office/drawing/2014/main" id="{2D62ADD6-0242-BE4A-9996-E337FD709C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5050" y="3120591"/>
                  <a:ext cx="365746" cy="365746"/>
                </a:xfrm>
                <a:prstGeom prst="rect">
                  <a:avLst/>
                </a:prstGeom>
              </p:spPr>
            </p:pic>
          </p:grpSp>
          <p:grpSp>
            <p:nvGrpSpPr>
              <p:cNvPr id="127" name="Group 126">
                <a:extLst>
                  <a:ext uri="{FF2B5EF4-FFF2-40B4-BE49-F238E27FC236}">
                    <a16:creationId xmlns:a16="http://schemas.microsoft.com/office/drawing/2014/main" id="{91E45906-DF2A-3C4A-9A49-01843716E340}"/>
                  </a:ext>
                </a:extLst>
              </p:cNvPr>
              <p:cNvGrpSpPr/>
              <p:nvPr/>
            </p:nvGrpSpPr>
            <p:grpSpPr>
              <a:xfrm>
                <a:off x="9275010" y="3034009"/>
                <a:ext cx="646829" cy="816970"/>
                <a:chOff x="9275010" y="3034009"/>
                <a:chExt cx="646829" cy="816970"/>
              </a:xfrm>
            </p:grpSpPr>
            <p:grpSp>
              <p:nvGrpSpPr>
                <p:cNvPr id="133" name="Group 132">
                  <a:extLst>
                    <a:ext uri="{FF2B5EF4-FFF2-40B4-BE49-F238E27FC236}">
                      <a16:creationId xmlns:a16="http://schemas.microsoft.com/office/drawing/2014/main" id="{495DB18F-288B-2346-911F-975CCC504EDA}"/>
                    </a:ext>
                  </a:extLst>
                </p:cNvPr>
                <p:cNvGrpSpPr/>
                <p:nvPr/>
              </p:nvGrpSpPr>
              <p:grpSpPr>
                <a:xfrm>
                  <a:off x="9275010" y="3034009"/>
                  <a:ext cx="644432" cy="816970"/>
                  <a:chOff x="2368688" y="3015061"/>
                  <a:chExt cx="644432" cy="816970"/>
                </a:xfrm>
              </p:grpSpPr>
              <p:sp>
                <p:nvSpPr>
                  <p:cNvPr id="135" name="Rectangle 134">
                    <a:extLst>
                      <a:ext uri="{FF2B5EF4-FFF2-40B4-BE49-F238E27FC236}">
                        <a16:creationId xmlns:a16="http://schemas.microsoft.com/office/drawing/2014/main" id="{12111EAC-D9B1-7243-81E3-662912036A7F}"/>
                      </a:ext>
                    </a:extLst>
                  </p:cNvPr>
                  <p:cNvSpPr/>
                  <p:nvPr/>
                </p:nvSpPr>
                <p:spPr>
                  <a:xfrm>
                    <a:off x="2368688" y="3015061"/>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6" name="Freeform 135">
                    <a:extLst>
                      <a:ext uri="{FF2B5EF4-FFF2-40B4-BE49-F238E27FC236}">
                        <a16:creationId xmlns:a16="http://schemas.microsoft.com/office/drawing/2014/main" id="{E30754EC-D08D-A249-B96A-2C14461BEAEE}"/>
                      </a:ext>
                    </a:extLst>
                  </p:cNvPr>
                  <p:cNvSpPr/>
                  <p:nvPr/>
                </p:nvSpPr>
                <p:spPr>
                  <a:xfrm>
                    <a:off x="2528781" y="3394632"/>
                    <a:ext cx="324247" cy="36195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34" name="Picture 133">
                  <a:extLst>
                    <a:ext uri="{FF2B5EF4-FFF2-40B4-BE49-F238E27FC236}">
                      <a16:creationId xmlns:a16="http://schemas.microsoft.com/office/drawing/2014/main" id="{340EE517-A405-A44D-B616-76B22F0AF8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6093" y="3100540"/>
                  <a:ext cx="365746" cy="365746"/>
                </a:xfrm>
                <a:prstGeom prst="rect">
                  <a:avLst/>
                </a:prstGeom>
              </p:spPr>
            </p:pic>
          </p:grpSp>
          <p:grpSp>
            <p:nvGrpSpPr>
              <p:cNvPr id="128" name="Group 127">
                <a:extLst>
                  <a:ext uri="{FF2B5EF4-FFF2-40B4-BE49-F238E27FC236}">
                    <a16:creationId xmlns:a16="http://schemas.microsoft.com/office/drawing/2014/main" id="{2D0CE768-902F-E441-9441-385E1311627E}"/>
                  </a:ext>
                </a:extLst>
              </p:cNvPr>
              <p:cNvGrpSpPr/>
              <p:nvPr/>
            </p:nvGrpSpPr>
            <p:grpSpPr>
              <a:xfrm>
                <a:off x="9988443" y="3034009"/>
                <a:ext cx="644432" cy="816970"/>
                <a:chOff x="9988443" y="3034009"/>
                <a:chExt cx="644432" cy="816970"/>
              </a:xfrm>
            </p:grpSpPr>
            <p:grpSp>
              <p:nvGrpSpPr>
                <p:cNvPr id="129" name="Group 128">
                  <a:extLst>
                    <a:ext uri="{FF2B5EF4-FFF2-40B4-BE49-F238E27FC236}">
                      <a16:creationId xmlns:a16="http://schemas.microsoft.com/office/drawing/2014/main" id="{03524359-2CDD-AA45-88A0-74A724AF80DC}"/>
                    </a:ext>
                  </a:extLst>
                </p:cNvPr>
                <p:cNvGrpSpPr/>
                <p:nvPr/>
              </p:nvGrpSpPr>
              <p:grpSpPr>
                <a:xfrm>
                  <a:off x="9988443" y="3034009"/>
                  <a:ext cx="644432" cy="816970"/>
                  <a:chOff x="3082121" y="3957787"/>
                  <a:chExt cx="644432" cy="816970"/>
                </a:xfrm>
              </p:grpSpPr>
              <p:sp>
                <p:nvSpPr>
                  <p:cNvPr id="131" name="Rectangle 130">
                    <a:extLst>
                      <a:ext uri="{FF2B5EF4-FFF2-40B4-BE49-F238E27FC236}">
                        <a16:creationId xmlns:a16="http://schemas.microsoft.com/office/drawing/2014/main" id="{FAA991C0-617C-8F44-85D7-2D26C357F2FA}"/>
                      </a:ext>
                    </a:extLst>
                  </p:cNvPr>
                  <p:cNvSpPr/>
                  <p:nvPr/>
                </p:nvSpPr>
                <p:spPr>
                  <a:xfrm>
                    <a:off x="3082121"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2" name="Freeform 131">
                    <a:extLst>
                      <a:ext uri="{FF2B5EF4-FFF2-40B4-BE49-F238E27FC236}">
                        <a16:creationId xmlns:a16="http://schemas.microsoft.com/office/drawing/2014/main" id="{85B12B21-3414-0A41-A2B9-E07E7D59420A}"/>
                      </a:ext>
                    </a:extLst>
                  </p:cNvPr>
                  <p:cNvSpPr/>
                  <p:nvPr/>
                </p:nvSpPr>
                <p:spPr>
                  <a:xfrm>
                    <a:off x="3167957" y="4302357"/>
                    <a:ext cx="472761" cy="325023"/>
                  </a:xfrm>
                  <a:custGeom>
                    <a:avLst/>
                    <a:gdLst>
                      <a:gd name="connsiteX0" fmla="*/ 35052 w 609593"/>
                      <a:gd name="connsiteY0" fmla="*/ 88379 h 419094"/>
                      <a:gd name="connsiteX1" fmla="*/ 45035 w 609593"/>
                      <a:gd name="connsiteY1" fmla="*/ 88392 h 419094"/>
                      <a:gd name="connsiteX2" fmla="*/ 73711 w 609593"/>
                      <a:gd name="connsiteY2" fmla="*/ 95466 h 419094"/>
                      <a:gd name="connsiteX3" fmla="*/ 80201 w 609593"/>
                      <a:gd name="connsiteY3" fmla="*/ 100050 h 419094"/>
                      <a:gd name="connsiteX4" fmla="*/ 139015 w 609593"/>
                      <a:gd name="connsiteY4" fmla="*/ 137338 h 419094"/>
                      <a:gd name="connsiteX5" fmla="*/ 140767 w 609593"/>
                      <a:gd name="connsiteY5" fmla="*/ 137338 h 419094"/>
                      <a:gd name="connsiteX6" fmla="*/ 140767 w 609593"/>
                      <a:gd name="connsiteY6" fmla="*/ 175438 h 419094"/>
                      <a:gd name="connsiteX7" fmla="*/ 127953 w 609593"/>
                      <a:gd name="connsiteY7" fmla="*/ 175438 h 419094"/>
                      <a:gd name="connsiteX8" fmla="*/ 57214 w 609593"/>
                      <a:gd name="connsiteY8" fmla="*/ 130441 h 419094"/>
                      <a:gd name="connsiteX9" fmla="*/ 54064 w 609593"/>
                      <a:gd name="connsiteY9" fmla="*/ 128117 h 419094"/>
                      <a:gd name="connsiteX10" fmla="*/ 52528 w 609593"/>
                      <a:gd name="connsiteY10" fmla="*/ 127139 h 419094"/>
                      <a:gd name="connsiteX11" fmla="*/ 44844 w 609593"/>
                      <a:gd name="connsiteY11" fmla="*/ 126492 h 419094"/>
                      <a:gd name="connsiteX12" fmla="*/ 41745 w 609593"/>
                      <a:gd name="connsiteY12" fmla="*/ 126492 h 419094"/>
                      <a:gd name="connsiteX13" fmla="*/ 71400 w 609593"/>
                      <a:gd name="connsiteY13" fmla="*/ 209447 h 419094"/>
                      <a:gd name="connsiteX14" fmla="*/ 71405 w 609593"/>
                      <a:gd name="connsiteY14" fmla="*/ 209447 h 419094"/>
                      <a:gd name="connsiteX15" fmla="*/ 41725 w 609593"/>
                      <a:gd name="connsiteY15" fmla="*/ 292416 h 419094"/>
                      <a:gd name="connsiteX16" fmla="*/ 45002 w 609593"/>
                      <a:gd name="connsiteY16" fmla="*/ 292416 h 419094"/>
                      <a:gd name="connsiteX17" fmla="*/ 52647 w 609593"/>
                      <a:gd name="connsiteY17" fmla="*/ 291705 h 419094"/>
                      <a:gd name="connsiteX18" fmla="*/ 54184 w 609593"/>
                      <a:gd name="connsiteY18" fmla="*/ 290714 h 419094"/>
                      <a:gd name="connsiteX19" fmla="*/ 57232 w 609593"/>
                      <a:gd name="connsiteY19" fmla="*/ 288454 h 419094"/>
                      <a:gd name="connsiteX20" fmla="*/ 111994 w 609593"/>
                      <a:gd name="connsiteY20" fmla="*/ 243470 h 419094"/>
                      <a:gd name="connsiteX21" fmla="*/ 133470 w 609593"/>
                      <a:gd name="connsiteY21" fmla="*/ 243458 h 419094"/>
                      <a:gd name="connsiteX22" fmla="*/ 140772 w 609593"/>
                      <a:gd name="connsiteY22" fmla="*/ 243458 h 419094"/>
                      <a:gd name="connsiteX23" fmla="*/ 140772 w 609593"/>
                      <a:gd name="connsiteY23" fmla="*/ 243455 h 419094"/>
                      <a:gd name="connsiteX24" fmla="*/ 266451 w 609593"/>
                      <a:gd name="connsiteY24" fmla="*/ 243455 h 419094"/>
                      <a:gd name="connsiteX25" fmla="*/ 233634 w 609593"/>
                      <a:gd name="connsiteY25" fmla="*/ 299678 h 419094"/>
                      <a:gd name="connsiteX26" fmla="*/ 233630 w 609593"/>
                      <a:gd name="connsiteY26" fmla="*/ 299678 h 419094"/>
                      <a:gd name="connsiteX27" fmla="*/ 186260 w 609593"/>
                      <a:gd name="connsiteY27" fmla="*/ 380829 h 419094"/>
                      <a:gd name="connsiteX28" fmla="*/ 207177 w 609593"/>
                      <a:gd name="connsiteY28" fmla="*/ 379051 h 419094"/>
                      <a:gd name="connsiteX29" fmla="*/ 211799 w 609593"/>
                      <a:gd name="connsiteY29" fmla="*/ 378492 h 419094"/>
                      <a:gd name="connsiteX30" fmla="*/ 236399 w 609593"/>
                      <a:gd name="connsiteY30" fmla="*/ 374288 h 419094"/>
                      <a:gd name="connsiteX31" fmla="*/ 238215 w 609593"/>
                      <a:gd name="connsiteY31" fmla="*/ 373044 h 419094"/>
                      <a:gd name="connsiteX32" fmla="*/ 312015 w 609593"/>
                      <a:gd name="connsiteY32" fmla="*/ 299676 h 419094"/>
                      <a:gd name="connsiteX33" fmla="*/ 312025 w 609593"/>
                      <a:gd name="connsiteY33" fmla="*/ 299676 h 419094"/>
                      <a:gd name="connsiteX34" fmla="*/ 358365 w 609593"/>
                      <a:gd name="connsiteY34" fmla="*/ 249653 h 419094"/>
                      <a:gd name="connsiteX35" fmla="*/ 364042 w 609593"/>
                      <a:gd name="connsiteY35" fmla="*/ 243455 h 419094"/>
                      <a:gd name="connsiteX36" fmla="*/ 419376 w 609593"/>
                      <a:gd name="connsiteY36" fmla="*/ 243455 h 419094"/>
                      <a:gd name="connsiteX37" fmla="*/ 419376 w 609593"/>
                      <a:gd name="connsiteY37" fmla="*/ 243460 h 419094"/>
                      <a:gd name="connsiteX38" fmla="*/ 528071 w 609593"/>
                      <a:gd name="connsiteY38" fmla="*/ 243460 h 419094"/>
                      <a:gd name="connsiteX39" fmla="*/ 571493 w 609593"/>
                      <a:gd name="connsiteY39" fmla="*/ 209449 h 419094"/>
                      <a:gd name="connsiteX40" fmla="*/ 528071 w 609593"/>
                      <a:gd name="connsiteY40" fmla="*/ 175451 h 419094"/>
                      <a:gd name="connsiteX41" fmla="*/ 419378 w 609593"/>
                      <a:gd name="connsiteY41" fmla="*/ 175451 h 419094"/>
                      <a:gd name="connsiteX42" fmla="*/ 419378 w 609593"/>
                      <a:gd name="connsiteY42" fmla="*/ 175454 h 419094"/>
                      <a:gd name="connsiteX43" fmla="*/ 363930 w 609593"/>
                      <a:gd name="connsiteY43" fmla="*/ 175454 h 419094"/>
                      <a:gd name="connsiteX44" fmla="*/ 358265 w 609593"/>
                      <a:gd name="connsiteY44" fmla="*/ 169116 h 419094"/>
                      <a:gd name="connsiteX45" fmla="*/ 310107 w 609593"/>
                      <a:gd name="connsiteY45" fmla="*/ 116462 h 419094"/>
                      <a:gd name="connsiteX46" fmla="*/ 361974 w 609593"/>
                      <a:gd name="connsiteY46" fmla="*/ 116462 h 419094"/>
                      <a:gd name="connsiteX47" fmla="*/ 380935 w 609593"/>
                      <a:gd name="connsiteY47" fmla="*/ 137354 h 419094"/>
                      <a:gd name="connsiteX48" fmla="*/ 419372 w 609593"/>
                      <a:gd name="connsiteY48" fmla="*/ 137354 h 419094"/>
                      <a:gd name="connsiteX49" fmla="*/ 419372 w 609593"/>
                      <a:gd name="connsiteY49" fmla="*/ 137351 h 419094"/>
                      <a:gd name="connsiteX50" fmla="*/ 528059 w 609593"/>
                      <a:gd name="connsiteY50" fmla="*/ 137351 h 419094"/>
                      <a:gd name="connsiteX51" fmla="*/ 609593 w 609593"/>
                      <a:gd name="connsiteY51" fmla="*/ 209449 h 419094"/>
                      <a:gd name="connsiteX52" fmla="*/ 528059 w 609593"/>
                      <a:gd name="connsiteY52" fmla="*/ 281560 h 419094"/>
                      <a:gd name="connsiteX53" fmla="*/ 419372 w 609593"/>
                      <a:gd name="connsiteY53" fmla="*/ 281560 h 419094"/>
                      <a:gd name="connsiteX54" fmla="*/ 419372 w 609593"/>
                      <a:gd name="connsiteY54" fmla="*/ 281555 h 419094"/>
                      <a:gd name="connsiteX55" fmla="*/ 380832 w 609593"/>
                      <a:gd name="connsiteY55" fmla="*/ 281555 h 419094"/>
                      <a:gd name="connsiteX56" fmla="*/ 364146 w 609593"/>
                      <a:gd name="connsiteY56" fmla="*/ 299676 h 419094"/>
                      <a:gd name="connsiteX57" fmla="*/ 364149 w 609593"/>
                      <a:gd name="connsiteY57" fmla="*/ 299676 h 419094"/>
                      <a:gd name="connsiteX58" fmla="*/ 261317 w 609593"/>
                      <a:gd name="connsiteY58" fmla="*/ 403321 h 419094"/>
                      <a:gd name="connsiteX59" fmla="*/ 216130 w 609593"/>
                      <a:gd name="connsiteY59" fmla="*/ 416338 h 419094"/>
                      <a:gd name="connsiteX60" fmla="*/ 211838 w 609593"/>
                      <a:gd name="connsiteY60" fmla="*/ 416859 h 419094"/>
                      <a:gd name="connsiteX61" fmla="*/ 182170 w 609593"/>
                      <a:gd name="connsiteY61" fmla="*/ 419094 h 419094"/>
                      <a:gd name="connsiteX62" fmla="*/ 179326 w 609593"/>
                      <a:gd name="connsiteY62" fmla="*/ 419094 h 419094"/>
                      <a:gd name="connsiteX63" fmla="*/ 146725 w 609593"/>
                      <a:gd name="connsiteY63" fmla="*/ 403879 h 419094"/>
                      <a:gd name="connsiteX64" fmla="*/ 146928 w 609593"/>
                      <a:gd name="connsiteY64" fmla="*/ 372638 h 419094"/>
                      <a:gd name="connsiteX65" fmla="*/ 189523 w 609593"/>
                      <a:gd name="connsiteY65" fmla="*/ 299678 h 419094"/>
                      <a:gd name="connsiteX66" fmla="*/ 189515 w 609593"/>
                      <a:gd name="connsiteY66" fmla="*/ 299678 h 419094"/>
                      <a:gd name="connsiteX67" fmla="*/ 200094 w 609593"/>
                      <a:gd name="connsiteY67" fmla="*/ 281555 h 419094"/>
                      <a:gd name="connsiteX68" fmla="*/ 140772 w 609593"/>
                      <a:gd name="connsiteY68" fmla="*/ 281568 h 419094"/>
                      <a:gd name="connsiteX69" fmla="*/ 140772 w 609593"/>
                      <a:gd name="connsiteY69" fmla="*/ 281570 h 419094"/>
                      <a:gd name="connsiteX70" fmla="*/ 125659 w 609593"/>
                      <a:gd name="connsiteY70" fmla="*/ 281570 h 419094"/>
                      <a:gd name="connsiteX71" fmla="*/ 81222 w 609593"/>
                      <a:gd name="connsiteY71" fmla="*/ 318045 h 419094"/>
                      <a:gd name="connsiteX72" fmla="*/ 73678 w 609593"/>
                      <a:gd name="connsiteY72" fmla="*/ 323468 h 419094"/>
                      <a:gd name="connsiteX73" fmla="*/ 45205 w 609593"/>
                      <a:gd name="connsiteY73" fmla="*/ 330516 h 419094"/>
                      <a:gd name="connsiteX74" fmla="*/ 35083 w 609593"/>
                      <a:gd name="connsiteY74" fmla="*/ 330529 h 419094"/>
                      <a:gd name="connsiteX75" fmla="*/ 9556 w 609593"/>
                      <a:gd name="connsiteY75" fmla="*/ 321626 h 419094"/>
                      <a:gd name="connsiteX76" fmla="*/ 6 w 609593"/>
                      <a:gd name="connsiteY76" fmla="*/ 300760 h 419094"/>
                      <a:gd name="connsiteX77" fmla="*/ 1085 w 609593"/>
                      <a:gd name="connsiteY77" fmla="*/ 293089 h 419094"/>
                      <a:gd name="connsiteX78" fmla="*/ 1491 w 609593"/>
                      <a:gd name="connsiteY78" fmla="*/ 291794 h 419094"/>
                      <a:gd name="connsiteX79" fmla="*/ 30943 w 609593"/>
                      <a:gd name="connsiteY79" fmla="*/ 209448 h 419094"/>
                      <a:gd name="connsiteX80" fmla="*/ 30938 w 609593"/>
                      <a:gd name="connsiteY80" fmla="*/ 209448 h 419094"/>
                      <a:gd name="connsiteX81" fmla="*/ 1080 w 609593"/>
                      <a:gd name="connsiteY81" fmla="*/ 125806 h 419094"/>
                      <a:gd name="connsiteX82" fmla="*/ 0 w 609593"/>
                      <a:gd name="connsiteY82" fmla="*/ 118173 h 419094"/>
                      <a:gd name="connsiteX83" fmla="*/ 9563 w 609593"/>
                      <a:gd name="connsiteY83" fmla="*/ 97282 h 419094"/>
                      <a:gd name="connsiteX84" fmla="*/ 35052 w 609593"/>
                      <a:gd name="connsiteY84" fmla="*/ 88379 h 419094"/>
                      <a:gd name="connsiteX85" fmla="*/ 179320 w 609593"/>
                      <a:gd name="connsiteY85" fmla="*/ 0 h 419094"/>
                      <a:gd name="connsiteX86" fmla="*/ 182152 w 609593"/>
                      <a:gd name="connsiteY86" fmla="*/ 0 h 419094"/>
                      <a:gd name="connsiteX87" fmla="*/ 211083 w 609593"/>
                      <a:gd name="connsiteY87" fmla="*/ 2134 h 419094"/>
                      <a:gd name="connsiteX88" fmla="*/ 216112 w 609593"/>
                      <a:gd name="connsiteY88" fmla="*/ 2756 h 419094"/>
                      <a:gd name="connsiteX89" fmla="*/ 260727 w 609593"/>
                      <a:gd name="connsiteY89" fmla="*/ 15253 h 419094"/>
                      <a:gd name="connsiteX90" fmla="*/ 361972 w 609593"/>
                      <a:gd name="connsiteY90" fmla="*/ 116459 h 419094"/>
                      <a:gd name="connsiteX91" fmla="*/ 310105 w 609593"/>
                      <a:gd name="connsiteY91" fmla="*/ 116459 h 419094"/>
                      <a:gd name="connsiteX92" fmla="*/ 238972 w 609593"/>
                      <a:gd name="connsiteY92" fmla="*/ 46520 h 419094"/>
                      <a:gd name="connsiteX93" fmla="*/ 235937 w 609593"/>
                      <a:gd name="connsiteY93" fmla="*/ 44628 h 419094"/>
                      <a:gd name="connsiteX94" fmla="*/ 211782 w 609593"/>
                      <a:gd name="connsiteY94" fmla="*/ 40589 h 419094"/>
                      <a:gd name="connsiteX95" fmla="*/ 206435 w 609593"/>
                      <a:gd name="connsiteY95" fmla="*/ 39942 h 419094"/>
                      <a:gd name="connsiteX96" fmla="*/ 186267 w 609593"/>
                      <a:gd name="connsiteY96" fmla="*/ 38265 h 419094"/>
                      <a:gd name="connsiteX97" fmla="*/ 231981 w 609593"/>
                      <a:gd name="connsiteY97" fmla="*/ 116449 h 419094"/>
                      <a:gd name="connsiteX98" fmla="*/ 231983 w 609593"/>
                      <a:gd name="connsiteY98" fmla="*/ 116449 h 419094"/>
                      <a:gd name="connsiteX99" fmla="*/ 266477 w 609593"/>
                      <a:gd name="connsiteY99" fmla="*/ 175453 h 419094"/>
                      <a:gd name="connsiteX100" fmla="*/ 140772 w 609593"/>
                      <a:gd name="connsiteY100" fmla="*/ 175441 h 419094"/>
                      <a:gd name="connsiteX101" fmla="*/ 140772 w 609593"/>
                      <a:gd name="connsiteY101" fmla="*/ 137341 h 419094"/>
                      <a:gd name="connsiteX102" fmla="*/ 200056 w 609593"/>
                      <a:gd name="connsiteY102" fmla="*/ 137353 h 419094"/>
                      <a:gd name="connsiteX103" fmla="*/ 187844 w 609593"/>
                      <a:gd name="connsiteY103" fmla="*/ 116459 h 419094"/>
                      <a:gd name="connsiteX104" fmla="*/ 187842 w 609593"/>
                      <a:gd name="connsiteY104" fmla="*/ 116459 h 419094"/>
                      <a:gd name="connsiteX105" fmla="*/ 147240 w 609593"/>
                      <a:gd name="connsiteY105" fmla="*/ 47028 h 419094"/>
                      <a:gd name="connsiteX106" fmla="*/ 146719 w 609593"/>
                      <a:gd name="connsiteY106" fmla="*/ 15215 h 419094"/>
                      <a:gd name="connsiteX107" fmla="*/ 179320 w 609593"/>
                      <a:gd name="connsiteY107" fmla="*/ 0 h 41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9593" h="419094">
                        <a:moveTo>
                          <a:pt x="35052" y="88379"/>
                        </a:moveTo>
                        <a:lnTo>
                          <a:pt x="45035" y="88392"/>
                        </a:lnTo>
                        <a:cubicBezTo>
                          <a:pt x="54661" y="88481"/>
                          <a:pt x="64643" y="89420"/>
                          <a:pt x="73711" y="95466"/>
                        </a:cubicBezTo>
                        <a:cubicBezTo>
                          <a:pt x="75324" y="96443"/>
                          <a:pt x="77305" y="97777"/>
                          <a:pt x="80201" y="100050"/>
                        </a:cubicBezTo>
                        <a:lnTo>
                          <a:pt x="139015" y="137338"/>
                        </a:lnTo>
                        <a:lnTo>
                          <a:pt x="140767" y="137338"/>
                        </a:lnTo>
                        <a:lnTo>
                          <a:pt x="140767" y="175438"/>
                        </a:lnTo>
                        <a:lnTo>
                          <a:pt x="127953" y="175438"/>
                        </a:lnTo>
                        <a:lnTo>
                          <a:pt x="57214" y="130441"/>
                        </a:lnTo>
                        <a:cubicBezTo>
                          <a:pt x="55677" y="129235"/>
                          <a:pt x="54826" y="128536"/>
                          <a:pt x="54064" y="128117"/>
                        </a:cubicBezTo>
                        <a:lnTo>
                          <a:pt x="52528" y="127139"/>
                        </a:lnTo>
                        <a:cubicBezTo>
                          <a:pt x="52324" y="127051"/>
                          <a:pt x="50762" y="126542"/>
                          <a:pt x="44844" y="126492"/>
                        </a:cubicBezTo>
                        <a:lnTo>
                          <a:pt x="41745" y="126492"/>
                        </a:lnTo>
                        <a:lnTo>
                          <a:pt x="71400" y="209447"/>
                        </a:lnTo>
                        <a:lnTo>
                          <a:pt x="71405" y="209447"/>
                        </a:lnTo>
                        <a:lnTo>
                          <a:pt x="41725" y="292416"/>
                        </a:lnTo>
                        <a:lnTo>
                          <a:pt x="45002" y="292416"/>
                        </a:lnTo>
                        <a:cubicBezTo>
                          <a:pt x="50755" y="292365"/>
                          <a:pt x="52304" y="291857"/>
                          <a:pt x="52647" y="291705"/>
                        </a:cubicBezTo>
                        <a:lnTo>
                          <a:pt x="54184" y="290714"/>
                        </a:lnTo>
                        <a:cubicBezTo>
                          <a:pt x="54908" y="290295"/>
                          <a:pt x="55771" y="289622"/>
                          <a:pt x="57232" y="288454"/>
                        </a:cubicBezTo>
                        <a:lnTo>
                          <a:pt x="111994" y="243470"/>
                        </a:lnTo>
                        <a:lnTo>
                          <a:pt x="133470" y="243458"/>
                        </a:lnTo>
                        <a:lnTo>
                          <a:pt x="140772" y="243458"/>
                        </a:lnTo>
                        <a:lnTo>
                          <a:pt x="140772" y="243455"/>
                        </a:lnTo>
                        <a:lnTo>
                          <a:pt x="266451" y="243455"/>
                        </a:lnTo>
                        <a:lnTo>
                          <a:pt x="233634" y="299678"/>
                        </a:lnTo>
                        <a:lnTo>
                          <a:pt x="233630" y="299678"/>
                        </a:lnTo>
                        <a:lnTo>
                          <a:pt x="186260" y="380829"/>
                        </a:lnTo>
                        <a:cubicBezTo>
                          <a:pt x="191264" y="380512"/>
                          <a:pt x="199493" y="379838"/>
                          <a:pt x="207177" y="379051"/>
                        </a:cubicBezTo>
                        <a:cubicBezTo>
                          <a:pt x="207710" y="378962"/>
                          <a:pt x="209564" y="378746"/>
                          <a:pt x="211799" y="378492"/>
                        </a:cubicBezTo>
                        <a:cubicBezTo>
                          <a:pt x="224525" y="377032"/>
                          <a:pt x="232793" y="375609"/>
                          <a:pt x="236399" y="374288"/>
                        </a:cubicBezTo>
                        <a:lnTo>
                          <a:pt x="238215" y="373044"/>
                        </a:lnTo>
                        <a:cubicBezTo>
                          <a:pt x="238711" y="372688"/>
                          <a:pt x="254103" y="361106"/>
                          <a:pt x="312015" y="299676"/>
                        </a:cubicBezTo>
                        <a:lnTo>
                          <a:pt x="312025" y="299676"/>
                        </a:lnTo>
                        <a:lnTo>
                          <a:pt x="358365" y="249653"/>
                        </a:lnTo>
                        <a:lnTo>
                          <a:pt x="364042" y="243455"/>
                        </a:lnTo>
                        <a:lnTo>
                          <a:pt x="419376" y="243455"/>
                        </a:lnTo>
                        <a:lnTo>
                          <a:pt x="419376" y="243460"/>
                        </a:lnTo>
                        <a:lnTo>
                          <a:pt x="528071" y="243460"/>
                        </a:lnTo>
                        <a:cubicBezTo>
                          <a:pt x="569626" y="243460"/>
                          <a:pt x="571493" y="209792"/>
                          <a:pt x="571493" y="209449"/>
                        </a:cubicBezTo>
                        <a:cubicBezTo>
                          <a:pt x="571493" y="209119"/>
                          <a:pt x="569626" y="175451"/>
                          <a:pt x="528071" y="175451"/>
                        </a:cubicBezTo>
                        <a:lnTo>
                          <a:pt x="419378" y="175451"/>
                        </a:lnTo>
                        <a:lnTo>
                          <a:pt x="419378" y="175454"/>
                        </a:lnTo>
                        <a:lnTo>
                          <a:pt x="363930" y="175454"/>
                        </a:lnTo>
                        <a:lnTo>
                          <a:pt x="358265" y="169116"/>
                        </a:lnTo>
                        <a:cubicBezTo>
                          <a:pt x="339507" y="148212"/>
                          <a:pt x="323645" y="130927"/>
                          <a:pt x="310107" y="116462"/>
                        </a:cubicBezTo>
                        <a:lnTo>
                          <a:pt x="361974" y="116462"/>
                        </a:lnTo>
                        <a:cubicBezTo>
                          <a:pt x="367994" y="123041"/>
                          <a:pt x="374217" y="129899"/>
                          <a:pt x="380935" y="137354"/>
                        </a:cubicBezTo>
                        <a:lnTo>
                          <a:pt x="419372" y="137354"/>
                        </a:lnTo>
                        <a:lnTo>
                          <a:pt x="419372" y="137351"/>
                        </a:lnTo>
                        <a:lnTo>
                          <a:pt x="528059" y="137351"/>
                        </a:lnTo>
                        <a:cubicBezTo>
                          <a:pt x="589666" y="137351"/>
                          <a:pt x="609593" y="185929"/>
                          <a:pt x="609593" y="209449"/>
                        </a:cubicBezTo>
                        <a:cubicBezTo>
                          <a:pt x="609593" y="232982"/>
                          <a:pt x="589666" y="281560"/>
                          <a:pt x="528059" y="281560"/>
                        </a:cubicBezTo>
                        <a:lnTo>
                          <a:pt x="419372" y="281560"/>
                        </a:lnTo>
                        <a:lnTo>
                          <a:pt x="419372" y="281555"/>
                        </a:lnTo>
                        <a:lnTo>
                          <a:pt x="380832" y="281555"/>
                        </a:lnTo>
                        <a:lnTo>
                          <a:pt x="364146" y="299676"/>
                        </a:lnTo>
                        <a:lnTo>
                          <a:pt x="364149" y="299676"/>
                        </a:lnTo>
                        <a:cubicBezTo>
                          <a:pt x="292292" y="377286"/>
                          <a:pt x="267743" y="398330"/>
                          <a:pt x="261317" y="403321"/>
                        </a:cubicBezTo>
                        <a:cubicBezTo>
                          <a:pt x="253036" y="410864"/>
                          <a:pt x="239282" y="413684"/>
                          <a:pt x="216130" y="416338"/>
                        </a:cubicBezTo>
                        <a:lnTo>
                          <a:pt x="211838" y="416859"/>
                        </a:lnTo>
                        <a:cubicBezTo>
                          <a:pt x="203087" y="417786"/>
                          <a:pt x="188139" y="419094"/>
                          <a:pt x="182170" y="419094"/>
                        </a:cubicBezTo>
                        <a:lnTo>
                          <a:pt x="179326" y="419094"/>
                        </a:lnTo>
                        <a:cubicBezTo>
                          <a:pt x="159895" y="419094"/>
                          <a:pt x="150865" y="410826"/>
                          <a:pt x="146725" y="403879"/>
                        </a:cubicBezTo>
                        <a:cubicBezTo>
                          <a:pt x="140286" y="393072"/>
                          <a:pt x="142610" y="380651"/>
                          <a:pt x="146928" y="372638"/>
                        </a:cubicBezTo>
                        <a:lnTo>
                          <a:pt x="189523" y="299678"/>
                        </a:lnTo>
                        <a:lnTo>
                          <a:pt x="189515" y="299678"/>
                        </a:lnTo>
                        <a:lnTo>
                          <a:pt x="200094" y="281555"/>
                        </a:lnTo>
                        <a:lnTo>
                          <a:pt x="140772" y="281568"/>
                        </a:lnTo>
                        <a:lnTo>
                          <a:pt x="140772" y="281570"/>
                        </a:lnTo>
                        <a:lnTo>
                          <a:pt x="125659" y="281570"/>
                        </a:lnTo>
                        <a:lnTo>
                          <a:pt x="81222" y="318045"/>
                        </a:lnTo>
                        <a:cubicBezTo>
                          <a:pt x="77704" y="320864"/>
                          <a:pt x="75456" y="322401"/>
                          <a:pt x="73678" y="323468"/>
                        </a:cubicBezTo>
                        <a:cubicBezTo>
                          <a:pt x="64623" y="329500"/>
                          <a:pt x="54654" y="330427"/>
                          <a:pt x="45205" y="330516"/>
                        </a:cubicBezTo>
                        <a:lnTo>
                          <a:pt x="35083" y="330529"/>
                        </a:lnTo>
                        <a:cubicBezTo>
                          <a:pt x="30968" y="330529"/>
                          <a:pt x="18865" y="330529"/>
                          <a:pt x="9556" y="321626"/>
                        </a:cubicBezTo>
                        <a:cubicBezTo>
                          <a:pt x="3485" y="316521"/>
                          <a:pt x="-45" y="308863"/>
                          <a:pt x="6" y="300760"/>
                        </a:cubicBezTo>
                        <a:cubicBezTo>
                          <a:pt x="18" y="298157"/>
                          <a:pt x="374" y="295591"/>
                          <a:pt x="1085" y="293089"/>
                        </a:cubicBezTo>
                        <a:lnTo>
                          <a:pt x="1491" y="291794"/>
                        </a:lnTo>
                        <a:lnTo>
                          <a:pt x="30943" y="209448"/>
                        </a:lnTo>
                        <a:lnTo>
                          <a:pt x="30938" y="209448"/>
                        </a:lnTo>
                        <a:lnTo>
                          <a:pt x="1080" y="125806"/>
                        </a:lnTo>
                        <a:cubicBezTo>
                          <a:pt x="381" y="123304"/>
                          <a:pt x="13" y="120739"/>
                          <a:pt x="0" y="118173"/>
                        </a:cubicBezTo>
                        <a:cubicBezTo>
                          <a:pt x="-38" y="110033"/>
                          <a:pt x="3493" y="102387"/>
                          <a:pt x="9563" y="97282"/>
                        </a:cubicBezTo>
                        <a:cubicBezTo>
                          <a:pt x="18860" y="88379"/>
                          <a:pt x="30963" y="88379"/>
                          <a:pt x="35052" y="88379"/>
                        </a:cubicBezTo>
                        <a:close/>
                        <a:moveTo>
                          <a:pt x="179320" y="0"/>
                        </a:moveTo>
                        <a:lnTo>
                          <a:pt x="182152" y="0"/>
                        </a:lnTo>
                        <a:cubicBezTo>
                          <a:pt x="188096" y="0"/>
                          <a:pt x="203044" y="1308"/>
                          <a:pt x="211083" y="2134"/>
                        </a:cubicBezTo>
                        <a:lnTo>
                          <a:pt x="216112" y="2756"/>
                        </a:lnTo>
                        <a:cubicBezTo>
                          <a:pt x="238744" y="5334"/>
                          <a:pt x="252396" y="8115"/>
                          <a:pt x="260727" y="15253"/>
                        </a:cubicBezTo>
                        <a:cubicBezTo>
                          <a:pt x="269236" y="21171"/>
                          <a:pt x="294268" y="42329"/>
                          <a:pt x="361972" y="116459"/>
                        </a:cubicBezTo>
                        <a:lnTo>
                          <a:pt x="310105" y="116459"/>
                        </a:lnTo>
                        <a:cubicBezTo>
                          <a:pt x="254708" y="57252"/>
                          <a:pt x="239722" y="47003"/>
                          <a:pt x="238972" y="46520"/>
                        </a:cubicBezTo>
                        <a:lnTo>
                          <a:pt x="235937" y="44628"/>
                        </a:lnTo>
                        <a:cubicBezTo>
                          <a:pt x="232114" y="43358"/>
                          <a:pt x="224012" y="41986"/>
                          <a:pt x="211782" y="40589"/>
                        </a:cubicBezTo>
                        <a:cubicBezTo>
                          <a:pt x="209559" y="40348"/>
                          <a:pt x="207705" y="40119"/>
                          <a:pt x="206435" y="39942"/>
                        </a:cubicBezTo>
                        <a:cubicBezTo>
                          <a:pt x="199145" y="39205"/>
                          <a:pt x="191195" y="38570"/>
                          <a:pt x="186267" y="38265"/>
                        </a:cubicBezTo>
                        <a:lnTo>
                          <a:pt x="231981" y="116449"/>
                        </a:lnTo>
                        <a:lnTo>
                          <a:pt x="231983" y="116449"/>
                        </a:lnTo>
                        <a:lnTo>
                          <a:pt x="266477" y="175453"/>
                        </a:lnTo>
                        <a:lnTo>
                          <a:pt x="140772" y="175441"/>
                        </a:lnTo>
                        <a:lnTo>
                          <a:pt x="140772" y="137341"/>
                        </a:lnTo>
                        <a:lnTo>
                          <a:pt x="200056" y="137353"/>
                        </a:lnTo>
                        <a:lnTo>
                          <a:pt x="187844" y="116459"/>
                        </a:lnTo>
                        <a:lnTo>
                          <a:pt x="187842" y="116459"/>
                        </a:lnTo>
                        <a:lnTo>
                          <a:pt x="147240" y="47028"/>
                        </a:lnTo>
                        <a:cubicBezTo>
                          <a:pt x="142605" y="38443"/>
                          <a:pt x="140281" y="26022"/>
                          <a:pt x="146719" y="15215"/>
                        </a:cubicBezTo>
                        <a:cubicBezTo>
                          <a:pt x="150872" y="8280"/>
                          <a:pt x="159889" y="0"/>
                          <a:pt x="17932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30" name="Picture 129">
                  <a:extLst>
                    <a:ext uri="{FF2B5EF4-FFF2-40B4-BE49-F238E27FC236}">
                      <a16:creationId xmlns:a16="http://schemas.microsoft.com/office/drawing/2014/main" id="{DC4255EF-7A05-8242-80BB-99D026BDF2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60943" y="3100540"/>
                  <a:ext cx="365746" cy="365746"/>
                </a:xfrm>
                <a:prstGeom prst="rect">
                  <a:avLst/>
                </a:prstGeom>
              </p:spPr>
            </p:pic>
          </p:grpSp>
        </p:grpSp>
        <p:grpSp>
          <p:nvGrpSpPr>
            <p:cNvPr id="110" name="Group 109">
              <a:extLst>
                <a:ext uri="{FF2B5EF4-FFF2-40B4-BE49-F238E27FC236}">
                  <a16:creationId xmlns:a16="http://schemas.microsoft.com/office/drawing/2014/main" id="{FD83C02E-4D3C-B94F-B528-B0C61F667FC7}"/>
                </a:ext>
              </a:extLst>
            </p:cNvPr>
            <p:cNvGrpSpPr/>
            <p:nvPr/>
          </p:nvGrpSpPr>
          <p:grpSpPr>
            <a:xfrm>
              <a:off x="8561577" y="2110231"/>
              <a:ext cx="2071298" cy="816970"/>
              <a:chOff x="8561577" y="2110231"/>
              <a:chExt cx="2071298" cy="816970"/>
            </a:xfrm>
          </p:grpSpPr>
          <p:grpSp>
            <p:nvGrpSpPr>
              <p:cNvPr id="111" name="Group 110">
                <a:extLst>
                  <a:ext uri="{FF2B5EF4-FFF2-40B4-BE49-F238E27FC236}">
                    <a16:creationId xmlns:a16="http://schemas.microsoft.com/office/drawing/2014/main" id="{D91817B1-F618-1D47-9C92-1D99CDD69953}"/>
                  </a:ext>
                </a:extLst>
              </p:cNvPr>
              <p:cNvGrpSpPr/>
              <p:nvPr/>
            </p:nvGrpSpPr>
            <p:grpSpPr>
              <a:xfrm>
                <a:off x="8561577" y="2110231"/>
                <a:ext cx="644432" cy="816970"/>
                <a:chOff x="8561577" y="2110231"/>
                <a:chExt cx="644432" cy="816970"/>
              </a:xfrm>
            </p:grpSpPr>
            <p:grpSp>
              <p:nvGrpSpPr>
                <p:cNvPr id="122" name="Group 121">
                  <a:extLst>
                    <a:ext uri="{FF2B5EF4-FFF2-40B4-BE49-F238E27FC236}">
                      <a16:creationId xmlns:a16="http://schemas.microsoft.com/office/drawing/2014/main" id="{FA057212-408A-0B43-9F1C-C815F7FF13A9}"/>
                    </a:ext>
                  </a:extLst>
                </p:cNvPr>
                <p:cNvGrpSpPr/>
                <p:nvPr/>
              </p:nvGrpSpPr>
              <p:grpSpPr>
                <a:xfrm>
                  <a:off x="8561577" y="2110231"/>
                  <a:ext cx="644432" cy="816970"/>
                  <a:chOff x="1655255" y="3957787"/>
                  <a:chExt cx="644432" cy="816970"/>
                </a:xfrm>
              </p:grpSpPr>
              <p:sp>
                <p:nvSpPr>
                  <p:cNvPr id="124" name="Rectangle 123">
                    <a:extLst>
                      <a:ext uri="{FF2B5EF4-FFF2-40B4-BE49-F238E27FC236}">
                        <a16:creationId xmlns:a16="http://schemas.microsoft.com/office/drawing/2014/main" id="{5B3D0979-D3CB-0E44-811F-F06A0CFE3FC3}"/>
                      </a:ext>
                    </a:extLst>
                  </p:cNvPr>
                  <p:cNvSpPr/>
                  <p:nvPr/>
                </p:nvSpPr>
                <p:spPr>
                  <a:xfrm>
                    <a:off x="1655255"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5" name="Freeform 124">
                    <a:extLst>
                      <a:ext uri="{FF2B5EF4-FFF2-40B4-BE49-F238E27FC236}">
                        <a16:creationId xmlns:a16="http://schemas.microsoft.com/office/drawing/2014/main" id="{4F34FD6B-B299-5A49-9F6C-273862C00BFD}"/>
                      </a:ext>
                    </a:extLst>
                  </p:cNvPr>
                  <p:cNvSpPr/>
                  <p:nvPr/>
                </p:nvSpPr>
                <p:spPr>
                  <a:xfrm>
                    <a:off x="1783629" y="4347502"/>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23" name="Picture 122">
                  <a:extLst>
                    <a:ext uri="{FF2B5EF4-FFF2-40B4-BE49-F238E27FC236}">
                      <a16:creationId xmlns:a16="http://schemas.microsoft.com/office/drawing/2014/main" id="{3CE39338-8424-164B-AD12-CA4DC64B82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5050" y="2173855"/>
                  <a:ext cx="365746" cy="365746"/>
                </a:xfrm>
                <a:prstGeom prst="rect">
                  <a:avLst/>
                </a:prstGeom>
              </p:spPr>
            </p:pic>
          </p:grpSp>
          <p:grpSp>
            <p:nvGrpSpPr>
              <p:cNvPr id="112" name="Group 111">
                <a:extLst>
                  <a:ext uri="{FF2B5EF4-FFF2-40B4-BE49-F238E27FC236}">
                    <a16:creationId xmlns:a16="http://schemas.microsoft.com/office/drawing/2014/main" id="{BD470C68-8248-6D4C-8CE4-BD3BCA8F8AAD}"/>
                  </a:ext>
                </a:extLst>
              </p:cNvPr>
              <p:cNvGrpSpPr/>
              <p:nvPr/>
            </p:nvGrpSpPr>
            <p:grpSpPr>
              <a:xfrm>
                <a:off x="9285058" y="2110231"/>
                <a:ext cx="644432" cy="816970"/>
                <a:chOff x="9285058" y="2110231"/>
                <a:chExt cx="644432" cy="816970"/>
              </a:xfrm>
            </p:grpSpPr>
            <p:grpSp>
              <p:nvGrpSpPr>
                <p:cNvPr id="118" name="Group 117">
                  <a:extLst>
                    <a:ext uri="{FF2B5EF4-FFF2-40B4-BE49-F238E27FC236}">
                      <a16:creationId xmlns:a16="http://schemas.microsoft.com/office/drawing/2014/main" id="{AEA64066-8E87-C44D-A649-72632C453D6D}"/>
                    </a:ext>
                  </a:extLst>
                </p:cNvPr>
                <p:cNvGrpSpPr/>
                <p:nvPr/>
              </p:nvGrpSpPr>
              <p:grpSpPr>
                <a:xfrm>
                  <a:off x="9285058" y="2110231"/>
                  <a:ext cx="644432" cy="816970"/>
                  <a:chOff x="2378736" y="2110231"/>
                  <a:chExt cx="644432" cy="816970"/>
                </a:xfrm>
              </p:grpSpPr>
              <p:sp>
                <p:nvSpPr>
                  <p:cNvPr id="120" name="Rectangle 119">
                    <a:extLst>
                      <a:ext uri="{FF2B5EF4-FFF2-40B4-BE49-F238E27FC236}">
                        <a16:creationId xmlns:a16="http://schemas.microsoft.com/office/drawing/2014/main" id="{60D0CC85-1791-A646-90C3-33539F191BC1}"/>
                      </a:ext>
                    </a:extLst>
                  </p:cNvPr>
                  <p:cNvSpPr/>
                  <p:nvPr/>
                </p:nvSpPr>
                <p:spPr>
                  <a:xfrm>
                    <a:off x="2378736" y="2110231"/>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1" name="Freeform 120">
                    <a:extLst>
                      <a:ext uri="{FF2B5EF4-FFF2-40B4-BE49-F238E27FC236}">
                        <a16:creationId xmlns:a16="http://schemas.microsoft.com/office/drawing/2014/main" id="{AD09A11D-61A6-A94F-A09A-117582E84E44}"/>
                      </a:ext>
                    </a:extLst>
                  </p:cNvPr>
                  <p:cNvSpPr/>
                  <p:nvPr/>
                </p:nvSpPr>
                <p:spPr>
                  <a:xfrm>
                    <a:off x="2479315" y="2502089"/>
                    <a:ext cx="443274" cy="277538"/>
                  </a:xfrm>
                  <a:custGeom>
                    <a:avLst/>
                    <a:gdLst>
                      <a:gd name="connsiteX0" fmla="*/ 37296 w 608520"/>
                      <a:gd name="connsiteY0" fmla="*/ 191561 h 381000"/>
                      <a:gd name="connsiteX1" fmla="*/ 37296 w 608520"/>
                      <a:gd name="connsiteY1" fmla="*/ 305074 h 381000"/>
                      <a:gd name="connsiteX2" fmla="*/ 571204 w 608520"/>
                      <a:gd name="connsiteY2" fmla="*/ 305074 h 381000"/>
                      <a:gd name="connsiteX3" fmla="*/ 571204 w 608520"/>
                      <a:gd name="connsiteY3" fmla="*/ 191561 h 381000"/>
                      <a:gd name="connsiteX4" fmla="*/ 112987 w 608520"/>
                      <a:gd name="connsiteY4" fmla="*/ 191561 h 381000"/>
                      <a:gd name="connsiteX5" fmla="*/ 105551 w 608520"/>
                      <a:gd name="connsiteY5" fmla="*/ 193062 h 381000"/>
                      <a:gd name="connsiteX6" fmla="*/ 98116 w 608520"/>
                      <a:gd name="connsiteY6" fmla="*/ 191561 h 381000"/>
                      <a:gd name="connsiteX7" fmla="*/ 37300 w 608520"/>
                      <a:gd name="connsiteY7" fmla="*/ 143681 h 381000"/>
                      <a:gd name="connsiteX8" fmla="*/ 37300 w 608520"/>
                      <a:gd name="connsiteY8" fmla="*/ 153454 h 381000"/>
                      <a:gd name="connsiteX9" fmla="*/ 41631 w 608520"/>
                      <a:gd name="connsiteY9" fmla="*/ 153454 h 381000"/>
                      <a:gd name="connsiteX10" fmla="*/ 38266 w 608520"/>
                      <a:gd name="connsiteY10" fmla="*/ 148464 h 381000"/>
                      <a:gd name="connsiteX11" fmla="*/ 199234 w 608520"/>
                      <a:gd name="connsiteY11" fmla="*/ 113768 h 381000"/>
                      <a:gd name="connsiteX12" fmla="*/ 179384 w 608520"/>
                      <a:gd name="connsiteY12" fmla="*/ 133618 h 381000"/>
                      <a:gd name="connsiteX13" fmla="*/ 185199 w 608520"/>
                      <a:gd name="connsiteY13" fmla="*/ 147643 h 381000"/>
                      <a:gd name="connsiteX14" fmla="*/ 199229 w 608520"/>
                      <a:gd name="connsiteY14" fmla="*/ 153454 h 381000"/>
                      <a:gd name="connsiteX15" fmla="*/ 461964 w 608520"/>
                      <a:gd name="connsiteY15" fmla="*/ 153454 h 381000"/>
                      <a:gd name="connsiteX16" fmla="*/ 475988 w 608520"/>
                      <a:gd name="connsiteY16" fmla="*/ 147643 h 381000"/>
                      <a:gd name="connsiteX17" fmla="*/ 481796 w 608520"/>
                      <a:gd name="connsiteY17" fmla="*/ 133618 h 381000"/>
                      <a:gd name="connsiteX18" fmla="*/ 461959 w 608520"/>
                      <a:gd name="connsiteY18" fmla="*/ 113768 h 381000"/>
                      <a:gd name="connsiteX19" fmla="*/ 105551 w 608520"/>
                      <a:gd name="connsiteY19" fmla="*/ 87121 h 381000"/>
                      <a:gd name="connsiteX20" fmla="*/ 72633 w 608520"/>
                      <a:gd name="connsiteY20" fmla="*/ 120039 h 381000"/>
                      <a:gd name="connsiteX21" fmla="*/ 105551 w 608520"/>
                      <a:gd name="connsiteY21" fmla="*/ 152958 h 381000"/>
                      <a:gd name="connsiteX22" fmla="*/ 138470 w 608520"/>
                      <a:gd name="connsiteY22" fmla="*/ 120039 h 381000"/>
                      <a:gd name="connsiteX23" fmla="*/ 105551 w 608520"/>
                      <a:gd name="connsiteY23" fmla="*/ 87121 h 381000"/>
                      <a:gd name="connsiteX24" fmla="*/ 18644 w 608520"/>
                      <a:gd name="connsiteY24" fmla="*/ 0 h 381000"/>
                      <a:gd name="connsiteX25" fmla="*/ 37300 w 608520"/>
                      <a:gd name="connsiteY25" fmla="*/ 18644 h 381000"/>
                      <a:gd name="connsiteX26" fmla="*/ 37300 w 608520"/>
                      <a:gd name="connsiteY26" fmla="*/ 96398 h 381000"/>
                      <a:gd name="connsiteX27" fmla="*/ 38266 w 608520"/>
                      <a:gd name="connsiteY27" fmla="*/ 91616 h 381000"/>
                      <a:gd name="connsiteX28" fmla="*/ 105551 w 608520"/>
                      <a:gd name="connsiteY28" fmla="*/ 47012 h 381000"/>
                      <a:gd name="connsiteX29" fmla="*/ 157189 w 608520"/>
                      <a:gd name="connsiteY29" fmla="*/ 68403 h 381000"/>
                      <a:gd name="connsiteX30" fmla="*/ 167941 w 608520"/>
                      <a:gd name="connsiteY30" fmla="*/ 84351 h 381000"/>
                      <a:gd name="connsiteX31" fmla="*/ 173376 w 608520"/>
                      <a:gd name="connsiteY31" fmla="*/ 80687 h 381000"/>
                      <a:gd name="connsiteX32" fmla="*/ 195620 w 608520"/>
                      <a:gd name="connsiteY32" fmla="*/ 76195 h 381000"/>
                      <a:gd name="connsiteX33" fmla="*/ 462752 w 608520"/>
                      <a:gd name="connsiteY33" fmla="*/ 76195 h 381000"/>
                      <a:gd name="connsiteX34" fmla="*/ 519902 w 608520"/>
                      <a:gd name="connsiteY34" fmla="*/ 133345 h 381000"/>
                      <a:gd name="connsiteX35" fmla="*/ 511572 w 608520"/>
                      <a:gd name="connsiteY35" fmla="*/ 153454 h 381000"/>
                      <a:gd name="connsiteX36" fmla="*/ 571208 w 608520"/>
                      <a:gd name="connsiteY36" fmla="*/ 153454 h 381000"/>
                      <a:gd name="connsiteX37" fmla="*/ 571208 w 608520"/>
                      <a:gd name="connsiteY37" fmla="*/ 132423 h 381000"/>
                      <a:gd name="connsiteX38" fmla="*/ 589864 w 608520"/>
                      <a:gd name="connsiteY38" fmla="*/ 113767 h 381000"/>
                      <a:gd name="connsiteX39" fmla="*/ 608520 w 608520"/>
                      <a:gd name="connsiteY39" fmla="*/ 132423 h 381000"/>
                      <a:gd name="connsiteX40" fmla="*/ 608520 w 608520"/>
                      <a:gd name="connsiteY40" fmla="*/ 362344 h 381000"/>
                      <a:gd name="connsiteX41" fmla="*/ 589864 w 608520"/>
                      <a:gd name="connsiteY41" fmla="*/ 381000 h 381000"/>
                      <a:gd name="connsiteX42" fmla="*/ 571208 w 608520"/>
                      <a:gd name="connsiteY42" fmla="*/ 362344 h 381000"/>
                      <a:gd name="connsiteX43" fmla="*/ 571208 w 608520"/>
                      <a:gd name="connsiteY43" fmla="*/ 343154 h 381000"/>
                      <a:gd name="connsiteX44" fmla="*/ 37300 w 608520"/>
                      <a:gd name="connsiteY44" fmla="*/ 343154 h 381000"/>
                      <a:gd name="connsiteX45" fmla="*/ 37300 w 608520"/>
                      <a:gd name="connsiteY45" fmla="*/ 362344 h 381000"/>
                      <a:gd name="connsiteX46" fmla="*/ 18644 w 608520"/>
                      <a:gd name="connsiteY46" fmla="*/ 381000 h 381000"/>
                      <a:gd name="connsiteX47" fmla="*/ 0 w 608520"/>
                      <a:gd name="connsiteY47" fmla="*/ 362344 h 381000"/>
                      <a:gd name="connsiteX48" fmla="*/ 0 w 608520"/>
                      <a:gd name="connsiteY48" fmla="*/ 18644 h 381000"/>
                      <a:gd name="connsiteX49" fmla="*/ 18644 w 608520"/>
                      <a:gd name="connsiteY49"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8520" h="381000">
                        <a:moveTo>
                          <a:pt x="37296" y="191561"/>
                        </a:moveTo>
                        <a:lnTo>
                          <a:pt x="37296" y="305074"/>
                        </a:lnTo>
                        <a:lnTo>
                          <a:pt x="571204" y="305074"/>
                        </a:lnTo>
                        <a:lnTo>
                          <a:pt x="571204" y="191561"/>
                        </a:lnTo>
                        <a:lnTo>
                          <a:pt x="112987" y="191561"/>
                        </a:lnTo>
                        <a:lnTo>
                          <a:pt x="105551" y="193062"/>
                        </a:lnTo>
                        <a:lnTo>
                          <a:pt x="98116" y="191561"/>
                        </a:lnTo>
                        <a:close/>
                        <a:moveTo>
                          <a:pt x="37300" y="143681"/>
                        </a:moveTo>
                        <a:lnTo>
                          <a:pt x="37300" y="153454"/>
                        </a:lnTo>
                        <a:lnTo>
                          <a:pt x="41631" y="153454"/>
                        </a:lnTo>
                        <a:lnTo>
                          <a:pt x="38266" y="148464"/>
                        </a:lnTo>
                        <a:close/>
                        <a:moveTo>
                          <a:pt x="199234" y="113768"/>
                        </a:moveTo>
                        <a:cubicBezTo>
                          <a:pt x="188274" y="113768"/>
                          <a:pt x="179384" y="122658"/>
                          <a:pt x="179384" y="133618"/>
                        </a:cubicBezTo>
                        <a:cubicBezTo>
                          <a:pt x="179384" y="139092"/>
                          <a:pt x="181607" y="144052"/>
                          <a:pt x="185199" y="147643"/>
                        </a:cubicBezTo>
                        <a:lnTo>
                          <a:pt x="199229" y="153454"/>
                        </a:lnTo>
                        <a:lnTo>
                          <a:pt x="461964" y="153454"/>
                        </a:lnTo>
                        <a:lnTo>
                          <a:pt x="475988" y="147643"/>
                        </a:lnTo>
                        <a:cubicBezTo>
                          <a:pt x="479577" y="144052"/>
                          <a:pt x="481796" y="139092"/>
                          <a:pt x="481796" y="133618"/>
                        </a:cubicBezTo>
                        <a:cubicBezTo>
                          <a:pt x="481796" y="122658"/>
                          <a:pt x="472919" y="113768"/>
                          <a:pt x="461959" y="113768"/>
                        </a:cubicBezTo>
                        <a:close/>
                        <a:moveTo>
                          <a:pt x="105551" y="87121"/>
                        </a:moveTo>
                        <a:cubicBezTo>
                          <a:pt x="87365" y="87121"/>
                          <a:pt x="72633" y="101853"/>
                          <a:pt x="72633" y="120039"/>
                        </a:cubicBezTo>
                        <a:cubicBezTo>
                          <a:pt x="72633" y="138213"/>
                          <a:pt x="87365" y="152958"/>
                          <a:pt x="105551" y="152958"/>
                        </a:cubicBezTo>
                        <a:cubicBezTo>
                          <a:pt x="123738" y="152958"/>
                          <a:pt x="138470" y="138213"/>
                          <a:pt x="138470" y="120039"/>
                        </a:cubicBezTo>
                        <a:cubicBezTo>
                          <a:pt x="138470" y="101853"/>
                          <a:pt x="123738" y="87121"/>
                          <a:pt x="105551" y="87121"/>
                        </a:cubicBezTo>
                        <a:close/>
                        <a:moveTo>
                          <a:pt x="18644" y="0"/>
                        </a:moveTo>
                        <a:cubicBezTo>
                          <a:pt x="28943" y="0"/>
                          <a:pt x="37300" y="8344"/>
                          <a:pt x="37300" y="18644"/>
                        </a:cubicBezTo>
                        <a:lnTo>
                          <a:pt x="37300" y="96398"/>
                        </a:lnTo>
                        <a:lnTo>
                          <a:pt x="38266" y="91616"/>
                        </a:lnTo>
                        <a:cubicBezTo>
                          <a:pt x="49353" y="65407"/>
                          <a:pt x="75309" y="47012"/>
                          <a:pt x="105551" y="47012"/>
                        </a:cubicBezTo>
                        <a:cubicBezTo>
                          <a:pt x="125718" y="47012"/>
                          <a:pt x="143975" y="55187"/>
                          <a:pt x="157189" y="68403"/>
                        </a:cubicBezTo>
                        <a:lnTo>
                          <a:pt x="167941" y="84351"/>
                        </a:lnTo>
                        <a:lnTo>
                          <a:pt x="173376" y="80687"/>
                        </a:lnTo>
                        <a:cubicBezTo>
                          <a:pt x="180213" y="77795"/>
                          <a:pt x="187730" y="76195"/>
                          <a:pt x="195620" y="76195"/>
                        </a:cubicBezTo>
                        <a:lnTo>
                          <a:pt x="462752" y="76195"/>
                        </a:lnTo>
                        <a:cubicBezTo>
                          <a:pt x="494311" y="76195"/>
                          <a:pt x="519902" y="101785"/>
                          <a:pt x="519902" y="133345"/>
                        </a:cubicBezTo>
                        <a:lnTo>
                          <a:pt x="511572" y="153454"/>
                        </a:lnTo>
                        <a:lnTo>
                          <a:pt x="571208" y="153454"/>
                        </a:lnTo>
                        <a:lnTo>
                          <a:pt x="571208" y="132423"/>
                        </a:lnTo>
                        <a:cubicBezTo>
                          <a:pt x="571208" y="122123"/>
                          <a:pt x="579565" y="113767"/>
                          <a:pt x="589864" y="113767"/>
                        </a:cubicBezTo>
                        <a:cubicBezTo>
                          <a:pt x="600177" y="113767"/>
                          <a:pt x="608520" y="122123"/>
                          <a:pt x="608520" y="132423"/>
                        </a:cubicBezTo>
                        <a:lnTo>
                          <a:pt x="608520" y="362344"/>
                        </a:lnTo>
                        <a:cubicBezTo>
                          <a:pt x="608520" y="372643"/>
                          <a:pt x="600177" y="381000"/>
                          <a:pt x="589864" y="381000"/>
                        </a:cubicBezTo>
                        <a:cubicBezTo>
                          <a:pt x="579565" y="381000"/>
                          <a:pt x="571208" y="372643"/>
                          <a:pt x="571208" y="362344"/>
                        </a:cubicBezTo>
                        <a:lnTo>
                          <a:pt x="571208" y="343154"/>
                        </a:lnTo>
                        <a:lnTo>
                          <a:pt x="37300" y="343154"/>
                        </a:lnTo>
                        <a:lnTo>
                          <a:pt x="37300" y="362344"/>
                        </a:lnTo>
                        <a:cubicBezTo>
                          <a:pt x="37300" y="372643"/>
                          <a:pt x="28943" y="381000"/>
                          <a:pt x="18644" y="381000"/>
                        </a:cubicBezTo>
                        <a:cubicBezTo>
                          <a:pt x="8344" y="381000"/>
                          <a:pt x="0" y="372643"/>
                          <a:pt x="0" y="362344"/>
                        </a:cubicBezTo>
                        <a:lnTo>
                          <a:pt x="0" y="18644"/>
                        </a:lnTo>
                        <a:cubicBezTo>
                          <a:pt x="0" y="8344"/>
                          <a:pt x="8344" y="0"/>
                          <a:pt x="18644"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19" name="Picture 118">
                  <a:extLst>
                    <a:ext uri="{FF2B5EF4-FFF2-40B4-BE49-F238E27FC236}">
                      <a16:creationId xmlns:a16="http://schemas.microsoft.com/office/drawing/2014/main" id="{AEF057D5-3094-AF4F-961C-5F5939B5EB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6093" y="2173855"/>
                  <a:ext cx="365746" cy="365746"/>
                </a:xfrm>
                <a:prstGeom prst="rect">
                  <a:avLst/>
                </a:prstGeom>
              </p:spPr>
            </p:pic>
          </p:grpSp>
          <p:grpSp>
            <p:nvGrpSpPr>
              <p:cNvPr id="113" name="Group 112">
                <a:extLst>
                  <a:ext uri="{FF2B5EF4-FFF2-40B4-BE49-F238E27FC236}">
                    <a16:creationId xmlns:a16="http://schemas.microsoft.com/office/drawing/2014/main" id="{E0C1CD36-DA9E-7445-8B41-DEEA99077248}"/>
                  </a:ext>
                </a:extLst>
              </p:cNvPr>
              <p:cNvGrpSpPr/>
              <p:nvPr/>
            </p:nvGrpSpPr>
            <p:grpSpPr>
              <a:xfrm>
                <a:off x="9988443" y="2110231"/>
                <a:ext cx="644432" cy="816970"/>
                <a:chOff x="9988443" y="2110231"/>
                <a:chExt cx="644432" cy="816970"/>
              </a:xfrm>
            </p:grpSpPr>
            <p:grpSp>
              <p:nvGrpSpPr>
                <p:cNvPr id="114" name="Group 113">
                  <a:extLst>
                    <a:ext uri="{FF2B5EF4-FFF2-40B4-BE49-F238E27FC236}">
                      <a16:creationId xmlns:a16="http://schemas.microsoft.com/office/drawing/2014/main" id="{79C0AEEC-14CE-104E-9773-1FB4F1DF14EE}"/>
                    </a:ext>
                  </a:extLst>
                </p:cNvPr>
                <p:cNvGrpSpPr/>
                <p:nvPr/>
              </p:nvGrpSpPr>
              <p:grpSpPr>
                <a:xfrm>
                  <a:off x="9988443" y="2110231"/>
                  <a:ext cx="644432" cy="816970"/>
                  <a:chOff x="3082121" y="3957787"/>
                  <a:chExt cx="644432" cy="816970"/>
                </a:xfrm>
              </p:grpSpPr>
              <p:sp>
                <p:nvSpPr>
                  <p:cNvPr id="116" name="Rectangle 115">
                    <a:extLst>
                      <a:ext uri="{FF2B5EF4-FFF2-40B4-BE49-F238E27FC236}">
                        <a16:creationId xmlns:a16="http://schemas.microsoft.com/office/drawing/2014/main" id="{01F82798-858E-6840-A81F-84F0F738F5B1}"/>
                      </a:ext>
                    </a:extLst>
                  </p:cNvPr>
                  <p:cNvSpPr/>
                  <p:nvPr/>
                </p:nvSpPr>
                <p:spPr>
                  <a:xfrm>
                    <a:off x="3082121"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7" name="Freeform 116">
                    <a:extLst>
                      <a:ext uri="{FF2B5EF4-FFF2-40B4-BE49-F238E27FC236}">
                        <a16:creationId xmlns:a16="http://schemas.microsoft.com/office/drawing/2014/main" id="{F58D509E-5F35-E540-9406-AF523F1C9F0E}"/>
                      </a:ext>
                    </a:extLst>
                  </p:cNvPr>
                  <p:cNvSpPr/>
                  <p:nvPr/>
                </p:nvSpPr>
                <p:spPr>
                  <a:xfrm>
                    <a:off x="3167957" y="4302357"/>
                    <a:ext cx="472761" cy="325023"/>
                  </a:xfrm>
                  <a:custGeom>
                    <a:avLst/>
                    <a:gdLst>
                      <a:gd name="connsiteX0" fmla="*/ 35052 w 609593"/>
                      <a:gd name="connsiteY0" fmla="*/ 88379 h 419094"/>
                      <a:gd name="connsiteX1" fmla="*/ 45035 w 609593"/>
                      <a:gd name="connsiteY1" fmla="*/ 88392 h 419094"/>
                      <a:gd name="connsiteX2" fmla="*/ 73711 w 609593"/>
                      <a:gd name="connsiteY2" fmla="*/ 95466 h 419094"/>
                      <a:gd name="connsiteX3" fmla="*/ 80201 w 609593"/>
                      <a:gd name="connsiteY3" fmla="*/ 100050 h 419094"/>
                      <a:gd name="connsiteX4" fmla="*/ 139015 w 609593"/>
                      <a:gd name="connsiteY4" fmla="*/ 137338 h 419094"/>
                      <a:gd name="connsiteX5" fmla="*/ 140767 w 609593"/>
                      <a:gd name="connsiteY5" fmla="*/ 137338 h 419094"/>
                      <a:gd name="connsiteX6" fmla="*/ 140767 w 609593"/>
                      <a:gd name="connsiteY6" fmla="*/ 175438 h 419094"/>
                      <a:gd name="connsiteX7" fmla="*/ 127953 w 609593"/>
                      <a:gd name="connsiteY7" fmla="*/ 175438 h 419094"/>
                      <a:gd name="connsiteX8" fmla="*/ 57214 w 609593"/>
                      <a:gd name="connsiteY8" fmla="*/ 130441 h 419094"/>
                      <a:gd name="connsiteX9" fmla="*/ 54064 w 609593"/>
                      <a:gd name="connsiteY9" fmla="*/ 128117 h 419094"/>
                      <a:gd name="connsiteX10" fmla="*/ 52528 w 609593"/>
                      <a:gd name="connsiteY10" fmla="*/ 127139 h 419094"/>
                      <a:gd name="connsiteX11" fmla="*/ 44844 w 609593"/>
                      <a:gd name="connsiteY11" fmla="*/ 126492 h 419094"/>
                      <a:gd name="connsiteX12" fmla="*/ 41745 w 609593"/>
                      <a:gd name="connsiteY12" fmla="*/ 126492 h 419094"/>
                      <a:gd name="connsiteX13" fmla="*/ 71400 w 609593"/>
                      <a:gd name="connsiteY13" fmla="*/ 209447 h 419094"/>
                      <a:gd name="connsiteX14" fmla="*/ 71405 w 609593"/>
                      <a:gd name="connsiteY14" fmla="*/ 209447 h 419094"/>
                      <a:gd name="connsiteX15" fmla="*/ 41725 w 609593"/>
                      <a:gd name="connsiteY15" fmla="*/ 292416 h 419094"/>
                      <a:gd name="connsiteX16" fmla="*/ 45002 w 609593"/>
                      <a:gd name="connsiteY16" fmla="*/ 292416 h 419094"/>
                      <a:gd name="connsiteX17" fmla="*/ 52647 w 609593"/>
                      <a:gd name="connsiteY17" fmla="*/ 291705 h 419094"/>
                      <a:gd name="connsiteX18" fmla="*/ 54184 w 609593"/>
                      <a:gd name="connsiteY18" fmla="*/ 290714 h 419094"/>
                      <a:gd name="connsiteX19" fmla="*/ 57232 w 609593"/>
                      <a:gd name="connsiteY19" fmla="*/ 288454 h 419094"/>
                      <a:gd name="connsiteX20" fmla="*/ 111994 w 609593"/>
                      <a:gd name="connsiteY20" fmla="*/ 243470 h 419094"/>
                      <a:gd name="connsiteX21" fmla="*/ 133470 w 609593"/>
                      <a:gd name="connsiteY21" fmla="*/ 243458 h 419094"/>
                      <a:gd name="connsiteX22" fmla="*/ 140772 w 609593"/>
                      <a:gd name="connsiteY22" fmla="*/ 243458 h 419094"/>
                      <a:gd name="connsiteX23" fmla="*/ 140772 w 609593"/>
                      <a:gd name="connsiteY23" fmla="*/ 243455 h 419094"/>
                      <a:gd name="connsiteX24" fmla="*/ 266451 w 609593"/>
                      <a:gd name="connsiteY24" fmla="*/ 243455 h 419094"/>
                      <a:gd name="connsiteX25" fmla="*/ 233634 w 609593"/>
                      <a:gd name="connsiteY25" fmla="*/ 299678 h 419094"/>
                      <a:gd name="connsiteX26" fmla="*/ 233630 w 609593"/>
                      <a:gd name="connsiteY26" fmla="*/ 299678 h 419094"/>
                      <a:gd name="connsiteX27" fmla="*/ 186260 w 609593"/>
                      <a:gd name="connsiteY27" fmla="*/ 380829 h 419094"/>
                      <a:gd name="connsiteX28" fmla="*/ 207177 w 609593"/>
                      <a:gd name="connsiteY28" fmla="*/ 379051 h 419094"/>
                      <a:gd name="connsiteX29" fmla="*/ 211799 w 609593"/>
                      <a:gd name="connsiteY29" fmla="*/ 378492 h 419094"/>
                      <a:gd name="connsiteX30" fmla="*/ 236399 w 609593"/>
                      <a:gd name="connsiteY30" fmla="*/ 374288 h 419094"/>
                      <a:gd name="connsiteX31" fmla="*/ 238215 w 609593"/>
                      <a:gd name="connsiteY31" fmla="*/ 373044 h 419094"/>
                      <a:gd name="connsiteX32" fmla="*/ 312015 w 609593"/>
                      <a:gd name="connsiteY32" fmla="*/ 299676 h 419094"/>
                      <a:gd name="connsiteX33" fmla="*/ 312025 w 609593"/>
                      <a:gd name="connsiteY33" fmla="*/ 299676 h 419094"/>
                      <a:gd name="connsiteX34" fmla="*/ 358365 w 609593"/>
                      <a:gd name="connsiteY34" fmla="*/ 249653 h 419094"/>
                      <a:gd name="connsiteX35" fmla="*/ 364042 w 609593"/>
                      <a:gd name="connsiteY35" fmla="*/ 243455 h 419094"/>
                      <a:gd name="connsiteX36" fmla="*/ 419376 w 609593"/>
                      <a:gd name="connsiteY36" fmla="*/ 243455 h 419094"/>
                      <a:gd name="connsiteX37" fmla="*/ 419376 w 609593"/>
                      <a:gd name="connsiteY37" fmla="*/ 243460 h 419094"/>
                      <a:gd name="connsiteX38" fmla="*/ 528071 w 609593"/>
                      <a:gd name="connsiteY38" fmla="*/ 243460 h 419094"/>
                      <a:gd name="connsiteX39" fmla="*/ 571493 w 609593"/>
                      <a:gd name="connsiteY39" fmla="*/ 209449 h 419094"/>
                      <a:gd name="connsiteX40" fmla="*/ 528071 w 609593"/>
                      <a:gd name="connsiteY40" fmla="*/ 175451 h 419094"/>
                      <a:gd name="connsiteX41" fmla="*/ 419378 w 609593"/>
                      <a:gd name="connsiteY41" fmla="*/ 175451 h 419094"/>
                      <a:gd name="connsiteX42" fmla="*/ 419378 w 609593"/>
                      <a:gd name="connsiteY42" fmla="*/ 175454 h 419094"/>
                      <a:gd name="connsiteX43" fmla="*/ 363930 w 609593"/>
                      <a:gd name="connsiteY43" fmla="*/ 175454 h 419094"/>
                      <a:gd name="connsiteX44" fmla="*/ 358265 w 609593"/>
                      <a:gd name="connsiteY44" fmla="*/ 169116 h 419094"/>
                      <a:gd name="connsiteX45" fmla="*/ 310107 w 609593"/>
                      <a:gd name="connsiteY45" fmla="*/ 116462 h 419094"/>
                      <a:gd name="connsiteX46" fmla="*/ 361974 w 609593"/>
                      <a:gd name="connsiteY46" fmla="*/ 116462 h 419094"/>
                      <a:gd name="connsiteX47" fmla="*/ 380935 w 609593"/>
                      <a:gd name="connsiteY47" fmla="*/ 137354 h 419094"/>
                      <a:gd name="connsiteX48" fmla="*/ 419372 w 609593"/>
                      <a:gd name="connsiteY48" fmla="*/ 137354 h 419094"/>
                      <a:gd name="connsiteX49" fmla="*/ 419372 w 609593"/>
                      <a:gd name="connsiteY49" fmla="*/ 137351 h 419094"/>
                      <a:gd name="connsiteX50" fmla="*/ 528059 w 609593"/>
                      <a:gd name="connsiteY50" fmla="*/ 137351 h 419094"/>
                      <a:gd name="connsiteX51" fmla="*/ 609593 w 609593"/>
                      <a:gd name="connsiteY51" fmla="*/ 209449 h 419094"/>
                      <a:gd name="connsiteX52" fmla="*/ 528059 w 609593"/>
                      <a:gd name="connsiteY52" fmla="*/ 281560 h 419094"/>
                      <a:gd name="connsiteX53" fmla="*/ 419372 w 609593"/>
                      <a:gd name="connsiteY53" fmla="*/ 281560 h 419094"/>
                      <a:gd name="connsiteX54" fmla="*/ 419372 w 609593"/>
                      <a:gd name="connsiteY54" fmla="*/ 281555 h 419094"/>
                      <a:gd name="connsiteX55" fmla="*/ 380832 w 609593"/>
                      <a:gd name="connsiteY55" fmla="*/ 281555 h 419094"/>
                      <a:gd name="connsiteX56" fmla="*/ 364146 w 609593"/>
                      <a:gd name="connsiteY56" fmla="*/ 299676 h 419094"/>
                      <a:gd name="connsiteX57" fmla="*/ 364149 w 609593"/>
                      <a:gd name="connsiteY57" fmla="*/ 299676 h 419094"/>
                      <a:gd name="connsiteX58" fmla="*/ 261317 w 609593"/>
                      <a:gd name="connsiteY58" fmla="*/ 403321 h 419094"/>
                      <a:gd name="connsiteX59" fmla="*/ 216130 w 609593"/>
                      <a:gd name="connsiteY59" fmla="*/ 416338 h 419094"/>
                      <a:gd name="connsiteX60" fmla="*/ 211838 w 609593"/>
                      <a:gd name="connsiteY60" fmla="*/ 416859 h 419094"/>
                      <a:gd name="connsiteX61" fmla="*/ 182170 w 609593"/>
                      <a:gd name="connsiteY61" fmla="*/ 419094 h 419094"/>
                      <a:gd name="connsiteX62" fmla="*/ 179326 w 609593"/>
                      <a:gd name="connsiteY62" fmla="*/ 419094 h 419094"/>
                      <a:gd name="connsiteX63" fmla="*/ 146725 w 609593"/>
                      <a:gd name="connsiteY63" fmla="*/ 403879 h 419094"/>
                      <a:gd name="connsiteX64" fmla="*/ 146928 w 609593"/>
                      <a:gd name="connsiteY64" fmla="*/ 372638 h 419094"/>
                      <a:gd name="connsiteX65" fmla="*/ 189523 w 609593"/>
                      <a:gd name="connsiteY65" fmla="*/ 299678 h 419094"/>
                      <a:gd name="connsiteX66" fmla="*/ 189515 w 609593"/>
                      <a:gd name="connsiteY66" fmla="*/ 299678 h 419094"/>
                      <a:gd name="connsiteX67" fmla="*/ 200094 w 609593"/>
                      <a:gd name="connsiteY67" fmla="*/ 281555 h 419094"/>
                      <a:gd name="connsiteX68" fmla="*/ 140772 w 609593"/>
                      <a:gd name="connsiteY68" fmla="*/ 281568 h 419094"/>
                      <a:gd name="connsiteX69" fmla="*/ 140772 w 609593"/>
                      <a:gd name="connsiteY69" fmla="*/ 281570 h 419094"/>
                      <a:gd name="connsiteX70" fmla="*/ 125659 w 609593"/>
                      <a:gd name="connsiteY70" fmla="*/ 281570 h 419094"/>
                      <a:gd name="connsiteX71" fmla="*/ 81222 w 609593"/>
                      <a:gd name="connsiteY71" fmla="*/ 318045 h 419094"/>
                      <a:gd name="connsiteX72" fmla="*/ 73678 w 609593"/>
                      <a:gd name="connsiteY72" fmla="*/ 323468 h 419094"/>
                      <a:gd name="connsiteX73" fmla="*/ 45205 w 609593"/>
                      <a:gd name="connsiteY73" fmla="*/ 330516 h 419094"/>
                      <a:gd name="connsiteX74" fmla="*/ 35083 w 609593"/>
                      <a:gd name="connsiteY74" fmla="*/ 330529 h 419094"/>
                      <a:gd name="connsiteX75" fmla="*/ 9556 w 609593"/>
                      <a:gd name="connsiteY75" fmla="*/ 321626 h 419094"/>
                      <a:gd name="connsiteX76" fmla="*/ 6 w 609593"/>
                      <a:gd name="connsiteY76" fmla="*/ 300760 h 419094"/>
                      <a:gd name="connsiteX77" fmla="*/ 1085 w 609593"/>
                      <a:gd name="connsiteY77" fmla="*/ 293089 h 419094"/>
                      <a:gd name="connsiteX78" fmla="*/ 1491 w 609593"/>
                      <a:gd name="connsiteY78" fmla="*/ 291794 h 419094"/>
                      <a:gd name="connsiteX79" fmla="*/ 30943 w 609593"/>
                      <a:gd name="connsiteY79" fmla="*/ 209448 h 419094"/>
                      <a:gd name="connsiteX80" fmla="*/ 30938 w 609593"/>
                      <a:gd name="connsiteY80" fmla="*/ 209448 h 419094"/>
                      <a:gd name="connsiteX81" fmla="*/ 1080 w 609593"/>
                      <a:gd name="connsiteY81" fmla="*/ 125806 h 419094"/>
                      <a:gd name="connsiteX82" fmla="*/ 0 w 609593"/>
                      <a:gd name="connsiteY82" fmla="*/ 118173 h 419094"/>
                      <a:gd name="connsiteX83" fmla="*/ 9563 w 609593"/>
                      <a:gd name="connsiteY83" fmla="*/ 97282 h 419094"/>
                      <a:gd name="connsiteX84" fmla="*/ 35052 w 609593"/>
                      <a:gd name="connsiteY84" fmla="*/ 88379 h 419094"/>
                      <a:gd name="connsiteX85" fmla="*/ 179320 w 609593"/>
                      <a:gd name="connsiteY85" fmla="*/ 0 h 419094"/>
                      <a:gd name="connsiteX86" fmla="*/ 182152 w 609593"/>
                      <a:gd name="connsiteY86" fmla="*/ 0 h 419094"/>
                      <a:gd name="connsiteX87" fmla="*/ 211083 w 609593"/>
                      <a:gd name="connsiteY87" fmla="*/ 2134 h 419094"/>
                      <a:gd name="connsiteX88" fmla="*/ 216112 w 609593"/>
                      <a:gd name="connsiteY88" fmla="*/ 2756 h 419094"/>
                      <a:gd name="connsiteX89" fmla="*/ 260727 w 609593"/>
                      <a:gd name="connsiteY89" fmla="*/ 15253 h 419094"/>
                      <a:gd name="connsiteX90" fmla="*/ 361972 w 609593"/>
                      <a:gd name="connsiteY90" fmla="*/ 116459 h 419094"/>
                      <a:gd name="connsiteX91" fmla="*/ 310105 w 609593"/>
                      <a:gd name="connsiteY91" fmla="*/ 116459 h 419094"/>
                      <a:gd name="connsiteX92" fmla="*/ 238972 w 609593"/>
                      <a:gd name="connsiteY92" fmla="*/ 46520 h 419094"/>
                      <a:gd name="connsiteX93" fmla="*/ 235937 w 609593"/>
                      <a:gd name="connsiteY93" fmla="*/ 44628 h 419094"/>
                      <a:gd name="connsiteX94" fmla="*/ 211782 w 609593"/>
                      <a:gd name="connsiteY94" fmla="*/ 40589 h 419094"/>
                      <a:gd name="connsiteX95" fmla="*/ 206435 w 609593"/>
                      <a:gd name="connsiteY95" fmla="*/ 39942 h 419094"/>
                      <a:gd name="connsiteX96" fmla="*/ 186267 w 609593"/>
                      <a:gd name="connsiteY96" fmla="*/ 38265 h 419094"/>
                      <a:gd name="connsiteX97" fmla="*/ 231981 w 609593"/>
                      <a:gd name="connsiteY97" fmla="*/ 116449 h 419094"/>
                      <a:gd name="connsiteX98" fmla="*/ 231983 w 609593"/>
                      <a:gd name="connsiteY98" fmla="*/ 116449 h 419094"/>
                      <a:gd name="connsiteX99" fmla="*/ 266477 w 609593"/>
                      <a:gd name="connsiteY99" fmla="*/ 175453 h 419094"/>
                      <a:gd name="connsiteX100" fmla="*/ 140772 w 609593"/>
                      <a:gd name="connsiteY100" fmla="*/ 175441 h 419094"/>
                      <a:gd name="connsiteX101" fmla="*/ 140772 w 609593"/>
                      <a:gd name="connsiteY101" fmla="*/ 137341 h 419094"/>
                      <a:gd name="connsiteX102" fmla="*/ 200056 w 609593"/>
                      <a:gd name="connsiteY102" fmla="*/ 137353 h 419094"/>
                      <a:gd name="connsiteX103" fmla="*/ 187844 w 609593"/>
                      <a:gd name="connsiteY103" fmla="*/ 116459 h 419094"/>
                      <a:gd name="connsiteX104" fmla="*/ 187842 w 609593"/>
                      <a:gd name="connsiteY104" fmla="*/ 116459 h 419094"/>
                      <a:gd name="connsiteX105" fmla="*/ 147240 w 609593"/>
                      <a:gd name="connsiteY105" fmla="*/ 47028 h 419094"/>
                      <a:gd name="connsiteX106" fmla="*/ 146719 w 609593"/>
                      <a:gd name="connsiteY106" fmla="*/ 15215 h 419094"/>
                      <a:gd name="connsiteX107" fmla="*/ 179320 w 609593"/>
                      <a:gd name="connsiteY107" fmla="*/ 0 h 41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9593" h="419094">
                        <a:moveTo>
                          <a:pt x="35052" y="88379"/>
                        </a:moveTo>
                        <a:lnTo>
                          <a:pt x="45035" y="88392"/>
                        </a:lnTo>
                        <a:cubicBezTo>
                          <a:pt x="54661" y="88481"/>
                          <a:pt x="64643" y="89420"/>
                          <a:pt x="73711" y="95466"/>
                        </a:cubicBezTo>
                        <a:cubicBezTo>
                          <a:pt x="75324" y="96443"/>
                          <a:pt x="77305" y="97777"/>
                          <a:pt x="80201" y="100050"/>
                        </a:cubicBezTo>
                        <a:lnTo>
                          <a:pt x="139015" y="137338"/>
                        </a:lnTo>
                        <a:lnTo>
                          <a:pt x="140767" y="137338"/>
                        </a:lnTo>
                        <a:lnTo>
                          <a:pt x="140767" y="175438"/>
                        </a:lnTo>
                        <a:lnTo>
                          <a:pt x="127953" y="175438"/>
                        </a:lnTo>
                        <a:lnTo>
                          <a:pt x="57214" y="130441"/>
                        </a:lnTo>
                        <a:cubicBezTo>
                          <a:pt x="55677" y="129235"/>
                          <a:pt x="54826" y="128536"/>
                          <a:pt x="54064" y="128117"/>
                        </a:cubicBezTo>
                        <a:lnTo>
                          <a:pt x="52528" y="127139"/>
                        </a:lnTo>
                        <a:cubicBezTo>
                          <a:pt x="52324" y="127051"/>
                          <a:pt x="50762" y="126542"/>
                          <a:pt x="44844" y="126492"/>
                        </a:cubicBezTo>
                        <a:lnTo>
                          <a:pt x="41745" y="126492"/>
                        </a:lnTo>
                        <a:lnTo>
                          <a:pt x="71400" y="209447"/>
                        </a:lnTo>
                        <a:lnTo>
                          <a:pt x="71405" y="209447"/>
                        </a:lnTo>
                        <a:lnTo>
                          <a:pt x="41725" y="292416"/>
                        </a:lnTo>
                        <a:lnTo>
                          <a:pt x="45002" y="292416"/>
                        </a:lnTo>
                        <a:cubicBezTo>
                          <a:pt x="50755" y="292365"/>
                          <a:pt x="52304" y="291857"/>
                          <a:pt x="52647" y="291705"/>
                        </a:cubicBezTo>
                        <a:lnTo>
                          <a:pt x="54184" y="290714"/>
                        </a:lnTo>
                        <a:cubicBezTo>
                          <a:pt x="54908" y="290295"/>
                          <a:pt x="55771" y="289622"/>
                          <a:pt x="57232" y="288454"/>
                        </a:cubicBezTo>
                        <a:lnTo>
                          <a:pt x="111994" y="243470"/>
                        </a:lnTo>
                        <a:lnTo>
                          <a:pt x="133470" y="243458"/>
                        </a:lnTo>
                        <a:lnTo>
                          <a:pt x="140772" y="243458"/>
                        </a:lnTo>
                        <a:lnTo>
                          <a:pt x="140772" y="243455"/>
                        </a:lnTo>
                        <a:lnTo>
                          <a:pt x="266451" y="243455"/>
                        </a:lnTo>
                        <a:lnTo>
                          <a:pt x="233634" y="299678"/>
                        </a:lnTo>
                        <a:lnTo>
                          <a:pt x="233630" y="299678"/>
                        </a:lnTo>
                        <a:lnTo>
                          <a:pt x="186260" y="380829"/>
                        </a:lnTo>
                        <a:cubicBezTo>
                          <a:pt x="191264" y="380512"/>
                          <a:pt x="199493" y="379838"/>
                          <a:pt x="207177" y="379051"/>
                        </a:cubicBezTo>
                        <a:cubicBezTo>
                          <a:pt x="207710" y="378962"/>
                          <a:pt x="209564" y="378746"/>
                          <a:pt x="211799" y="378492"/>
                        </a:cubicBezTo>
                        <a:cubicBezTo>
                          <a:pt x="224525" y="377032"/>
                          <a:pt x="232793" y="375609"/>
                          <a:pt x="236399" y="374288"/>
                        </a:cubicBezTo>
                        <a:lnTo>
                          <a:pt x="238215" y="373044"/>
                        </a:lnTo>
                        <a:cubicBezTo>
                          <a:pt x="238711" y="372688"/>
                          <a:pt x="254103" y="361106"/>
                          <a:pt x="312015" y="299676"/>
                        </a:cubicBezTo>
                        <a:lnTo>
                          <a:pt x="312025" y="299676"/>
                        </a:lnTo>
                        <a:lnTo>
                          <a:pt x="358365" y="249653"/>
                        </a:lnTo>
                        <a:lnTo>
                          <a:pt x="364042" y="243455"/>
                        </a:lnTo>
                        <a:lnTo>
                          <a:pt x="419376" y="243455"/>
                        </a:lnTo>
                        <a:lnTo>
                          <a:pt x="419376" y="243460"/>
                        </a:lnTo>
                        <a:lnTo>
                          <a:pt x="528071" y="243460"/>
                        </a:lnTo>
                        <a:cubicBezTo>
                          <a:pt x="569626" y="243460"/>
                          <a:pt x="571493" y="209792"/>
                          <a:pt x="571493" y="209449"/>
                        </a:cubicBezTo>
                        <a:cubicBezTo>
                          <a:pt x="571493" y="209119"/>
                          <a:pt x="569626" y="175451"/>
                          <a:pt x="528071" y="175451"/>
                        </a:cubicBezTo>
                        <a:lnTo>
                          <a:pt x="419378" y="175451"/>
                        </a:lnTo>
                        <a:lnTo>
                          <a:pt x="419378" y="175454"/>
                        </a:lnTo>
                        <a:lnTo>
                          <a:pt x="363930" y="175454"/>
                        </a:lnTo>
                        <a:lnTo>
                          <a:pt x="358265" y="169116"/>
                        </a:lnTo>
                        <a:cubicBezTo>
                          <a:pt x="339507" y="148212"/>
                          <a:pt x="323645" y="130927"/>
                          <a:pt x="310107" y="116462"/>
                        </a:cubicBezTo>
                        <a:lnTo>
                          <a:pt x="361974" y="116462"/>
                        </a:lnTo>
                        <a:cubicBezTo>
                          <a:pt x="367994" y="123041"/>
                          <a:pt x="374217" y="129899"/>
                          <a:pt x="380935" y="137354"/>
                        </a:cubicBezTo>
                        <a:lnTo>
                          <a:pt x="419372" y="137354"/>
                        </a:lnTo>
                        <a:lnTo>
                          <a:pt x="419372" y="137351"/>
                        </a:lnTo>
                        <a:lnTo>
                          <a:pt x="528059" y="137351"/>
                        </a:lnTo>
                        <a:cubicBezTo>
                          <a:pt x="589666" y="137351"/>
                          <a:pt x="609593" y="185929"/>
                          <a:pt x="609593" y="209449"/>
                        </a:cubicBezTo>
                        <a:cubicBezTo>
                          <a:pt x="609593" y="232982"/>
                          <a:pt x="589666" y="281560"/>
                          <a:pt x="528059" y="281560"/>
                        </a:cubicBezTo>
                        <a:lnTo>
                          <a:pt x="419372" y="281560"/>
                        </a:lnTo>
                        <a:lnTo>
                          <a:pt x="419372" y="281555"/>
                        </a:lnTo>
                        <a:lnTo>
                          <a:pt x="380832" y="281555"/>
                        </a:lnTo>
                        <a:lnTo>
                          <a:pt x="364146" y="299676"/>
                        </a:lnTo>
                        <a:lnTo>
                          <a:pt x="364149" y="299676"/>
                        </a:lnTo>
                        <a:cubicBezTo>
                          <a:pt x="292292" y="377286"/>
                          <a:pt x="267743" y="398330"/>
                          <a:pt x="261317" y="403321"/>
                        </a:cubicBezTo>
                        <a:cubicBezTo>
                          <a:pt x="253036" y="410864"/>
                          <a:pt x="239282" y="413684"/>
                          <a:pt x="216130" y="416338"/>
                        </a:cubicBezTo>
                        <a:lnTo>
                          <a:pt x="211838" y="416859"/>
                        </a:lnTo>
                        <a:cubicBezTo>
                          <a:pt x="203087" y="417786"/>
                          <a:pt x="188139" y="419094"/>
                          <a:pt x="182170" y="419094"/>
                        </a:cubicBezTo>
                        <a:lnTo>
                          <a:pt x="179326" y="419094"/>
                        </a:lnTo>
                        <a:cubicBezTo>
                          <a:pt x="159895" y="419094"/>
                          <a:pt x="150865" y="410826"/>
                          <a:pt x="146725" y="403879"/>
                        </a:cubicBezTo>
                        <a:cubicBezTo>
                          <a:pt x="140286" y="393072"/>
                          <a:pt x="142610" y="380651"/>
                          <a:pt x="146928" y="372638"/>
                        </a:cubicBezTo>
                        <a:lnTo>
                          <a:pt x="189523" y="299678"/>
                        </a:lnTo>
                        <a:lnTo>
                          <a:pt x="189515" y="299678"/>
                        </a:lnTo>
                        <a:lnTo>
                          <a:pt x="200094" y="281555"/>
                        </a:lnTo>
                        <a:lnTo>
                          <a:pt x="140772" y="281568"/>
                        </a:lnTo>
                        <a:lnTo>
                          <a:pt x="140772" y="281570"/>
                        </a:lnTo>
                        <a:lnTo>
                          <a:pt x="125659" y="281570"/>
                        </a:lnTo>
                        <a:lnTo>
                          <a:pt x="81222" y="318045"/>
                        </a:lnTo>
                        <a:cubicBezTo>
                          <a:pt x="77704" y="320864"/>
                          <a:pt x="75456" y="322401"/>
                          <a:pt x="73678" y="323468"/>
                        </a:cubicBezTo>
                        <a:cubicBezTo>
                          <a:pt x="64623" y="329500"/>
                          <a:pt x="54654" y="330427"/>
                          <a:pt x="45205" y="330516"/>
                        </a:cubicBezTo>
                        <a:lnTo>
                          <a:pt x="35083" y="330529"/>
                        </a:lnTo>
                        <a:cubicBezTo>
                          <a:pt x="30968" y="330529"/>
                          <a:pt x="18865" y="330529"/>
                          <a:pt x="9556" y="321626"/>
                        </a:cubicBezTo>
                        <a:cubicBezTo>
                          <a:pt x="3485" y="316521"/>
                          <a:pt x="-45" y="308863"/>
                          <a:pt x="6" y="300760"/>
                        </a:cubicBezTo>
                        <a:cubicBezTo>
                          <a:pt x="18" y="298157"/>
                          <a:pt x="374" y="295591"/>
                          <a:pt x="1085" y="293089"/>
                        </a:cubicBezTo>
                        <a:lnTo>
                          <a:pt x="1491" y="291794"/>
                        </a:lnTo>
                        <a:lnTo>
                          <a:pt x="30943" y="209448"/>
                        </a:lnTo>
                        <a:lnTo>
                          <a:pt x="30938" y="209448"/>
                        </a:lnTo>
                        <a:lnTo>
                          <a:pt x="1080" y="125806"/>
                        </a:lnTo>
                        <a:cubicBezTo>
                          <a:pt x="381" y="123304"/>
                          <a:pt x="13" y="120739"/>
                          <a:pt x="0" y="118173"/>
                        </a:cubicBezTo>
                        <a:cubicBezTo>
                          <a:pt x="-38" y="110033"/>
                          <a:pt x="3493" y="102387"/>
                          <a:pt x="9563" y="97282"/>
                        </a:cubicBezTo>
                        <a:cubicBezTo>
                          <a:pt x="18860" y="88379"/>
                          <a:pt x="30963" y="88379"/>
                          <a:pt x="35052" y="88379"/>
                        </a:cubicBezTo>
                        <a:close/>
                        <a:moveTo>
                          <a:pt x="179320" y="0"/>
                        </a:moveTo>
                        <a:lnTo>
                          <a:pt x="182152" y="0"/>
                        </a:lnTo>
                        <a:cubicBezTo>
                          <a:pt x="188096" y="0"/>
                          <a:pt x="203044" y="1308"/>
                          <a:pt x="211083" y="2134"/>
                        </a:cubicBezTo>
                        <a:lnTo>
                          <a:pt x="216112" y="2756"/>
                        </a:lnTo>
                        <a:cubicBezTo>
                          <a:pt x="238744" y="5334"/>
                          <a:pt x="252396" y="8115"/>
                          <a:pt x="260727" y="15253"/>
                        </a:cubicBezTo>
                        <a:cubicBezTo>
                          <a:pt x="269236" y="21171"/>
                          <a:pt x="294268" y="42329"/>
                          <a:pt x="361972" y="116459"/>
                        </a:cubicBezTo>
                        <a:lnTo>
                          <a:pt x="310105" y="116459"/>
                        </a:lnTo>
                        <a:cubicBezTo>
                          <a:pt x="254708" y="57252"/>
                          <a:pt x="239722" y="47003"/>
                          <a:pt x="238972" y="46520"/>
                        </a:cubicBezTo>
                        <a:lnTo>
                          <a:pt x="235937" y="44628"/>
                        </a:lnTo>
                        <a:cubicBezTo>
                          <a:pt x="232114" y="43358"/>
                          <a:pt x="224012" y="41986"/>
                          <a:pt x="211782" y="40589"/>
                        </a:cubicBezTo>
                        <a:cubicBezTo>
                          <a:pt x="209559" y="40348"/>
                          <a:pt x="207705" y="40119"/>
                          <a:pt x="206435" y="39942"/>
                        </a:cubicBezTo>
                        <a:cubicBezTo>
                          <a:pt x="199145" y="39205"/>
                          <a:pt x="191195" y="38570"/>
                          <a:pt x="186267" y="38265"/>
                        </a:cubicBezTo>
                        <a:lnTo>
                          <a:pt x="231981" y="116449"/>
                        </a:lnTo>
                        <a:lnTo>
                          <a:pt x="231983" y="116449"/>
                        </a:lnTo>
                        <a:lnTo>
                          <a:pt x="266477" y="175453"/>
                        </a:lnTo>
                        <a:lnTo>
                          <a:pt x="140772" y="175441"/>
                        </a:lnTo>
                        <a:lnTo>
                          <a:pt x="140772" y="137341"/>
                        </a:lnTo>
                        <a:lnTo>
                          <a:pt x="200056" y="137353"/>
                        </a:lnTo>
                        <a:lnTo>
                          <a:pt x="187844" y="116459"/>
                        </a:lnTo>
                        <a:lnTo>
                          <a:pt x="187842" y="116459"/>
                        </a:lnTo>
                        <a:lnTo>
                          <a:pt x="147240" y="47028"/>
                        </a:lnTo>
                        <a:cubicBezTo>
                          <a:pt x="142605" y="38443"/>
                          <a:pt x="140281" y="26022"/>
                          <a:pt x="146719" y="15215"/>
                        </a:cubicBezTo>
                        <a:cubicBezTo>
                          <a:pt x="150872" y="8280"/>
                          <a:pt x="159889" y="0"/>
                          <a:pt x="17932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115" name="Picture 114">
                  <a:extLst>
                    <a:ext uri="{FF2B5EF4-FFF2-40B4-BE49-F238E27FC236}">
                      <a16:creationId xmlns:a16="http://schemas.microsoft.com/office/drawing/2014/main" id="{BF36B38D-D349-9445-AC64-39ABA3C36E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60943" y="2173855"/>
                  <a:ext cx="365746" cy="365746"/>
                </a:xfrm>
                <a:prstGeom prst="rect">
                  <a:avLst/>
                </a:prstGeom>
              </p:spPr>
            </p:pic>
          </p:grpSp>
        </p:grpSp>
      </p:grpSp>
      <p:cxnSp>
        <p:nvCxnSpPr>
          <p:cNvPr id="156" name="Straight Connector 155">
            <a:extLst>
              <a:ext uri="{FF2B5EF4-FFF2-40B4-BE49-F238E27FC236}">
                <a16:creationId xmlns:a16="http://schemas.microsoft.com/office/drawing/2014/main" id="{E0B2EA61-4171-C14C-B03F-837CFE30A711}"/>
              </a:ext>
            </a:extLst>
          </p:cNvPr>
          <p:cNvCxnSpPr>
            <a:cxnSpLocks/>
            <a:stCxn id="101" idx="3"/>
            <a:endCxn id="102" idx="1"/>
          </p:cNvCxnSpPr>
          <p:nvPr/>
        </p:nvCxnSpPr>
        <p:spPr>
          <a:xfrm flipV="1">
            <a:off x="3726553" y="5403352"/>
            <a:ext cx="1527587" cy="1"/>
          </a:xfrm>
          <a:prstGeom prst="line">
            <a:avLst/>
          </a:prstGeom>
          <a:ln w="19050">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7" name="Straight Connector 156">
            <a:extLst>
              <a:ext uri="{FF2B5EF4-FFF2-40B4-BE49-F238E27FC236}">
                <a16:creationId xmlns:a16="http://schemas.microsoft.com/office/drawing/2014/main" id="{8E63572E-0DA0-DA49-8682-453777CD1B7E}"/>
              </a:ext>
            </a:extLst>
          </p:cNvPr>
          <p:cNvCxnSpPr>
            <a:cxnSpLocks/>
            <a:endCxn id="103" idx="1"/>
          </p:cNvCxnSpPr>
          <p:nvPr/>
        </p:nvCxnSpPr>
        <p:spPr>
          <a:xfrm>
            <a:off x="7137916" y="5392215"/>
            <a:ext cx="1423661" cy="11138"/>
          </a:xfrm>
          <a:prstGeom prst="line">
            <a:avLst/>
          </a:prstGeom>
          <a:ln w="19050">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58" name="Group 157">
            <a:extLst>
              <a:ext uri="{FF2B5EF4-FFF2-40B4-BE49-F238E27FC236}">
                <a16:creationId xmlns:a16="http://schemas.microsoft.com/office/drawing/2014/main" id="{2B938A69-B6DD-F34F-8082-3EF2B0D16AB7}"/>
              </a:ext>
            </a:extLst>
          </p:cNvPr>
          <p:cNvGrpSpPr/>
          <p:nvPr/>
        </p:nvGrpSpPr>
        <p:grpSpPr>
          <a:xfrm>
            <a:off x="4865868" y="3094969"/>
            <a:ext cx="2703321" cy="1137785"/>
            <a:chOff x="4865868" y="3094969"/>
            <a:chExt cx="2703321" cy="1137785"/>
          </a:xfrm>
        </p:grpSpPr>
        <p:grpSp>
          <p:nvGrpSpPr>
            <p:cNvPr id="159" name="Group 158">
              <a:extLst>
                <a:ext uri="{FF2B5EF4-FFF2-40B4-BE49-F238E27FC236}">
                  <a16:creationId xmlns:a16="http://schemas.microsoft.com/office/drawing/2014/main" id="{BA0B186A-B915-5141-83D4-5C5D4CE6768B}"/>
                </a:ext>
              </a:extLst>
            </p:cNvPr>
            <p:cNvGrpSpPr/>
            <p:nvPr/>
          </p:nvGrpSpPr>
          <p:grpSpPr>
            <a:xfrm>
              <a:off x="4865868" y="3094969"/>
              <a:ext cx="857898" cy="1137784"/>
              <a:chOff x="4865868" y="3094969"/>
              <a:chExt cx="857898" cy="1137784"/>
            </a:xfrm>
          </p:grpSpPr>
          <p:grpSp>
            <p:nvGrpSpPr>
              <p:cNvPr id="169" name="Group 168">
                <a:extLst>
                  <a:ext uri="{FF2B5EF4-FFF2-40B4-BE49-F238E27FC236}">
                    <a16:creationId xmlns:a16="http://schemas.microsoft.com/office/drawing/2014/main" id="{46877943-C419-7144-94FE-43A708DA1777}"/>
                  </a:ext>
                </a:extLst>
              </p:cNvPr>
              <p:cNvGrpSpPr/>
              <p:nvPr/>
            </p:nvGrpSpPr>
            <p:grpSpPr>
              <a:xfrm>
                <a:off x="4871870" y="3094969"/>
                <a:ext cx="851896" cy="1137784"/>
                <a:chOff x="1655255" y="3957787"/>
                <a:chExt cx="851896" cy="1137784"/>
              </a:xfrm>
            </p:grpSpPr>
            <p:sp>
              <p:nvSpPr>
                <p:cNvPr id="171" name="Rectangle 170">
                  <a:extLst>
                    <a:ext uri="{FF2B5EF4-FFF2-40B4-BE49-F238E27FC236}">
                      <a16:creationId xmlns:a16="http://schemas.microsoft.com/office/drawing/2014/main" id="{FE1A08B0-A10D-9043-9DF9-1EC7274A947E}"/>
                    </a:ext>
                  </a:extLst>
                </p:cNvPr>
                <p:cNvSpPr/>
                <p:nvPr/>
              </p:nvSpPr>
              <p:spPr>
                <a:xfrm>
                  <a:off x="1655255" y="3957787"/>
                  <a:ext cx="851896" cy="1137784"/>
                </a:xfrm>
                <a:prstGeom prst="rect">
                  <a:avLst/>
                </a:prstGeom>
                <a:solidFill>
                  <a:schemeClr val="bg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2" name="Freeform 171">
                  <a:extLst>
                    <a:ext uri="{FF2B5EF4-FFF2-40B4-BE49-F238E27FC236}">
                      <a16:creationId xmlns:a16="http://schemas.microsoft.com/office/drawing/2014/main" id="{1ADC7F5C-5E99-A34C-9EC7-6182B95F7A56}"/>
                    </a:ext>
                  </a:extLst>
                </p:cNvPr>
                <p:cNvSpPr/>
                <p:nvPr/>
              </p:nvSpPr>
              <p:spPr>
                <a:xfrm>
                  <a:off x="1902545" y="4671168"/>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70" name="TextBox 169">
                <a:extLst>
                  <a:ext uri="{FF2B5EF4-FFF2-40B4-BE49-F238E27FC236}">
                    <a16:creationId xmlns:a16="http://schemas.microsoft.com/office/drawing/2014/main" id="{61835969-5EE3-9F46-9170-39FC169C0BE8}"/>
                  </a:ext>
                </a:extLst>
              </p:cNvPr>
              <p:cNvSpPr txBox="1"/>
              <p:nvPr/>
            </p:nvSpPr>
            <p:spPr>
              <a:xfrm>
                <a:off x="4865868" y="3171283"/>
                <a:ext cx="857897" cy="169277"/>
              </a:xfrm>
              <a:prstGeom prst="rect">
                <a:avLst/>
              </a:prstGeom>
              <a:noFill/>
            </p:spPr>
            <p:txBody>
              <a:bodyPr wrap="square" lIns="0" tIns="0" rIns="0" bIns="0" rtlCol="0">
                <a:spAutoFit/>
              </a:bodyPr>
              <a:lstStyle/>
              <a:p>
                <a:pPr algn="ctr"/>
                <a:r>
                  <a:rPr lang="en-US" sz="1100" dirty="0" err="1">
                    <a:solidFill>
                      <a:schemeClr val="bg1"/>
                    </a:solidFill>
                  </a:rPr>
                  <a:t>Itinerario</a:t>
                </a:r>
                <a:endParaRPr lang="en-US" sz="1100" dirty="0">
                  <a:solidFill>
                    <a:schemeClr val="bg1"/>
                  </a:solidFill>
                </a:endParaRPr>
              </a:p>
            </p:txBody>
          </p:sp>
        </p:grpSp>
        <p:grpSp>
          <p:nvGrpSpPr>
            <p:cNvPr id="160" name="Group 159">
              <a:extLst>
                <a:ext uri="{FF2B5EF4-FFF2-40B4-BE49-F238E27FC236}">
                  <a16:creationId xmlns:a16="http://schemas.microsoft.com/office/drawing/2014/main" id="{04691880-F10A-7643-B58E-9618FB83B8F1}"/>
                </a:ext>
              </a:extLst>
            </p:cNvPr>
            <p:cNvGrpSpPr/>
            <p:nvPr/>
          </p:nvGrpSpPr>
          <p:grpSpPr>
            <a:xfrm>
              <a:off x="6718694" y="3096815"/>
              <a:ext cx="850495" cy="1135939"/>
              <a:chOff x="6718694" y="3096815"/>
              <a:chExt cx="850495" cy="1135939"/>
            </a:xfrm>
          </p:grpSpPr>
          <p:sp>
            <p:nvSpPr>
              <p:cNvPr id="167" name="Rectangle 166">
                <a:extLst>
                  <a:ext uri="{FF2B5EF4-FFF2-40B4-BE49-F238E27FC236}">
                    <a16:creationId xmlns:a16="http://schemas.microsoft.com/office/drawing/2014/main" id="{987F31D2-247F-7449-ADC5-90C963113A79}"/>
                  </a:ext>
                </a:extLst>
              </p:cNvPr>
              <p:cNvSpPr/>
              <p:nvPr/>
            </p:nvSpPr>
            <p:spPr>
              <a:xfrm>
                <a:off x="6718694" y="3096815"/>
                <a:ext cx="850495" cy="1135939"/>
              </a:xfrm>
              <a:prstGeom prst="rect">
                <a:avLst/>
              </a:prstGeom>
              <a:solidFill>
                <a:schemeClr val="tx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8" name="Freeform 167">
                <a:extLst>
                  <a:ext uri="{FF2B5EF4-FFF2-40B4-BE49-F238E27FC236}">
                    <a16:creationId xmlns:a16="http://schemas.microsoft.com/office/drawing/2014/main" id="{CCE61DA7-201E-BF43-BA62-1D0E5A55E1C2}"/>
                  </a:ext>
                </a:extLst>
              </p:cNvPr>
              <p:cNvSpPr/>
              <p:nvPr/>
            </p:nvSpPr>
            <p:spPr>
              <a:xfrm>
                <a:off x="6880587" y="3437895"/>
                <a:ext cx="526708" cy="526708"/>
              </a:xfrm>
              <a:custGeom>
                <a:avLst/>
                <a:gdLst>
                  <a:gd name="connsiteX0" fmla="*/ 398419 w 609600"/>
                  <a:gd name="connsiteY0" fmla="*/ 205399 h 609600"/>
                  <a:gd name="connsiteX1" fmla="*/ 412313 w 609600"/>
                  <a:gd name="connsiteY1" fmla="*/ 209793 h 609600"/>
                  <a:gd name="connsiteX2" fmla="*/ 414624 w 609600"/>
                  <a:gd name="connsiteY2" fmla="*/ 236641 h 609600"/>
                  <a:gd name="connsiteX3" fmla="*/ 279153 w 609600"/>
                  <a:gd name="connsiteY3" fmla="*/ 397499 h 609600"/>
                  <a:gd name="connsiteX4" fmla="*/ 264561 w 609600"/>
                  <a:gd name="connsiteY4" fmla="*/ 404281 h 609600"/>
                  <a:gd name="connsiteX5" fmla="*/ 252318 w 609600"/>
                  <a:gd name="connsiteY5" fmla="*/ 399798 h 609600"/>
                  <a:gd name="connsiteX6" fmla="*/ 251417 w 609600"/>
                  <a:gd name="connsiteY6" fmla="*/ 398884 h 609600"/>
                  <a:gd name="connsiteX7" fmla="*/ 251112 w 609600"/>
                  <a:gd name="connsiteY7" fmla="*/ 398693 h 609600"/>
                  <a:gd name="connsiteX8" fmla="*/ 170683 w 609600"/>
                  <a:gd name="connsiteY8" fmla="*/ 318264 h 609600"/>
                  <a:gd name="connsiteX9" fmla="*/ 170683 w 609600"/>
                  <a:gd name="connsiteY9" fmla="*/ 291327 h 609600"/>
                  <a:gd name="connsiteX10" fmla="*/ 197619 w 609600"/>
                  <a:gd name="connsiteY10" fmla="*/ 291327 h 609600"/>
                  <a:gd name="connsiteX11" fmla="*/ 263380 w 609600"/>
                  <a:gd name="connsiteY11" fmla="*/ 357088 h 609600"/>
                  <a:gd name="connsiteX12" fmla="*/ 385478 w 609600"/>
                  <a:gd name="connsiteY12" fmla="*/ 212092 h 609600"/>
                  <a:gd name="connsiteX13" fmla="*/ 398419 w 609600"/>
                  <a:gd name="connsiteY13" fmla="*/ 205399 h 609600"/>
                  <a:gd name="connsiteX14" fmla="*/ 304800 w 609600"/>
                  <a:gd name="connsiteY14" fmla="*/ 38105 h 609600"/>
                  <a:gd name="connsiteX15" fmla="*/ 38100 w 609600"/>
                  <a:gd name="connsiteY15" fmla="*/ 304805 h 609600"/>
                  <a:gd name="connsiteX16" fmla="*/ 304800 w 609600"/>
                  <a:gd name="connsiteY16" fmla="*/ 571505 h 609600"/>
                  <a:gd name="connsiteX17" fmla="*/ 571500 w 609600"/>
                  <a:gd name="connsiteY17" fmla="*/ 304805 h 609600"/>
                  <a:gd name="connsiteX18" fmla="*/ 304800 w 609600"/>
                  <a:gd name="connsiteY18" fmla="*/ 38105 h 609600"/>
                  <a:gd name="connsiteX19" fmla="*/ 304800 w 609600"/>
                  <a:gd name="connsiteY19" fmla="*/ 0 h 609600"/>
                  <a:gd name="connsiteX20" fmla="*/ 609600 w 609600"/>
                  <a:gd name="connsiteY20" fmla="*/ 304800 h 609600"/>
                  <a:gd name="connsiteX21" fmla="*/ 304800 w 609600"/>
                  <a:gd name="connsiteY21" fmla="*/ 609600 h 609600"/>
                  <a:gd name="connsiteX22" fmla="*/ 0 w 609600"/>
                  <a:gd name="connsiteY22" fmla="*/ 304800 h 609600"/>
                  <a:gd name="connsiteX23" fmla="*/ 304800 w 609600"/>
                  <a:gd name="connsiteY23"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9600" h="609600">
                    <a:moveTo>
                      <a:pt x="398419" y="205399"/>
                    </a:moveTo>
                    <a:cubicBezTo>
                      <a:pt x="403274" y="204980"/>
                      <a:pt x="408287" y="206409"/>
                      <a:pt x="412313" y="209793"/>
                    </a:cubicBezTo>
                    <a:cubicBezTo>
                      <a:pt x="420365" y="216575"/>
                      <a:pt x="421393" y="228589"/>
                      <a:pt x="414624" y="236641"/>
                    </a:cubicBezTo>
                    <a:lnTo>
                      <a:pt x="279153" y="397499"/>
                    </a:lnTo>
                    <a:cubicBezTo>
                      <a:pt x="275381" y="401970"/>
                      <a:pt x="269997" y="404281"/>
                      <a:pt x="264561" y="404281"/>
                    </a:cubicBezTo>
                    <a:cubicBezTo>
                      <a:pt x="260243" y="404281"/>
                      <a:pt x="255887" y="402821"/>
                      <a:pt x="252318" y="399798"/>
                    </a:cubicBezTo>
                    <a:cubicBezTo>
                      <a:pt x="251988" y="399519"/>
                      <a:pt x="251734" y="399176"/>
                      <a:pt x="251417" y="398884"/>
                    </a:cubicBezTo>
                    <a:cubicBezTo>
                      <a:pt x="251328" y="398795"/>
                      <a:pt x="251201" y="398795"/>
                      <a:pt x="251112" y="398693"/>
                    </a:cubicBezTo>
                    <a:lnTo>
                      <a:pt x="170683" y="318264"/>
                    </a:lnTo>
                    <a:cubicBezTo>
                      <a:pt x="163240" y="310835"/>
                      <a:pt x="163240" y="298770"/>
                      <a:pt x="170683" y="291327"/>
                    </a:cubicBezTo>
                    <a:cubicBezTo>
                      <a:pt x="178125" y="283885"/>
                      <a:pt x="190177" y="283885"/>
                      <a:pt x="197619" y="291327"/>
                    </a:cubicBezTo>
                    <a:lnTo>
                      <a:pt x="263380" y="357088"/>
                    </a:lnTo>
                    <a:lnTo>
                      <a:pt x="385478" y="212092"/>
                    </a:lnTo>
                    <a:cubicBezTo>
                      <a:pt x="388869" y="208085"/>
                      <a:pt x="393565" y="205818"/>
                      <a:pt x="398419" y="205399"/>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61" name="Group 160">
              <a:extLst>
                <a:ext uri="{FF2B5EF4-FFF2-40B4-BE49-F238E27FC236}">
                  <a16:creationId xmlns:a16="http://schemas.microsoft.com/office/drawing/2014/main" id="{131CE7B1-5A7C-534E-AE4B-C414A4E4FE95}"/>
                </a:ext>
              </a:extLst>
            </p:cNvPr>
            <p:cNvGrpSpPr/>
            <p:nvPr/>
          </p:nvGrpSpPr>
          <p:grpSpPr>
            <a:xfrm>
              <a:off x="5795282" y="3094969"/>
              <a:ext cx="851896" cy="1137784"/>
              <a:chOff x="5795130" y="3094969"/>
              <a:chExt cx="851896" cy="1137784"/>
            </a:xfrm>
          </p:grpSpPr>
          <p:grpSp>
            <p:nvGrpSpPr>
              <p:cNvPr id="162" name="Group 161">
                <a:extLst>
                  <a:ext uri="{FF2B5EF4-FFF2-40B4-BE49-F238E27FC236}">
                    <a16:creationId xmlns:a16="http://schemas.microsoft.com/office/drawing/2014/main" id="{3804D4EC-2D75-BA47-8C69-D03C259B24F7}"/>
                  </a:ext>
                </a:extLst>
              </p:cNvPr>
              <p:cNvGrpSpPr/>
              <p:nvPr/>
            </p:nvGrpSpPr>
            <p:grpSpPr>
              <a:xfrm>
                <a:off x="5795130" y="3094969"/>
                <a:ext cx="851896" cy="1137784"/>
                <a:chOff x="1655255" y="3957787"/>
                <a:chExt cx="851896" cy="1137784"/>
              </a:xfrm>
            </p:grpSpPr>
            <p:sp>
              <p:nvSpPr>
                <p:cNvPr id="165" name="Rectangle 164">
                  <a:extLst>
                    <a:ext uri="{FF2B5EF4-FFF2-40B4-BE49-F238E27FC236}">
                      <a16:creationId xmlns:a16="http://schemas.microsoft.com/office/drawing/2014/main" id="{CD3D5DCC-5628-D04C-801E-1149980B7BFE}"/>
                    </a:ext>
                  </a:extLst>
                </p:cNvPr>
                <p:cNvSpPr/>
                <p:nvPr/>
              </p:nvSpPr>
              <p:spPr>
                <a:xfrm>
                  <a:off x="1655255" y="3957787"/>
                  <a:ext cx="851896" cy="1137784"/>
                </a:xfrm>
                <a:prstGeom prst="rect">
                  <a:avLst/>
                </a:prstGeom>
                <a:solidFill>
                  <a:schemeClr val="bg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6" name="Freeform 165">
                  <a:extLst>
                    <a:ext uri="{FF2B5EF4-FFF2-40B4-BE49-F238E27FC236}">
                      <a16:creationId xmlns:a16="http://schemas.microsoft.com/office/drawing/2014/main" id="{D9B4072E-569B-3942-9F18-B51F748E81E9}"/>
                    </a:ext>
                  </a:extLst>
                </p:cNvPr>
                <p:cNvSpPr/>
                <p:nvPr/>
              </p:nvSpPr>
              <p:spPr>
                <a:xfrm>
                  <a:off x="1902545" y="4671168"/>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63" name="TextBox 162">
                <a:extLst>
                  <a:ext uri="{FF2B5EF4-FFF2-40B4-BE49-F238E27FC236}">
                    <a16:creationId xmlns:a16="http://schemas.microsoft.com/office/drawing/2014/main" id="{92581651-683D-514F-974B-145BC7DE4B0D}"/>
                  </a:ext>
                </a:extLst>
              </p:cNvPr>
              <p:cNvSpPr txBox="1"/>
              <p:nvPr/>
            </p:nvSpPr>
            <p:spPr>
              <a:xfrm>
                <a:off x="5795131" y="3171283"/>
                <a:ext cx="819048" cy="169277"/>
              </a:xfrm>
              <a:prstGeom prst="rect">
                <a:avLst/>
              </a:prstGeom>
              <a:noFill/>
            </p:spPr>
            <p:txBody>
              <a:bodyPr wrap="square" lIns="0" tIns="0" rIns="0" bIns="0" rtlCol="0">
                <a:spAutoFit/>
              </a:bodyPr>
              <a:lstStyle/>
              <a:p>
                <a:pPr algn="ctr"/>
                <a:r>
                  <a:rPr lang="en-US" sz="1100" dirty="0" err="1">
                    <a:solidFill>
                      <a:schemeClr val="bg1"/>
                    </a:solidFill>
                  </a:rPr>
                  <a:t>Recibo</a:t>
                </a:r>
                <a:endParaRPr lang="en-US" sz="1100" dirty="0">
                  <a:solidFill>
                    <a:schemeClr val="bg1"/>
                  </a:solidFill>
                </a:endParaRPr>
              </a:p>
            </p:txBody>
          </p:sp>
          <p:pic>
            <p:nvPicPr>
              <p:cNvPr id="164" name="Picture 163">
                <a:extLst>
                  <a:ext uri="{FF2B5EF4-FFF2-40B4-BE49-F238E27FC236}">
                    <a16:creationId xmlns:a16="http://schemas.microsoft.com/office/drawing/2014/main" id="{D434883C-B31C-0045-B04D-A3D448C21E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9805" y="3407036"/>
                <a:ext cx="365746" cy="365746"/>
              </a:xfrm>
              <a:prstGeom prst="rect">
                <a:avLst/>
              </a:prstGeom>
            </p:spPr>
          </p:pic>
        </p:grpSp>
      </p:grpSp>
      <p:grpSp>
        <p:nvGrpSpPr>
          <p:cNvPr id="173" name="Group 172">
            <a:extLst>
              <a:ext uri="{FF2B5EF4-FFF2-40B4-BE49-F238E27FC236}">
                <a16:creationId xmlns:a16="http://schemas.microsoft.com/office/drawing/2014/main" id="{7657CFCB-A514-3E45-B6FF-6626326A93FC}"/>
              </a:ext>
            </a:extLst>
          </p:cNvPr>
          <p:cNvGrpSpPr/>
          <p:nvPr/>
        </p:nvGrpSpPr>
        <p:grpSpPr>
          <a:xfrm>
            <a:off x="1655255" y="2110231"/>
            <a:ext cx="2071298" cy="2664526"/>
            <a:chOff x="1655255" y="2110231"/>
            <a:chExt cx="2071298" cy="2664526"/>
          </a:xfrm>
        </p:grpSpPr>
        <p:grpSp>
          <p:nvGrpSpPr>
            <p:cNvPr id="174" name="Group 173">
              <a:extLst>
                <a:ext uri="{FF2B5EF4-FFF2-40B4-BE49-F238E27FC236}">
                  <a16:creationId xmlns:a16="http://schemas.microsoft.com/office/drawing/2014/main" id="{4908A4F8-7049-F64D-B57A-A56DA2521920}"/>
                </a:ext>
              </a:extLst>
            </p:cNvPr>
            <p:cNvGrpSpPr/>
            <p:nvPr/>
          </p:nvGrpSpPr>
          <p:grpSpPr>
            <a:xfrm>
              <a:off x="1655255" y="2110231"/>
              <a:ext cx="2071298" cy="816970"/>
              <a:chOff x="1655255" y="2110231"/>
              <a:chExt cx="2071298" cy="816970"/>
            </a:xfrm>
          </p:grpSpPr>
          <p:grpSp>
            <p:nvGrpSpPr>
              <p:cNvPr id="195" name="Group 194">
                <a:extLst>
                  <a:ext uri="{FF2B5EF4-FFF2-40B4-BE49-F238E27FC236}">
                    <a16:creationId xmlns:a16="http://schemas.microsoft.com/office/drawing/2014/main" id="{52F2E753-900F-444B-AB8C-14471D247FF6}"/>
                  </a:ext>
                </a:extLst>
              </p:cNvPr>
              <p:cNvGrpSpPr/>
              <p:nvPr/>
            </p:nvGrpSpPr>
            <p:grpSpPr>
              <a:xfrm>
                <a:off x="3082121" y="2110231"/>
                <a:ext cx="644432" cy="816970"/>
                <a:chOff x="3082121" y="3957787"/>
                <a:chExt cx="644432" cy="816970"/>
              </a:xfrm>
            </p:grpSpPr>
            <p:sp>
              <p:nvSpPr>
                <p:cNvPr id="202" name="Rectangle 201">
                  <a:extLst>
                    <a:ext uri="{FF2B5EF4-FFF2-40B4-BE49-F238E27FC236}">
                      <a16:creationId xmlns:a16="http://schemas.microsoft.com/office/drawing/2014/main" id="{7B70CC6E-5942-1D49-8E0C-8136FA1CABB7}"/>
                    </a:ext>
                  </a:extLst>
                </p:cNvPr>
                <p:cNvSpPr/>
                <p:nvPr/>
              </p:nvSpPr>
              <p:spPr>
                <a:xfrm>
                  <a:off x="3082121"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3" name="Freeform 202">
                  <a:extLst>
                    <a:ext uri="{FF2B5EF4-FFF2-40B4-BE49-F238E27FC236}">
                      <a16:creationId xmlns:a16="http://schemas.microsoft.com/office/drawing/2014/main" id="{08699819-D334-8848-A696-EAF3A18CAC29}"/>
                    </a:ext>
                  </a:extLst>
                </p:cNvPr>
                <p:cNvSpPr/>
                <p:nvPr/>
              </p:nvSpPr>
              <p:spPr>
                <a:xfrm>
                  <a:off x="3167957" y="4302357"/>
                  <a:ext cx="472761" cy="325023"/>
                </a:xfrm>
                <a:custGeom>
                  <a:avLst/>
                  <a:gdLst>
                    <a:gd name="connsiteX0" fmla="*/ 35052 w 609593"/>
                    <a:gd name="connsiteY0" fmla="*/ 88379 h 419094"/>
                    <a:gd name="connsiteX1" fmla="*/ 45035 w 609593"/>
                    <a:gd name="connsiteY1" fmla="*/ 88392 h 419094"/>
                    <a:gd name="connsiteX2" fmla="*/ 73711 w 609593"/>
                    <a:gd name="connsiteY2" fmla="*/ 95466 h 419094"/>
                    <a:gd name="connsiteX3" fmla="*/ 80201 w 609593"/>
                    <a:gd name="connsiteY3" fmla="*/ 100050 h 419094"/>
                    <a:gd name="connsiteX4" fmla="*/ 139015 w 609593"/>
                    <a:gd name="connsiteY4" fmla="*/ 137338 h 419094"/>
                    <a:gd name="connsiteX5" fmla="*/ 140767 w 609593"/>
                    <a:gd name="connsiteY5" fmla="*/ 137338 h 419094"/>
                    <a:gd name="connsiteX6" fmla="*/ 140767 w 609593"/>
                    <a:gd name="connsiteY6" fmla="*/ 175438 h 419094"/>
                    <a:gd name="connsiteX7" fmla="*/ 127953 w 609593"/>
                    <a:gd name="connsiteY7" fmla="*/ 175438 h 419094"/>
                    <a:gd name="connsiteX8" fmla="*/ 57214 w 609593"/>
                    <a:gd name="connsiteY8" fmla="*/ 130441 h 419094"/>
                    <a:gd name="connsiteX9" fmla="*/ 54064 w 609593"/>
                    <a:gd name="connsiteY9" fmla="*/ 128117 h 419094"/>
                    <a:gd name="connsiteX10" fmla="*/ 52528 w 609593"/>
                    <a:gd name="connsiteY10" fmla="*/ 127139 h 419094"/>
                    <a:gd name="connsiteX11" fmla="*/ 44844 w 609593"/>
                    <a:gd name="connsiteY11" fmla="*/ 126492 h 419094"/>
                    <a:gd name="connsiteX12" fmla="*/ 41745 w 609593"/>
                    <a:gd name="connsiteY12" fmla="*/ 126492 h 419094"/>
                    <a:gd name="connsiteX13" fmla="*/ 71400 w 609593"/>
                    <a:gd name="connsiteY13" fmla="*/ 209447 h 419094"/>
                    <a:gd name="connsiteX14" fmla="*/ 71405 w 609593"/>
                    <a:gd name="connsiteY14" fmla="*/ 209447 h 419094"/>
                    <a:gd name="connsiteX15" fmla="*/ 41725 w 609593"/>
                    <a:gd name="connsiteY15" fmla="*/ 292416 h 419094"/>
                    <a:gd name="connsiteX16" fmla="*/ 45002 w 609593"/>
                    <a:gd name="connsiteY16" fmla="*/ 292416 h 419094"/>
                    <a:gd name="connsiteX17" fmla="*/ 52647 w 609593"/>
                    <a:gd name="connsiteY17" fmla="*/ 291705 h 419094"/>
                    <a:gd name="connsiteX18" fmla="*/ 54184 w 609593"/>
                    <a:gd name="connsiteY18" fmla="*/ 290714 h 419094"/>
                    <a:gd name="connsiteX19" fmla="*/ 57232 w 609593"/>
                    <a:gd name="connsiteY19" fmla="*/ 288454 h 419094"/>
                    <a:gd name="connsiteX20" fmla="*/ 111994 w 609593"/>
                    <a:gd name="connsiteY20" fmla="*/ 243470 h 419094"/>
                    <a:gd name="connsiteX21" fmla="*/ 133470 w 609593"/>
                    <a:gd name="connsiteY21" fmla="*/ 243458 h 419094"/>
                    <a:gd name="connsiteX22" fmla="*/ 140772 w 609593"/>
                    <a:gd name="connsiteY22" fmla="*/ 243458 h 419094"/>
                    <a:gd name="connsiteX23" fmla="*/ 140772 w 609593"/>
                    <a:gd name="connsiteY23" fmla="*/ 243455 h 419094"/>
                    <a:gd name="connsiteX24" fmla="*/ 266451 w 609593"/>
                    <a:gd name="connsiteY24" fmla="*/ 243455 h 419094"/>
                    <a:gd name="connsiteX25" fmla="*/ 233634 w 609593"/>
                    <a:gd name="connsiteY25" fmla="*/ 299678 h 419094"/>
                    <a:gd name="connsiteX26" fmla="*/ 233630 w 609593"/>
                    <a:gd name="connsiteY26" fmla="*/ 299678 h 419094"/>
                    <a:gd name="connsiteX27" fmla="*/ 186260 w 609593"/>
                    <a:gd name="connsiteY27" fmla="*/ 380829 h 419094"/>
                    <a:gd name="connsiteX28" fmla="*/ 207177 w 609593"/>
                    <a:gd name="connsiteY28" fmla="*/ 379051 h 419094"/>
                    <a:gd name="connsiteX29" fmla="*/ 211799 w 609593"/>
                    <a:gd name="connsiteY29" fmla="*/ 378492 h 419094"/>
                    <a:gd name="connsiteX30" fmla="*/ 236399 w 609593"/>
                    <a:gd name="connsiteY30" fmla="*/ 374288 h 419094"/>
                    <a:gd name="connsiteX31" fmla="*/ 238215 w 609593"/>
                    <a:gd name="connsiteY31" fmla="*/ 373044 h 419094"/>
                    <a:gd name="connsiteX32" fmla="*/ 312015 w 609593"/>
                    <a:gd name="connsiteY32" fmla="*/ 299676 h 419094"/>
                    <a:gd name="connsiteX33" fmla="*/ 312025 w 609593"/>
                    <a:gd name="connsiteY33" fmla="*/ 299676 h 419094"/>
                    <a:gd name="connsiteX34" fmla="*/ 358365 w 609593"/>
                    <a:gd name="connsiteY34" fmla="*/ 249653 h 419094"/>
                    <a:gd name="connsiteX35" fmla="*/ 364042 w 609593"/>
                    <a:gd name="connsiteY35" fmla="*/ 243455 h 419094"/>
                    <a:gd name="connsiteX36" fmla="*/ 419376 w 609593"/>
                    <a:gd name="connsiteY36" fmla="*/ 243455 h 419094"/>
                    <a:gd name="connsiteX37" fmla="*/ 419376 w 609593"/>
                    <a:gd name="connsiteY37" fmla="*/ 243460 h 419094"/>
                    <a:gd name="connsiteX38" fmla="*/ 528071 w 609593"/>
                    <a:gd name="connsiteY38" fmla="*/ 243460 h 419094"/>
                    <a:gd name="connsiteX39" fmla="*/ 571493 w 609593"/>
                    <a:gd name="connsiteY39" fmla="*/ 209449 h 419094"/>
                    <a:gd name="connsiteX40" fmla="*/ 528071 w 609593"/>
                    <a:gd name="connsiteY40" fmla="*/ 175451 h 419094"/>
                    <a:gd name="connsiteX41" fmla="*/ 419378 w 609593"/>
                    <a:gd name="connsiteY41" fmla="*/ 175451 h 419094"/>
                    <a:gd name="connsiteX42" fmla="*/ 419378 w 609593"/>
                    <a:gd name="connsiteY42" fmla="*/ 175454 h 419094"/>
                    <a:gd name="connsiteX43" fmla="*/ 363930 w 609593"/>
                    <a:gd name="connsiteY43" fmla="*/ 175454 h 419094"/>
                    <a:gd name="connsiteX44" fmla="*/ 358265 w 609593"/>
                    <a:gd name="connsiteY44" fmla="*/ 169116 h 419094"/>
                    <a:gd name="connsiteX45" fmla="*/ 310107 w 609593"/>
                    <a:gd name="connsiteY45" fmla="*/ 116462 h 419094"/>
                    <a:gd name="connsiteX46" fmla="*/ 361974 w 609593"/>
                    <a:gd name="connsiteY46" fmla="*/ 116462 h 419094"/>
                    <a:gd name="connsiteX47" fmla="*/ 380935 w 609593"/>
                    <a:gd name="connsiteY47" fmla="*/ 137354 h 419094"/>
                    <a:gd name="connsiteX48" fmla="*/ 419372 w 609593"/>
                    <a:gd name="connsiteY48" fmla="*/ 137354 h 419094"/>
                    <a:gd name="connsiteX49" fmla="*/ 419372 w 609593"/>
                    <a:gd name="connsiteY49" fmla="*/ 137351 h 419094"/>
                    <a:gd name="connsiteX50" fmla="*/ 528059 w 609593"/>
                    <a:gd name="connsiteY50" fmla="*/ 137351 h 419094"/>
                    <a:gd name="connsiteX51" fmla="*/ 609593 w 609593"/>
                    <a:gd name="connsiteY51" fmla="*/ 209449 h 419094"/>
                    <a:gd name="connsiteX52" fmla="*/ 528059 w 609593"/>
                    <a:gd name="connsiteY52" fmla="*/ 281560 h 419094"/>
                    <a:gd name="connsiteX53" fmla="*/ 419372 w 609593"/>
                    <a:gd name="connsiteY53" fmla="*/ 281560 h 419094"/>
                    <a:gd name="connsiteX54" fmla="*/ 419372 w 609593"/>
                    <a:gd name="connsiteY54" fmla="*/ 281555 h 419094"/>
                    <a:gd name="connsiteX55" fmla="*/ 380832 w 609593"/>
                    <a:gd name="connsiteY55" fmla="*/ 281555 h 419094"/>
                    <a:gd name="connsiteX56" fmla="*/ 364146 w 609593"/>
                    <a:gd name="connsiteY56" fmla="*/ 299676 h 419094"/>
                    <a:gd name="connsiteX57" fmla="*/ 364149 w 609593"/>
                    <a:gd name="connsiteY57" fmla="*/ 299676 h 419094"/>
                    <a:gd name="connsiteX58" fmla="*/ 261317 w 609593"/>
                    <a:gd name="connsiteY58" fmla="*/ 403321 h 419094"/>
                    <a:gd name="connsiteX59" fmla="*/ 216130 w 609593"/>
                    <a:gd name="connsiteY59" fmla="*/ 416338 h 419094"/>
                    <a:gd name="connsiteX60" fmla="*/ 211838 w 609593"/>
                    <a:gd name="connsiteY60" fmla="*/ 416859 h 419094"/>
                    <a:gd name="connsiteX61" fmla="*/ 182170 w 609593"/>
                    <a:gd name="connsiteY61" fmla="*/ 419094 h 419094"/>
                    <a:gd name="connsiteX62" fmla="*/ 179326 w 609593"/>
                    <a:gd name="connsiteY62" fmla="*/ 419094 h 419094"/>
                    <a:gd name="connsiteX63" fmla="*/ 146725 w 609593"/>
                    <a:gd name="connsiteY63" fmla="*/ 403879 h 419094"/>
                    <a:gd name="connsiteX64" fmla="*/ 146928 w 609593"/>
                    <a:gd name="connsiteY64" fmla="*/ 372638 h 419094"/>
                    <a:gd name="connsiteX65" fmla="*/ 189523 w 609593"/>
                    <a:gd name="connsiteY65" fmla="*/ 299678 h 419094"/>
                    <a:gd name="connsiteX66" fmla="*/ 189515 w 609593"/>
                    <a:gd name="connsiteY66" fmla="*/ 299678 h 419094"/>
                    <a:gd name="connsiteX67" fmla="*/ 200094 w 609593"/>
                    <a:gd name="connsiteY67" fmla="*/ 281555 h 419094"/>
                    <a:gd name="connsiteX68" fmla="*/ 140772 w 609593"/>
                    <a:gd name="connsiteY68" fmla="*/ 281568 h 419094"/>
                    <a:gd name="connsiteX69" fmla="*/ 140772 w 609593"/>
                    <a:gd name="connsiteY69" fmla="*/ 281570 h 419094"/>
                    <a:gd name="connsiteX70" fmla="*/ 125659 w 609593"/>
                    <a:gd name="connsiteY70" fmla="*/ 281570 h 419094"/>
                    <a:gd name="connsiteX71" fmla="*/ 81222 w 609593"/>
                    <a:gd name="connsiteY71" fmla="*/ 318045 h 419094"/>
                    <a:gd name="connsiteX72" fmla="*/ 73678 w 609593"/>
                    <a:gd name="connsiteY72" fmla="*/ 323468 h 419094"/>
                    <a:gd name="connsiteX73" fmla="*/ 45205 w 609593"/>
                    <a:gd name="connsiteY73" fmla="*/ 330516 h 419094"/>
                    <a:gd name="connsiteX74" fmla="*/ 35083 w 609593"/>
                    <a:gd name="connsiteY74" fmla="*/ 330529 h 419094"/>
                    <a:gd name="connsiteX75" fmla="*/ 9556 w 609593"/>
                    <a:gd name="connsiteY75" fmla="*/ 321626 h 419094"/>
                    <a:gd name="connsiteX76" fmla="*/ 6 w 609593"/>
                    <a:gd name="connsiteY76" fmla="*/ 300760 h 419094"/>
                    <a:gd name="connsiteX77" fmla="*/ 1085 w 609593"/>
                    <a:gd name="connsiteY77" fmla="*/ 293089 h 419094"/>
                    <a:gd name="connsiteX78" fmla="*/ 1491 w 609593"/>
                    <a:gd name="connsiteY78" fmla="*/ 291794 h 419094"/>
                    <a:gd name="connsiteX79" fmla="*/ 30943 w 609593"/>
                    <a:gd name="connsiteY79" fmla="*/ 209448 h 419094"/>
                    <a:gd name="connsiteX80" fmla="*/ 30938 w 609593"/>
                    <a:gd name="connsiteY80" fmla="*/ 209448 h 419094"/>
                    <a:gd name="connsiteX81" fmla="*/ 1080 w 609593"/>
                    <a:gd name="connsiteY81" fmla="*/ 125806 h 419094"/>
                    <a:gd name="connsiteX82" fmla="*/ 0 w 609593"/>
                    <a:gd name="connsiteY82" fmla="*/ 118173 h 419094"/>
                    <a:gd name="connsiteX83" fmla="*/ 9563 w 609593"/>
                    <a:gd name="connsiteY83" fmla="*/ 97282 h 419094"/>
                    <a:gd name="connsiteX84" fmla="*/ 35052 w 609593"/>
                    <a:gd name="connsiteY84" fmla="*/ 88379 h 419094"/>
                    <a:gd name="connsiteX85" fmla="*/ 179320 w 609593"/>
                    <a:gd name="connsiteY85" fmla="*/ 0 h 419094"/>
                    <a:gd name="connsiteX86" fmla="*/ 182152 w 609593"/>
                    <a:gd name="connsiteY86" fmla="*/ 0 h 419094"/>
                    <a:gd name="connsiteX87" fmla="*/ 211083 w 609593"/>
                    <a:gd name="connsiteY87" fmla="*/ 2134 h 419094"/>
                    <a:gd name="connsiteX88" fmla="*/ 216112 w 609593"/>
                    <a:gd name="connsiteY88" fmla="*/ 2756 h 419094"/>
                    <a:gd name="connsiteX89" fmla="*/ 260727 w 609593"/>
                    <a:gd name="connsiteY89" fmla="*/ 15253 h 419094"/>
                    <a:gd name="connsiteX90" fmla="*/ 361972 w 609593"/>
                    <a:gd name="connsiteY90" fmla="*/ 116459 h 419094"/>
                    <a:gd name="connsiteX91" fmla="*/ 310105 w 609593"/>
                    <a:gd name="connsiteY91" fmla="*/ 116459 h 419094"/>
                    <a:gd name="connsiteX92" fmla="*/ 238972 w 609593"/>
                    <a:gd name="connsiteY92" fmla="*/ 46520 h 419094"/>
                    <a:gd name="connsiteX93" fmla="*/ 235937 w 609593"/>
                    <a:gd name="connsiteY93" fmla="*/ 44628 h 419094"/>
                    <a:gd name="connsiteX94" fmla="*/ 211782 w 609593"/>
                    <a:gd name="connsiteY94" fmla="*/ 40589 h 419094"/>
                    <a:gd name="connsiteX95" fmla="*/ 206435 w 609593"/>
                    <a:gd name="connsiteY95" fmla="*/ 39942 h 419094"/>
                    <a:gd name="connsiteX96" fmla="*/ 186267 w 609593"/>
                    <a:gd name="connsiteY96" fmla="*/ 38265 h 419094"/>
                    <a:gd name="connsiteX97" fmla="*/ 231981 w 609593"/>
                    <a:gd name="connsiteY97" fmla="*/ 116449 h 419094"/>
                    <a:gd name="connsiteX98" fmla="*/ 231983 w 609593"/>
                    <a:gd name="connsiteY98" fmla="*/ 116449 h 419094"/>
                    <a:gd name="connsiteX99" fmla="*/ 266477 w 609593"/>
                    <a:gd name="connsiteY99" fmla="*/ 175453 h 419094"/>
                    <a:gd name="connsiteX100" fmla="*/ 140772 w 609593"/>
                    <a:gd name="connsiteY100" fmla="*/ 175441 h 419094"/>
                    <a:gd name="connsiteX101" fmla="*/ 140772 w 609593"/>
                    <a:gd name="connsiteY101" fmla="*/ 137341 h 419094"/>
                    <a:gd name="connsiteX102" fmla="*/ 200056 w 609593"/>
                    <a:gd name="connsiteY102" fmla="*/ 137353 h 419094"/>
                    <a:gd name="connsiteX103" fmla="*/ 187844 w 609593"/>
                    <a:gd name="connsiteY103" fmla="*/ 116459 h 419094"/>
                    <a:gd name="connsiteX104" fmla="*/ 187842 w 609593"/>
                    <a:gd name="connsiteY104" fmla="*/ 116459 h 419094"/>
                    <a:gd name="connsiteX105" fmla="*/ 147240 w 609593"/>
                    <a:gd name="connsiteY105" fmla="*/ 47028 h 419094"/>
                    <a:gd name="connsiteX106" fmla="*/ 146719 w 609593"/>
                    <a:gd name="connsiteY106" fmla="*/ 15215 h 419094"/>
                    <a:gd name="connsiteX107" fmla="*/ 179320 w 609593"/>
                    <a:gd name="connsiteY107" fmla="*/ 0 h 41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9593" h="419094">
                      <a:moveTo>
                        <a:pt x="35052" y="88379"/>
                      </a:moveTo>
                      <a:lnTo>
                        <a:pt x="45035" y="88392"/>
                      </a:lnTo>
                      <a:cubicBezTo>
                        <a:pt x="54661" y="88481"/>
                        <a:pt x="64643" y="89420"/>
                        <a:pt x="73711" y="95466"/>
                      </a:cubicBezTo>
                      <a:cubicBezTo>
                        <a:pt x="75324" y="96443"/>
                        <a:pt x="77305" y="97777"/>
                        <a:pt x="80201" y="100050"/>
                      </a:cubicBezTo>
                      <a:lnTo>
                        <a:pt x="139015" y="137338"/>
                      </a:lnTo>
                      <a:lnTo>
                        <a:pt x="140767" y="137338"/>
                      </a:lnTo>
                      <a:lnTo>
                        <a:pt x="140767" y="175438"/>
                      </a:lnTo>
                      <a:lnTo>
                        <a:pt x="127953" y="175438"/>
                      </a:lnTo>
                      <a:lnTo>
                        <a:pt x="57214" y="130441"/>
                      </a:lnTo>
                      <a:cubicBezTo>
                        <a:pt x="55677" y="129235"/>
                        <a:pt x="54826" y="128536"/>
                        <a:pt x="54064" y="128117"/>
                      </a:cubicBezTo>
                      <a:lnTo>
                        <a:pt x="52528" y="127139"/>
                      </a:lnTo>
                      <a:cubicBezTo>
                        <a:pt x="52324" y="127051"/>
                        <a:pt x="50762" y="126542"/>
                        <a:pt x="44844" y="126492"/>
                      </a:cubicBezTo>
                      <a:lnTo>
                        <a:pt x="41745" y="126492"/>
                      </a:lnTo>
                      <a:lnTo>
                        <a:pt x="71400" y="209447"/>
                      </a:lnTo>
                      <a:lnTo>
                        <a:pt x="71405" y="209447"/>
                      </a:lnTo>
                      <a:lnTo>
                        <a:pt x="41725" y="292416"/>
                      </a:lnTo>
                      <a:lnTo>
                        <a:pt x="45002" y="292416"/>
                      </a:lnTo>
                      <a:cubicBezTo>
                        <a:pt x="50755" y="292365"/>
                        <a:pt x="52304" y="291857"/>
                        <a:pt x="52647" y="291705"/>
                      </a:cubicBezTo>
                      <a:lnTo>
                        <a:pt x="54184" y="290714"/>
                      </a:lnTo>
                      <a:cubicBezTo>
                        <a:pt x="54908" y="290295"/>
                        <a:pt x="55771" y="289622"/>
                        <a:pt x="57232" y="288454"/>
                      </a:cubicBezTo>
                      <a:lnTo>
                        <a:pt x="111994" y="243470"/>
                      </a:lnTo>
                      <a:lnTo>
                        <a:pt x="133470" y="243458"/>
                      </a:lnTo>
                      <a:lnTo>
                        <a:pt x="140772" y="243458"/>
                      </a:lnTo>
                      <a:lnTo>
                        <a:pt x="140772" y="243455"/>
                      </a:lnTo>
                      <a:lnTo>
                        <a:pt x="266451" y="243455"/>
                      </a:lnTo>
                      <a:lnTo>
                        <a:pt x="233634" y="299678"/>
                      </a:lnTo>
                      <a:lnTo>
                        <a:pt x="233630" y="299678"/>
                      </a:lnTo>
                      <a:lnTo>
                        <a:pt x="186260" y="380829"/>
                      </a:lnTo>
                      <a:cubicBezTo>
                        <a:pt x="191264" y="380512"/>
                        <a:pt x="199493" y="379838"/>
                        <a:pt x="207177" y="379051"/>
                      </a:cubicBezTo>
                      <a:cubicBezTo>
                        <a:pt x="207710" y="378962"/>
                        <a:pt x="209564" y="378746"/>
                        <a:pt x="211799" y="378492"/>
                      </a:cubicBezTo>
                      <a:cubicBezTo>
                        <a:pt x="224525" y="377032"/>
                        <a:pt x="232793" y="375609"/>
                        <a:pt x="236399" y="374288"/>
                      </a:cubicBezTo>
                      <a:lnTo>
                        <a:pt x="238215" y="373044"/>
                      </a:lnTo>
                      <a:cubicBezTo>
                        <a:pt x="238711" y="372688"/>
                        <a:pt x="254103" y="361106"/>
                        <a:pt x="312015" y="299676"/>
                      </a:cubicBezTo>
                      <a:lnTo>
                        <a:pt x="312025" y="299676"/>
                      </a:lnTo>
                      <a:lnTo>
                        <a:pt x="358365" y="249653"/>
                      </a:lnTo>
                      <a:lnTo>
                        <a:pt x="364042" y="243455"/>
                      </a:lnTo>
                      <a:lnTo>
                        <a:pt x="419376" y="243455"/>
                      </a:lnTo>
                      <a:lnTo>
                        <a:pt x="419376" y="243460"/>
                      </a:lnTo>
                      <a:lnTo>
                        <a:pt x="528071" y="243460"/>
                      </a:lnTo>
                      <a:cubicBezTo>
                        <a:pt x="569626" y="243460"/>
                        <a:pt x="571493" y="209792"/>
                        <a:pt x="571493" y="209449"/>
                      </a:cubicBezTo>
                      <a:cubicBezTo>
                        <a:pt x="571493" y="209119"/>
                        <a:pt x="569626" y="175451"/>
                        <a:pt x="528071" y="175451"/>
                      </a:cubicBezTo>
                      <a:lnTo>
                        <a:pt x="419378" y="175451"/>
                      </a:lnTo>
                      <a:lnTo>
                        <a:pt x="419378" y="175454"/>
                      </a:lnTo>
                      <a:lnTo>
                        <a:pt x="363930" y="175454"/>
                      </a:lnTo>
                      <a:lnTo>
                        <a:pt x="358265" y="169116"/>
                      </a:lnTo>
                      <a:cubicBezTo>
                        <a:pt x="339507" y="148212"/>
                        <a:pt x="323645" y="130927"/>
                        <a:pt x="310107" y="116462"/>
                      </a:cubicBezTo>
                      <a:lnTo>
                        <a:pt x="361974" y="116462"/>
                      </a:lnTo>
                      <a:cubicBezTo>
                        <a:pt x="367994" y="123041"/>
                        <a:pt x="374217" y="129899"/>
                        <a:pt x="380935" y="137354"/>
                      </a:cubicBezTo>
                      <a:lnTo>
                        <a:pt x="419372" y="137354"/>
                      </a:lnTo>
                      <a:lnTo>
                        <a:pt x="419372" y="137351"/>
                      </a:lnTo>
                      <a:lnTo>
                        <a:pt x="528059" y="137351"/>
                      </a:lnTo>
                      <a:cubicBezTo>
                        <a:pt x="589666" y="137351"/>
                        <a:pt x="609593" y="185929"/>
                        <a:pt x="609593" y="209449"/>
                      </a:cubicBezTo>
                      <a:cubicBezTo>
                        <a:pt x="609593" y="232982"/>
                        <a:pt x="589666" y="281560"/>
                        <a:pt x="528059" y="281560"/>
                      </a:cubicBezTo>
                      <a:lnTo>
                        <a:pt x="419372" y="281560"/>
                      </a:lnTo>
                      <a:lnTo>
                        <a:pt x="419372" y="281555"/>
                      </a:lnTo>
                      <a:lnTo>
                        <a:pt x="380832" y="281555"/>
                      </a:lnTo>
                      <a:lnTo>
                        <a:pt x="364146" y="299676"/>
                      </a:lnTo>
                      <a:lnTo>
                        <a:pt x="364149" y="299676"/>
                      </a:lnTo>
                      <a:cubicBezTo>
                        <a:pt x="292292" y="377286"/>
                        <a:pt x="267743" y="398330"/>
                        <a:pt x="261317" y="403321"/>
                      </a:cubicBezTo>
                      <a:cubicBezTo>
                        <a:pt x="253036" y="410864"/>
                        <a:pt x="239282" y="413684"/>
                        <a:pt x="216130" y="416338"/>
                      </a:cubicBezTo>
                      <a:lnTo>
                        <a:pt x="211838" y="416859"/>
                      </a:lnTo>
                      <a:cubicBezTo>
                        <a:pt x="203087" y="417786"/>
                        <a:pt x="188139" y="419094"/>
                        <a:pt x="182170" y="419094"/>
                      </a:cubicBezTo>
                      <a:lnTo>
                        <a:pt x="179326" y="419094"/>
                      </a:lnTo>
                      <a:cubicBezTo>
                        <a:pt x="159895" y="419094"/>
                        <a:pt x="150865" y="410826"/>
                        <a:pt x="146725" y="403879"/>
                      </a:cubicBezTo>
                      <a:cubicBezTo>
                        <a:pt x="140286" y="393072"/>
                        <a:pt x="142610" y="380651"/>
                        <a:pt x="146928" y="372638"/>
                      </a:cubicBezTo>
                      <a:lnTo>
                        <a:pt x="189523" y="299678"/>
                      </a:lnTo>
                      <a:lnTo>
                        <a:pt x="189515" y="299678"/>
                      </a:lnTo>
                      <a:lnTo>
                        <a:pt x="200094" y="281555"/>
                      </a:lnTo>
                      <a:lnTo>
                        <a:pt x="140772" y="281568"/>
                      </a:lnTo>
                      <a:lnTo>
                        <a:pt x="140772" y="281570"/>
                      </a:lnTo>
                      <a:lnTo>
                        <a:pt x="125659" y="281570"/>
                      </a:lnTo>
                      <a:lnTo>
                        <a:pt x="81222" y="318045"/>
                      </a:lnTo>
                      <a:cubicBezTo>
                        <a:pt x="77704" y="320864"/>
                        <a:pt x="75456" y="322401"/>
                        <a:pt x="73678" y="323468"/>
                      </a:cubicBezTo>
                      <a:cubicBezTo>
                        <a:pt x="64623" y="329500"/>
                        <a:pt x="54654" y="330427"/>
                        <a:pt x="45205" y="330516"/>
                      </a:cubicBezTo>
                      <a:lnTo>
                        <a:pt x="35083" y="330529"/>
                      </a:lnTo>
                      <a:cubicBezTo>
                        <a:pt x="30968" y="330529"/>
                        <a:pt x="18865" y="330529"/>
                        <a:pt x="9556" y="321626"/>
                      </a:cubicBezTo>
                      <a:cubicBezTo>
                        <a:pt x="3485" y="316521"/>
                        <a:pt x="-45" y="308863"/>
                        <a:pt x="6" y="300760"/>
                      </a:cubicBezTo>
                      <a:cubicBezTo>
                        <a:pt x="18" y="298157"/>
                        <a:pt x="374" y="295591"/>
                        <a:pt x="1085" y="293089"/>
                      </a:cubicBezTo>
                      <a:lnTo>
                        <a:pt x="1491" y="291794"/>
                      </a:lnTo>
                      <a:lnTo>
                        <a:pt x="30943" y="209448"/>
                      </a:lnTo>
                      <a:lnTo>
                        <a:pt x="30938" y="209448"/>
                      </a:lnTo>
                      <a:lnTo>
                        <a:pt x="1080" y="125806"/>
                      </a:lnTo>
                      <a:cubicBezTo>
                        <a:pt x="381" y="123304"/>
                        <a:pt x="13" y="120739"/>
                        <a:pt x="0" y="118173"/>
                      </a:cubicBezTo>
                      <a:cubicBezTo>
                        <a:pt x="-38" y="110033"/>
                        <a:pt x="3493" y="102387"/>
                        <a:pt x="9563" y="97282"/>
                      </a:cubicBezTo>
                      <a:cubicBezTo>
                        <a:pt x="18860" y="88379"/>
                        <a:pt x="30963" y="88379"/>
                        <a:pt x="35052" y="88379"/>
                      </a:cubicBezTo>
                      <a:close/>
                      <a:moveTo>
                        <a:pt x="179320" y="0"/>
                      </a:moveTo>
                      <a:lnTo>
                        <a:pt x="182152" y="0"/>
                      </a:lnTo>
                      <a:cubicBezTo>
                        <a:pt x="188096" y="0"/>
                        <a:pt x="203044" y="1308"/>
                        <a:pt x="211083" y="2134"/>
                      </a:cubicBezTo>
                      <a:lnTo>
                        <a:pt x="216112" y="2756"/>
                      </a:lnTo>
                      <a:cubicBezTo>
                        <a:pt x="238744" y="5334"/>
                        <a:pt x="252396" y="8115"/>
                        <a:pt x="260727" y="15253"/>
                      </a:cubicBezTo>
                      <a:cubicBezTo>
                        <a:pt x="269236" y="21171"/>
                        <a:pt x="294268" y="42329"/>
                        <a:pt x="361972" y="116459"/>
                      </a:cubicBezTo>
                      <a:lnTo>
                        <a:pt x="310105" y="116459"/>
                      </a:lnTo>
                      <a:cubicBezTo>
                        <a:pt x="254708" y="57252"/>
                        <a:pt x="239722" y="47003"/>
                        <a:pt x="238972" y="46520"/>
                      </a:cubicBezTo>
                      <a:lnTo>
                        <a:pt x="235937" y="44628"/>
                      </a:lnTo>
                      <a:cubicBezTo>
                        <a:pt x="232114" y="43358"/>
                        <a:pt x="224012" y="41986"/>
                        <a:pt x="211782" y="40589"/>
                      </a:cubicBezTo>
                      <a:cubicBezTo>
                        <a:pt x="209559" y="40348"/>
                        <a:pt x="207705" y="40119"/>
                        <a:pt x="206435" y="39942"/>
                      </a:cubicBezTo>
                      <a:cubicBezTo>
                        <a:pt x="199145" y="39205"/>
                        <a:pt x="191195" y="38570"/>
                        <a:pt x="186267" y="38265"/>
                      </a:cubicBezTo>
                      <a:lnTo>
                        <a:pt x="231981" y="116449"/>
                      </a:lnTo>
                      <a:lnTo>
                        <a:pt x="231983" y="116449"/>
                      </a:lnTo>
                      <a:lnTo>
                        <a:pt x="266477" y="175453"/>
                      </a:lnTo>
                      <a:lnTo>
                        <a:pt x="140772" y="175441"/>
                      </a:lnTo>
                      <a:lnTo>
                        <a:pt x="140772" y="137341"/>
                      </a:lnTo>
                      <a:lnTo>
                        <a:pt x="200056" y="137353"/>
                      </a:lnTo>
                      <a:lnTo>
                        <a:pt x="187844" y="116459"/>
                      </a:lnTo>
                      <a:lnTo>
                        <a:pt x="187842" y="116459"/>
                      </a:lnTo>
                      <a:lnTo>
                        <a:pt x="147240" y="47028"/>
                      </a:lnTo>
                      <a:cubicBezTo>
                        <a:pt x="142605" y="38443"/>
                        <a:pt x="140281" y="26022"/>
                        <a:pt x="146719" y="15215"/>
                      </a:cubicBezTo>
                      <a:cubicBezTo>
                        <a:pt x="150872" y="8280"/>
                        <a:pt x="159889" y="0"/>
                        <a:pt x="17932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96" name="Group 195">
                <a:extLst>
                  <a:ext uri="{FF2B5EF4-FFF2-40B4-BE49-F238E27FC236}">
                    <a16:creationId xmlns:a16="http://schemas.microsoft.com/office/drawing/2014/main" id="{8A465AF0-861C-FC41-8FFB-C4DD34FF743D}"/>
                  </a:ext>
                </a:extLst>
              </p:cNvPr>
              <p:cNvGrpSpPr/>
              <p:nvPr/>
            </p:nvGrpSpPr>
            <p:grpSpPr>
              <a:xfrm>
                <a:off x="1655255" y="2110231"/>
                <a:ext cx="644432" cy="816970"/>
                <a:chOff x="1655255" y="3957787"/>
                <a:chExt cx="644432" cy="816970"/>
              </a:xfrm>
            </p:grpSpPr>
            <p:sp>
              <p:nvSpPr>
                <p:cNvPr id="200" name="Rectangle 199">
                  <a:extLst>
                    <a:ext uri="{FF2B5EF4-FFF2-40B4-BE49-F238E27FC236}">
                      <a16:creationId xmlns:a16="http://schemas.microsoft.com/office/drawing/2014/main" id="{6EEFB0F7-CD85-8949-B035-43E3BB13150E}"/>
                    </a:ext>
                  </a:extLst>
                </p:cNvPr>
                <p:cNvSpPr/>
                <p:nvPr/>
              </p:nvSpPr>
              <p:spPr>
                <a:xfrm>
                  <a:off x="1655255"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1" name="Freeform 200">
                  <a:extLst>
                    <a:ext uri="{FF2B5EF4-FFF2-40B4-BE49-F238E27FC236}">
                      <a16:creationId xmlns:a16="http://schemas.microsoft.com/office/drawing/2014/main" id="{69709C99-F7C8-ED4C-A0EE-5CE1CEBEF5A4}"/>
                    </a:ext>
                  </a:extLst>
                </p:cNvPr>
                <p:cNvSpPr/>
                <p:nvPr/>
              </p:nvSpPr>
              <p:spPr>
                <a:xfrm>
                  <a:off x="1783629" y="4347502"/>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97" name="Group 196">
                <a:extLst>
                  <a:ext uri="{FF2B5EF4-FFF2-40B4-BE49-F238E27FC236}">
                    <a16:creationId xmlns:a16="http://schemas.microsoft.com/office/drawing/2014/main" id="{01EAE4A2-9FE3-FC48-A658-7088306F63E7}"/>
                  </a:ext>
                </a:extLst>
              </p:cNvPr>
              <p:cNvGrpSpPr/>
              <p:nvPr/>
            </p:nvGrpSpPr>
            <p:grpSpPr>
              <a:xfrm>
                <a:off x="2378736" y="2110231"/>
                <a:ext cx="644432" cy="816970"/>
                <a:chOff x="2378736" y="2110231"/>
                <a:chExt cx="644432" cy="816970"/>
              </a:xfrm>
            </p:grpSpPr>
            <p:sp>
              <p:nvSpPr>
                <p:cNvPr id="198" name="Rectangle 197">
                  <a:extLst>
                    <a:ext uri="{FF2B5EF4-FFF2-40B4-BE49-F238E27FC236}">
                      <a16:creationId xmlns:a16="http://schemas.microsoft.com/office/drawing/2014/main" id="{C461ED3F-1865-294D-941B-727913B29AAD}"/>
                    </a:ext>
                  </a:extLst>
                </p:cNvPr>
                <p:cNvSpPr/>
                <p:nvPr/>
              </p:nvSpPr>
              <p:spPr>
                <a:xfrm>
                  <a:off x="2378736" y="2110231"/>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9" name="Freeform 198">
                  <a:extLst>
                    <a:ext uri="{FF2B5EF4-FFF2-40B4-BE49-F238E27FC236}">
                      <a16:creationId xmlns:a16="http://schemas.microsoft.com/office/drawing/2014/main" id="{411662A6-6D90-AF4F-BC63-0828C56B3E6A}"/>
                    </a:ext>
                  </a:extLst>
                </p:cNvPr>
                <p:cNvSpPr/>
                <p:nvPr/>
              </p:nvSpPr>
              <p:spPr>
                <a:xfrm>
                  <a:off x="2479315" y="2502089"/>
                  <a:ext cx="443274" cy="277538"/>
                </a:xfrm>
                <a:custGeom>
                  <a:avLst/>
                  <a:gdLst>
                    <a:gd name="connsiteX0" fmla="*/ 37296 w 608520"/>
                    <a:gd name="connsiteY0" fmla="*/ 191561 h 381000"/>
                    <a:gd name="connsiteX1" fmla="*/ 37296 w 608520"/>
                    <a:gd name="connsiteY1" fmla="*/ 305074 h 381000"/>
                    <a:gd name="connsiteX2" fmla="*/ 571204 w 608520"/>
                    <a:gd name="connsiteY2" fmla="*/ 305074 h 381000"/>
                    <a:gd name="connsiteX3" fmla="*/ 571204 w 608520"/>
                    <a:gd name="connsiteY3" fmla="*/ 191561 h 381000"/>
                    <a:gd name="connsiteX4" fmla="*/ 112987 w 608520"/>
                    <a:gd name="connsiteY4" fmla="*/ 191561 h 381000"/>
                    <a:gd name="connsiteX5" fmla="*/ 105551 w 608520"/>
                    <a:gd name="connsiteY5" fmla="*/ 193062 h 381000"/>
                    <a:gd name="connsiteX6" fmla="*/ 98116 w 608520"/>
                    <a:gd name="connsiteY6" fmla="*/ 191561 h 381000"/>
                    <a:gd name="connsiteX7" fmla="*/ 37300 w 608520"/>
                    <a:gd name="connsiteY7" fmla="*/ 143681 h 381000"/>
                    <a:gd name="connsiteX8" fmla="*/ 37300 w 608520"/>
                    <a:gd name="connsiteY8" fmla="*/ 153454 h 381000"/>
                    <a:gd name="connsiteX9" fmla="*/ 41631 w 608520"/>
                    <a:gd name="connsiteY9" fmla="*/ 153454 h 381000"/>
                    <a:gd name="connsiteX10" fmla="*/ 38266 w 608520"/>
                    <a:gd name="connsiteY10" fmla="*/ 148464 h 381000"/>
                    <a:gd name="connsiteX11" fmla="*/ 199234 w 608520"/>
                    <a:gd name="connsiteY11" fmla="*/ 113768 h 381000"/>
                    <a:gd name="connsiteX12" fmla="*/ 179384 w 608520"/>
                    <a:gd name="connsiteY12" fmla="*/ 133618 h 381000"/>
                    <a:gd name="connsiteX13" fmla="*/ 185199 w 608520"/>
                    <a:gd name="connsiteY13" fmla="*/ 147643 h 381000"/>
                    <a:gd name="connsiteX14" fmla="*/ 199229 w 608520"/>
                    <a:gd name="connsiteY14" fmla="*/ 153454 h 381000"/>
                    <a:gd name="connsiteX15" fmla="*/ 461964 w 608520"/>
                    <a:gd name="connsiteY15" fmla="*/ 153454 h 381000"/>
                    <a:gd name="connsiteX16" fmla="*/ 475988 w 608520"/>
                    <a:gd name="connsiteY16" fmla="*/ 147643 h 381000"/>
                    <a:gd name="connsiteX17" fmla="*/ 481796 w 608520"/>
                    <a:gd name="connsiteY17" fmla="*/ 133618 h 381000"/>
                    <a:gd name="connsiteX18" fmla="*/ 461959 w 608520"/>
                    <a:gd name="connsiteY18" fmla="*/ 113768 h 381000"/>
                    <a:gd name="connsiteX19" fmla="*/ 105551 w 608520"/>
                    <a:gd name="connsiteY19" fmla="*/ 87121 h 381000"/>
                    <a:gd name="connsiteX20" fmla="*/ 72633 w 608520"/>
                    <a:gd name="connsiteY20" fmla="*/ 120039 h 381000"/>
                    <a:gd name="connsiteX21" fmla="*/ 105551 w 608520"/>
                    <a:gd name="connsiteY21" fmla="*/ 152958 h 381000"/>
                    <a:gd name="connsiteX22" fmla="*/ 138470 w 608520"/>
                    <a:gd name="connsiteY22" fmla="*/ 120039 h 381000"/>
                    <a:gd name="connsiteX23" fmla="*/ 105551 w 608520"/>
                    <a:gd name="connsiteY23" fmla="*/ 87121 h 381000"/>
                    <a:gd name="connsiteX24" fmla="*/ 18644 w 608520"/>
                    <a:gd name="connsiteY24" fmla="*/ 0 h 381000"/>
                    <a:gd name="connsiteX25" fmla="*/ 37300 w 608520"/>
                    <a:gd name="connsiteY25" fmla="*/ 18644 h 381000"/>
                    <a:gd name="connsiteX26" fmla="*/ 37300 w 608520"/>
                    <a:gd name="connsiteY26" fmla="*/ 96398 h 381000"/>
                    <a:gd name="connsiteX27" fmla="*/ 38266 w 608520"/>
                    <a:gd name="connsiteY27" fmla="*/ 91616 h 381000"/>
                    <a:gd name="connsiteX28" fmla="*/ 105551 w 608520"/>
                    <a:gd name="connsiteY28" fmla="*/ 47012 h 381000"/>
                    <a:gd name="connsiteX29" fmla="*/ 157189 w 608520"/>
                    <a:gd name="connsiteY29" fmla="*/ 68403 h 381000"/>
                    <a:gd name="connsiteX30" fmla="*/ 167941 w 608520"/>
                    <a:gd name="connsiteY30" fmla="*/ 84351 h 381000"/>
                    <a:gd name="connsiteX31" fmla="*/ 173376 w 608520"/>
                    <a:gd name="connsiteY31" fmla="*/ 80687 h 381000"/>
                    <a:gd name="connsiteX32" fmla="*/ 195620 w 608520"/>
                    <a:gd name="connsiteY32" fmla="*/ 76195 h 381000"/>
                    <a:gd name="connsiteX33" fmla="*/ 462752 w 608520"/>
                    <a:gd name="connsiteY33" fmla="*/ 76195 h 381000"/>
                    <a:gd name="connsiteX34" fmla="*/ 519902 w 608520"/>
                    <a:gd name="connsiteY34" fmla="*/ 133345 h 381000"/>
                    <a:gd name="connsiteX35" fmla="*/ 511572 w 608520"/>
                    <a:gd name="connsiteY35" fmla="*/ 153454 h 381000"/>
                    <a:gd name="connsiteX36" fmla="*/ 571208 w 608520"/>
                    <a:gd name="connsiteY36" fmla="*/ 153454 h 381000"/>
                    <a:gd name="connsiteX37" fmla="*/ 571208 w 608520"/>
                    <a:gd name="connsiteY37" fmla="*/ 132423 h 381000"/>
                    <a:gd name="connsiteX38" fmla="*/ 589864 w 608520"/>
                    <a:gd name="connsiteY38" fmla="*/ 113767 h 381000"/>
                    <a:gd name="connsiteX39" fmla="*/ 608520 w 608520"/>
                    <a:gd name="connsiteY39" fmla="*/ 132423 h 381000"/>
                    <a:gd name="connsiteX40" fmla="*/ 608520 w 608520"/>
                    <a:gd name="connsiteY40" fmla="*/ 362344 h 381000"/>
                    <a:gd name="connsiteX41" fmla="*/ 589864 w 608520"/>
                    <a:gd name="connsiteY41" fmla="*/ 381000 h 381000"/>
                    <a:gd name="connsiteX42" fmla="*/ 571208 w 608520"/>
                    <a:gd name="connsiteY42" fmla="*/ 362344 h 381000"/>
                    <a:gd name="connsiteX43" fmla="*/ 571208 w 608520"/>
                    <a:gd name="connsiteY43" fmla="*/ 343154 h 381000"/>
                    <a:gd name="connsiteX44" fmla="*/ 37300 w 608520"/>
                    <a:gd name="connsiteY44" fmla="*/ 343154 h 381000"/>
                    <a:gd name="connsiteX45" fmla="*/ 37300 w 608520"/>
                    <a:gd name="connsiteY45" fmla="*/ 362344 h 381000"/>
                    <a:gd name="connsiteX46" fmla="*/ 18644 w 608520"/>
                    <a:gd name="connsiteY46" fmla="*/ 381000 h 381000"/>
                    <a:gd name="connsiteX47" fmla="*/ 0 w 608520"/>
                    <a:gd name="connsiteY47" fmla="*/ 362344 h 381000"/>
                    <a:gd name="connsiteX48" fmla="*/ 0 w 608520"/>
                    <a:gd name="connsiteY48" fmla="*/ 18644 h 381000"/>
                    <a:gd name="connsiteX49" fmla="*/ 18644 w 608520"/>
                    <a:gd name="connsiteY49"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8520" h="381000">
                      <a:moveTo>
                        <a:pt x="37296" y="191561"/>
                      </a:moveTo>
                      <a:lnTo>
                        <a:pt x="37296" y="305074"/>
                      </a:lnTo>
                      <a:lnTo>
                        <a:pt x="571204" y="305074"/>
                      </a:lnTo>
                      <a:lnTo>
                        <a:pt x="571204" y="191561"/>
                      </a:lnTo>
                      <a:lnTo>
                        <a:pt x="112987" y="191561"/>
                      </a:lnTo>
                      <a:lnTo>
                        <a:pt x="105551" y="193062"/>
                      </a:lnTo>
                      <a:lnTo>
                        <a:pt x="98116" y="191561"/>
                      </a:lnTo>
                      <a:close/>
                      <a:moveTo>
                        <a:pt x="37300" y="143681"/>
                      </a:moveTo>
                      <a:lnTo>
                        <a:pt x="37300" y="153454"/>
                      </a:lnTo>
                      <a:lnTo>
                        <a:pt x="41631" y="153454"/>
                      </a:lnTo>
                      <a:lnTo>
                        <a:pt x="38266" y="148464"/>
                      </a:lnTo>
                      <a:close/>
                      <a:moveTo>
                        <a:pt x="199234" y="113768"/>
                      </a:moveTo>
                      <a:cubicBezTo>
                        <a:pt x="188274" y="113768"/>
                        <a:pt x="179384" y="122658"/>
                        <a:pt x="179384" y="133618"/>
                      </a:cubicBezTo>
                      <a:cubicBezTo>
                        <a:pt x="179384" y="139092"/>
                        <a:pt x="181607" y="144052"/>
                        <a:pt x="185199" y="147643"/>
                      </a:cubicBezTo>
                      <a:lnTo>
                        <a:pt x="199229" y="153454"/>
                      </a:lnTo>
                      <a:lnTo>
                        <a:pt x="461964" y="153454"/>
                      </a:lnTo>
                      <a:lnTo>
                        <a:pt x="475988" y="147643"/>
                      </a:lnTo>
                      <a:cubicBezTo>
                        <a:pt x="479577" y="144052"/>
                        <a:pt x="481796" y="139092"/>
                        <a:pt x="481796" y="133618"/>
                      </a:cubicBezTo>
                      <a:cubicBezTo>
                        <a:pt x="481796" y="122658"/>
                        <a:pt x="472919" y="113768"/>
                        <a:pt x="461959" y="113768"/>
                      </a:cubicBezTo>
                      <a:close/>
                      <a:moveTo>
                        <a:pt x="105551" y="87121"/>
                      </a:moveTo>
                      <a:cubicBezTo>
                        <a:pt x="87365" y="87121"/>
                        <a:pt x="72633" y="101853"/>
                        <a:pt x="72633" y="120039"/>
                      </a:cubicBezTo>
                      <a:cubicBezTo>
                        <a:pt x="72633" y="138213"/>
                        <a:pt x="87365" y="152958"/>
                        <a:pt x="105551" y="152958"/>
                      </a:cubicBezTo>
                      <a:cubicBezTo>
                        <a:pt x="123738" y="152958"/>
                        <a:pt x="138470" y="138213"/>
                        <a:pt x="138470" y="120039"/>
                      </a:cubicBezTo>
                      <a:cubicBezTo>
                        <a:pt x="138470" y="101853"/>
                        <a:pt x="123738" y="87121"/>
                        <a:pt x="105551" y="87121"/>
                      </a:cubicBezTo>
                      <a:close/>
                      <a:moveTo>
                        <a:pt x="18644" y="0"/>
                      </a:moveTo>
                      <a:cubicBezTo>
                        <a:pt x="28943" y="0"/>
                        <a:pt x="37300" y="8344"/>
                        <a:pt x="37300" y="18644"/>
                      </a:cubicBezTo>
                      <a:lnTo>
                        <a:pt x="37300" y="96398"/>
                      </a:lnTo>
                      <a:lnTo>
                        <a:pt x="38266" y="91616"/>
                      </a:lnTo>
                      <a:cubicBezTo>
                        <a:pt x="49353" y="65407"/>
                        <a:pt x="75309" y="47012"/>
                        <a:pt x="105551" y="47012"/>
                      </a:cubicBezTo>
                      <a:cubicBezTo>
                        <a:pt x="125718" y="47012"/>
                        <a:pt x="143975" y="55187"/>
                        <a:pt x="157189" y="68403"/>
                      </a:cubicBezTo>
                      <a:lnTo>
                        <a:pt x="167941" y="84351"/>
                      </a:lnTo>
                      <a:lnTo>
                        <a:pt x="173376" y="80687"/>
                      </a:lnTo>
                      <a:cubicBezTo>
                        <a:pt x="180213" y="77795"/>
                        <a:pt x="187730" y="76195"/>
                        <a:pt x="195620" y="76195"/>
                      </a:cubicBezTo>
                      <a:lnTo>
                        <a:pt x="462752" y="76195"/>
                      </a:lnTo>
                      <a:cubicBezTo>
                        <a:pt x="494311" y="76195"/>
                        <a:pt x="519902" y="101785"/>
                        <a:pt x="519902" y="133345"/>
                      </a:cubicBezTo>
                      <a:lnTo>
                        <a:pt x="511572" y="153454"/>
                      </a:lnTo>
                      <a:lnTo>
                        <a:pt x="571208" y="153454"/>
                      </a:lnTo>
                      <a:lnTo>
                        <a:pt x="571208" y="132423"/>
                      </a:lnTo>
                      <a:cubicBezTo>
                        <a:pt x="571208" y="122123"/>
                        <a:pt x="579565" y="113767"/>
                        <a:pt x="589864" y="113767"/>
                      </a:cubicBezTo>
                      <a:cubicBezTo>
                        <a:pt x="600177" y="113767"/>
                        <a:pt x="608520" y="122123"/>
                        <a:pt x="608520" y="132423"/>
                      </a:cubicBezTo>
                      <a:lnTo>
                        <a:pt x="608520" y="362344"/>
                      </a:lnTo>
                      <a:cubicBezTo>
                        <a:pt x="608520" y="372643"/>
                        <a:pt x="600177" y="381000"/>
                        <a:pt x="589864" y="381000"/>
                      </a:cubicBezTo>
                      <a:cubicBezTo>
                        <a:pt x="579565" y="381000"/>
                        <a:pt x="571208" y="372643"/>
                        <a:pt x="571208" y="362344"/>
                      </a:cubicBezTo>
                      <a:lnTo>
                        <a:pt x="571208" y="343154"/>
                      </a:lnTo>
                      <a:lnTo>
                        <a:pt x="37300" y="343154"/>
                      </a:lnTo>
                      <a:lnTo>
                        <a:pt x="37300" y="362344"/>
                      </a:lnTo>
                      <a:cubicBezTo>
                        <a:pt x="37300" y="372643"/>
                        <a:pt x="28943" y="381000"/>
                        <a:pt x="18644" y="381000"/>
                      </a:cubicBezTo>
                      <a:cubicBezTo>
                        <a:pt x="8344" y="381000"/>
                        <a:pt x="0" y="372643"/>
                        <a:pt x="0" y="362344"/>
                      </a:cubicBezTo>
                      <a:lnTo>
                        <a:pt x="0" y="18644"/>
                      </a:lnTo>
                      <a:cubicBezTo>
                        <a:pt x="0" y="8344"/>
                        <a:pt x="8344" y="0"/>
                        <a:pt x="18644"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nvGrpSpPr>
            <p:cNvPr id="175" name="Group 174">
              <a:extLst>
                <a:ext uri="{FF2B5EF4-FFF2-40B4-BE49-F238E27FC236}">
                  <a16:creationId xmlns:a16="http://schemas.microsoft.com/office/drawing/2014/main" id="{4EF5997C-16A9-0947-BA64-C536713F70E6}"/>
                </a:ext>
              </a:extLst>
            </p:cNvPr>
            <p:cNvGrpSpPr/>
            <p:nvPr/>
          </p:nvGrpSpPr>
          <p:grpSpPr>
            <a:xfrm>
              <a:off x="1655255" y="3034009"/>
              <a:ext cx="2071298" cy="816970"/>
              <a:chOff x="1655255" y="3015061"/>
              <a:chExt cx="2071298" cy="816970"/>
            </a:xfrm>
          </p:grpSpPr>
          <p:grpSp>
            <p:nvGrpSpPr>
              <p:cNvPr id="186" name="Group 185">
                <a:extLst>
                  <a:ext uri="{FF2B5EF4-FFF2-40B4-BE49-F238E27FC236}">
                    <a16:creationId xmlns:a16="http://schemas.microsoft.com/office/drawing/2014/main" id="{4E9AE1F7-B3A9-BD4E-893B-B0DF7E412933}"/>
                  </a:ext>
                </a:extLst>
              </p:cNvPr>
              <p:cNvGrpSpPr/>
              <p:nvPr/>
            </p:nvGrpSpPr>
            <p:grpSpPr>
              <a:xfrm>
                <a:off x="3082121" y="3015061"/>
                <a:ext cx="644432" cy="816970"/>
                <a:chOff x="3082121" y="3957787"/>
                <a:chExt cx="644432" cy="816970"/>
              </a:xfrm>
            </p:grpSpPr>
            <p:sp>
              <p:nvSpPr>
                <p:cNvPr id="193" name="Rectangle 192">
                  <a:extLst>
                    <a:ext uri="{FF2B5EF4-FFF2-40B4-BE49-F238E27FC236}">
                      <a16:creationId xmlns:a16="http://schemas.microsoft.com/office/drawing/2014/main" id="{FB6BE0E6-63F4-B549-BB41-EA359ACB8E3A}"/>
                    </a:ext>
                  </a:extLst>
                </p:cNvPr>
                <p:cNvSpPr/>
                <p:nvPr/>
              </p:nvSpPr>
              <p:spPr>
                <a:xfrm>
                  <a:off x="3082121"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4" name="Freeform 193">
                  <a:extLst>
                    <a:ext uri="{FF2B5EF4-FFF2-40B4-BE49-F238E27FC236}">
                      <a16:creationId xmlns:a16="http://schemas.microsoft.com/office/drawing/2014/main" id="{1074F0A2-5F6A-0E4B-82F2-266679B4E98F}"/>
                    </a:ext>
                  </a:extLst>
                </p:cNvPr>
                <p:cNvSpPr/>
                <p:nvPr/>
              </p:nvSpPr>
              <p:spPr>
                <a:xfrm>
                  <a:off x="3167957" y="4302357"/>
                  <a:ext cx="472761" cy="325023"/>
                </a:xfrm>
                <a:custGeom>
                  <a:avLst/>
                  <a:gdLst>
                    <a:gd name="connsiteX0" fmla="*/ 35052 w 609593"/>
                    <a:gd name="connsiteY0" fmla="*/ 88379 h 419094"/>
                    <a:gd name="connsiteX1" fmla="*/ 45035 w 609593"/>
                    <a:gd name="connsiteY1" fmla="*/ 88392 h 419094"/>
                    <a:gd name="connsiteX2" fmla="*/ 73711 w 609593"/>
                    <a:gd name="connsiteY2" fmla="*/ 95466 h 419094"/>
                    <a:gd name="connsiteX3" fmla="*/ 80201 w 609593"/>
                    <a:gd name="connsiteY3" fmla="*/ 100050 h 419094"/>
                    <a:gd name="connsiteX4" fmla="*/ 139015 w 609593"/>
                    <a:gd name="connsiteY4" fmla="*/ 137338 h 419094"/>
                    <a:gd name="connsiteX5" fmla="*/ 140767 w 609593"/>
                    <a:gd name="connsiteY5" fmla="*/ 137338 h 419094"/>
                    <a:gd name="connsiteX6" fmla="*/ 140767 w 609593"/>
                    <a:gd name="connsiteY6" fmla="*/ 175438 h 419094"/>
                    <a:gd name="connsiteX7" fmla="*/ 127953 w 609593"/>
                    <a:gd name="connsiteY7" fmla="*/ 175438 h 419094"/>
                    <a:gd name="connsiteX8" fmla="*/ 57214 w 609593"/>
                    <a:gd name="connsiteY8" fmla="*/ 130441 h 419094"/>
                    <a:gd name="connsiteX9" fmla="*/ 54064 w 609593"/>
                    <a:gd name="connsiteY9" fmla="*/ 128117 h 419094"/>
                    <a:gd name="connsiteX10" fmla="*/ 52528 w 609593"/>
                    <a:gd name="connsiteY10" fmla="*/ 127139 h 419094"/>
                    <a:gd name="connsiteX11" fmla="*/ 44844 w 609593"/>
                    <a:gd name="connsiteY11" fmla="*/ 126492 h 419094"/>
                    <a:gd name="connsiteX12" fmla="*/ 41745 w 609593"/>
                    <a:gd name="connsiteY12" fmla="*/ 126492 h 419094"/>
                    <a:gd name="connsiteX13" fmla="*/ 71400 w 609593"/>
                    <a:gd name="connsiteY13" fmla="*/ 209447 h 419094"/>
                    <a:gd name="connsiteX14" fmla="*/ 71405 w 609593"/>
                    <a:gd name="connsiteY14" fmla="*/ 209447 h 419094"/>
                    <a:gd name="connsiteX15" fmla="*/ 41725 w 609593"/>
                    <a:gd name="connsiteY15" fmla="*/ 292416 h 419094"/>
                    <a:gd name="connsiteX16" fmla="*/ 45002 w 609593"/>
                    <a:gd name="connsiteY16" fmla="*/ 292416 h 419094"/>
                    <a:gd name="connsiteX17" fmla="*/ 52647 w 609593"/>
                    <a:gd name="connsiteY17" fmla="*/ 291705 h 419094"/>
                    <a:gd name="connsiteX18" fmla="*/ 54184 w 609593"/>
                    <a:gd name="connsiteY18" fmla="*/ 290714 h 419094"/>
                    <a:gd name="connsiteX19" fmla="*/ 57232 w 609593"/>
                    <a:gd name="connsiteY19" fmla="*/ 288454 h 419094"/>
                    <a:gd name="connsiteX20" fmla="*/ 111994 w 609593"/>
                    <a:gd name="connsiteY20" fmla="*/ 243470 h 419094"/>
                    <a:gd name="connsiteX21" fmla="*/ 133470 w 609593"/>
                    <a:gd name="connsiteY21" fmla="*/ 243458 h 419094"/>
                    <a:gd name="connsiteX22" fmla="*/ 140772 w 609593"/>
                    <a:gd name="connsiteY22" fmla="*/ 243458 h 419094"/>
                    <a:gd name="connsiteX23" fmla="*/ 140772 w 609593"/>
                    <a:gd name="connsiteY23" fmla="*/ 243455 h 419094"/>
                    <a:gd name="connsiteX24" fmla="*/ 266451 w 609593"/>
                    <a:gd name="connsiteY24" fmla="*/ 243455 h 419094"/>
                    <a:gd name="connsiteX25" fmla="*/ 233634 w 609593"/>
                    <a:gd name="connsiteY25" fmla="*/ 299678 h 419094"/>
                    <a:gd name="connsiteX26" fmla="*/ 233630 w 609593"/>
                    <a:gd name="connsiteY26" fmla="*/ 299678 h 419094"/>
                    <a:gd name="connsiteX27" fmla="*/ 186260 w 609593"/>
                    <a:gd name="connsiteY27" fmla="*/ 380829 h 419094"/>
                    <a:gd name="connsiteX28" fmla="*/ 207177 w 609593"/>
                    <a:gd name="connsiteY28" fmla="*/ 379051 h 419094"/>
                    <a:gd name="connsiteX29" fmla="*/ 211799 w 609593"/>
                    <a:gd name="connsiteY29" fmla="*/ 378492 h 419094"/>
                    <a:gd name="connsiteX30" fmla="*/ 236399 w 609593"/>
                    <a:gd name="connsiteY30" fmla="*/ 374288 h 419094"/>
                    <a:gd name="connsiteX31" fmla="*/ 238215 w 609593"/>
                    <a:gd name="connsiteY31" fmla="*/ 373044 h 419094"/>
                    <a:gd name="connsiteX32" fmla="*/ 312015 w 609593"/>
                    <a:gd name="connsiteY32" fmla="*/ 299676 h 419094"/>
                    <a:gd name="connsiteX33" fmla="*/ 312025 w 609593"/>
                    <a:gd name="connsiteY33" fmla="*/ 299676 h 419094"/>
                    <a:gd name="connsiteX34" fmla="*/ 358365 w 609593"/>
                    <a:gd name="connsiteY34" fmla="*/ 249653 h 419094"/>
                    <a:gd name="connsiteX35" fmla="*/ 364042 w 609593"/>
                    <a:gd name="connsiteY35" fmla="*/ 243455 h 419094"/>
                    <a:gd name="connsiteX36" fmla="*/ 419376 w 609593"/>
                    <a:gd name="connsiteY36" fmla="*/ 243455 h 419094"/>
                    <a:gd name="connsiteX37" fmla="*/ 419376 w 609593"/>
                    <a:gd name="connsiteY37" fmla="*/ 243460 h 419094"/>
                    <a:gd name="connsiteX38" fmla="*/ 528071 w 609593"/>
                    <a:gd name="connsiteY38" fmla="*/ 243460 h 419094"/>
                    <a:gd name="connsiteX39" fmla="*/ 571493 w 609593"/>
                    <a:gd name="connsiteY39" fmla="*/ 209449 h 419094"/>
                    <a:gd name="connsiteX40" fmla="*/ 528071 w 609593"/>
                    <a:gd name="connsiteY40" fmla="*/ 175451 h 419094"/>
                    <a:gd name="connsiteX41" fmla="*/ 419378 w 609593"/>
                    <a:gd name="connsiteY41" fmla="*/ 175451 h 419094"/>
                    <a:gd name="connsiteX42" fmla="*/ 419378 w 609593"/>
                    <a:gd name="connsiteY42" fmla="*/ 175454 h 419094"/>
                    <a:gd name="connsiteX43" fmla="*/ 363930 w 609593"/>
                    <a:gd name="connsiteY43" fmla="*/ 175454 h 419094"/>
                    <a:gd name="connsiteX44" fmla="*/ 358265 w 609593"/>
                    <a:gd name="connsiteY44" fmla="*/ 169116 h 419094"/>
                    <a:gd name="connsiteX45" fmla="*/ 310107 w 609593"/>
                    <a:gd name="connsiteY45" fmla="*/ 116462 h 419094"/>
                    <a:gd name="connsiteX46" fmla="*/ 361974 w 609593"/>
                    <a:gd name="connsiteY46" fmla="*/ 116462 h 419094"/>
                    <a:gd name="connsiteX47" fmla="*/ 380935 w 609593"/>
                    <a:gd name="connsiteY47" fmla="*/ 137354 h 419094"/>
                    <a:gd name="connsiteX48" fmla="*/ 419372 w 609593"/>
                    <a:gd name="connsiteY48" fmla="*/ 137354 h 419094"/>
                    <a:gd name="connsiteX49" fmla="*/ 419372 w 609593"/>
                    <a:gd name="connsiteY49" fmla="*/ 137351 h 419094"/>
                    <a:gd name="connsiteX50" fmla="*/ 528059 w 609593"/>
                    <a:gd name="connsiteY50" fmla="*/ 137351 h 419094"/>
                    <a:gd name="connsiteX51" fmla="*/ 609593 w 609593"/>
                    <a:gd name="connsiteY51" fmla="*/ 209449 h 419094"/>
                    <a:gd name="connsiteX52" fmla="*/ 528059 w 609593"/>
                    <a:gd name="connsiteY52" fmla="*/ 281560 h 419094"/>
                    <a:gd name="connsiteX53" fmla="*/ 419372 w 609593"/>
                    <a:gd name="connsiteY53" fmla="*/ 281560 h 419094"/>
                    <a:gd name="connsiteX54" fmla="*/ 419372 w 609593"/>
                    <a:gd name="connsiteY54" fmla="*/ 281555 h 419094"/>
                    <a:gd name="connsiteX55" fmla="*/ 380832 w 609593"/>
                    <a:gd name="connsiteY55" fmla="*/ 281555 h 419094"/>
                    <a:gd name="connsiteX56" fmla="*/ 364146 w 609593"/>
                    <a:gd name="connsiteY56" fmla="*/ 299676 h 419094"/>
                    <a:gd name="connsiteX57" fmla="*/ 364149 w 609593"/>
                    <a:gd name="connsiteY57" fmla="*/ 299676 h 419094"/>
                    <a:gd name="connsiteX58" fmla="*/ 261317 w 609593"/>
                    <a:gd name="connsiteY58" fmla="*/ 403321 h 419094"/>
                    <a:gd name="connsiteX59" fmla="*/ 216130 w 609593"/>
                    <a:gd name="connsiteY59" fmla="*/ 416338 h 419094"/>
                    <a:gd name="connsiteX60" fmla="*/ 211838 w 609593"/>
                    <a:gd name="connsiteY60" fmla="*/ 416859 h 419094"/>
                    <a:gd name="connsiteX61" fmla="*/ 182170 w 609593"/>
                    <a:gd name="connsiteY61" fmla="*/ 419094 h 419094"/>
                    <a:gd name="connsiteX62" fmla="*/ 179326 w 609593"/>
                    <a:gd name="connsiteY62" fmla="*/ 419094 h 419094"/>
                    <a:gd name="connsiteX63" fmla="*/ 146725 w 609593"/>
                    <a:gd name="connsiteY63" fmla="*/ 403879 h 419094"/>
                    <a:gd name="connsiteX64" fmla="*/ 146928 w 609593"/>
                    <a:gd name="connsiteY64" fmla="*/ 372638 h 419094"/>
                    <a:gd name="connsiteX65" fmla="*/ 189523 w 609593"/>
                    <a:gd name="connsiteY65" fmla="*/ 299678 h 419094"/>
                    <a:gd name="connsiteX66" fmla="*/ 189515 w 609593"/>
                    <a:gd name="connsiteY66" fmla="*/ 299678 h 419094"/>
                    <a:gd name="connsiteX67" fmla="*/ 200094 w 609593"/>
                    <a:gd name="connsiteY67" fmla="*/ 281555 h 419094"/>
                    <a:gd name="connsiteX68" fmla="*/ 140772 w 609593"/>
                    <a:gd name="connsiteY68" fmla="*/ 281568 h 419094"/>
                    <a:gd name="connsiteX69" fmla="*/ 140772 w 609593"/>
                    <a:gd name="connsiteY69" fmla="*/ 281570 h 419094"/>
                    <a:gd name="connsiteX70" fmla="*/ 125659 w 609593"/>
                    <a:gd name="connsiteY70" fmla="*/ 281570 h 419094"/>
                    <a:gd name="connsiteX71" fmla="*/ 81222 w 609593"/>
                    <a:gd name="connsiteY71" fmla="*/ 318045 h 419094"/>
                    <a:gd name="connsiteX72" fmla="*/ 73678 w 609593"/>
                    <a:gd name="connsiteY72" fmla="*/ 323468 h 419094"/>
                    <a:gd name="connsiteX73" fmla="*/ 45205 w 609593"/>
                    <a:gd name="connsiteY73" fmla="*/ 330516 h 419094"/>
                    <a:gd name="connsiteX74" fmla="*/ 35083 w 609593"/>
                    <a:gd name="connsiteY74" fmla="*/ 330529 h 419094"/>
                    <a:gd name="connsiteX75" fmla="*/ 9556 w 609593"/>
                    <a:gd name="connsiteY75" fmla="*/ 321626 h 419094"/>
                    <a:gd name="connsiteX76" fmla="*/ 6 w 609593"/>
                    <a:gd name="connsiteY76" fmla="*/ 300760 h 419094"/>
                    <a:gd name="connsiteX77" fmla="*/ 1085 w 609593"/>
                    <a:gd name="connsiteY77" fmla="*/ 293089 h 419094"/>
                    <a:gd name="connsiteX78" fmla="*/ 1491 w 609593"/>
                    <a:gd name="connsiteY78" fmla="*/ 291794 h 419094"/>
                    <a:gd name="connsiteX79" fmla="*/ 30943 w 609593"/>
                    <a:gd name="connsiteY79" fmla="*/ 209448 h 419094"/>
                    <a:gd name="connsiteX80" fmla="*/ 30938 w 609593"/>
                    <a:gd name="connsiteY80" fmla="*/ 209448 h 419094"/>
                    <a:gd name="connsiteX81" fmla="*/ 1080 w 609593"/>
                    <a:gd name="connsiteY81" fmla="*/ 125806 h 419094"/>
                    <a:gd name="connsiteX82" fmla="*/ 0 w 609593"/>
                    <a:gd name="connsiteY82" fmla="*/ 118173 h 419094"/>
                    <a:gd name="connsiteX83" fmla="*/ 9563 w 609593"/>
                    <a:gd name="connsiteY83" fmla="*/ 97282 h 419094"/>
                    <a:gd name="connsiteX84" fmla="*/ 35052 w 609593"/>
                    <a:gd name="connsiteY84" fmla="*/ 88379 h 419094"/>
                    <a:gd name="connsiteX85" fmla="*/ 179320 w 609593"/>
                    <a:gd name="connsiteY85" fmla="*/ 0 h 419094"/>
                    <a:gd name="connsiteX86" fmla="*/ 182152 w 609593"/>
                    <a:gd name="connsiteY86" fmla="*/ 0 h 419094"/>
                    <a:gd name="connsiteX87" fmla="*/ 211083 w 609593"/>
                    <a:gd name="connsiteY87" fmla="*/ 2134 h 419094"/>
                    <a:gd name="connsiteX88" fmla="*/ 216112 w 609593"/>
                    <a:gd name="connsiteY88" fmla="*/ 2756 h 419094"/>
                    <a:gd name="connsiteX89" fmla="*/ 260727 w 609593"/>
                    <a:gd name="connsiteY89" fmla="*/ 15253 h 419094"/>
                    <a:gd name="connsiteX90" fmla="*/ 361972 w 609593"/>
                    <a:gd name="connsiteY90" fmla="*/ 116459 h 419094"/>
                    <a:gd name="connsiteX91" fmla="*/ 310105 w 609593"/>
                    <a:gd name="connsiteY91" fmla="*/ 116459 h 419094"/>
                    <a:gd name="connsiteX92" fmla="*/ 238972 w 609593"/>
                    <a:gd name="connsiteY92" fmla="*/ 46520 h 419094"/>
                    <a:gd name="connsiteX93" fmla="*/ 235937 w 609593"/>
                    <a:gd name="connsiteY93" fmla="*/ 44628 h 419094"/>
                    <a:gd name="connsiteX94" fmla="*/ 211782 w 609593"/>
                    <a:gd name="connsiteY94" fmla="*/ 40589 h 419094"/>
                    <a:gd name="connsiteX95" fmla="*/ 206435 w 609593"/>
                    <a:gd name="connsiteY95" fmla="*/ 39942 h 419094"/>
                    <a:gd name="connsiteX96" fmla="*/ 186267 w 609593"/>
                    <a:gd name="connsiteY96" fmla="*/ 38265 h 419094"/>
                    <a:gd name="connsiteX97" fmla="*/ 231981 w 609593"/>
                    <a:gd name="connsiteY97" fmla="*/ 116449 h 419094"/>
                    <a:gd name="connsiteX98" fmla="*/ 231983 w 609593"/>
                    <a:gd name="connsiteY98" fmla="*/ 116449 h 419094"/>
                    <a:gd name="connsiteX99" fmla="*/ 266477 w 609593"/>
                    <a:gd name="connsiteY99" fmla="*/ 175453 h 419094"/>
                    <a:gd name="connsiteX100" fmla="*/ 140772 w 609593"/>
                    <a:gd name="connsiteY100" fmla="*/ 175441 h 419094"/>
                    <a:gd name="connsiteX101" fmla="*/ 140772 w 609593"/>
                    <a:gd name="connsiteY101" fmla="*/ 137341 h 419094"/>
                    <a:gd name="connsiteX102" fmla="*/ 200056 w 609593"/>
                    <a:gd name="connsiteY102" fmla="*/ 137353 h 419094"/>
                    <a:gd name="connsiteX103" fmla="*/ 187844 w 609593"/>
                    <a:gd name="connsiteY103" fmla="*/ 116459 h 419094"/>
                    <a:gd name="connsiteX104" fmla="*/ 187842 w 609593"/>
                    <a:gd name="connsiteY104" fmla="*/ 116459 h 419094"/>
                    <a:gd name="connsiteX105" fmla="*/ 147240 w 609593"/>
                    <a:gd name="connsiteY105" fmla="*/ 47028 h 419094"/>
                    <a:gd name="connsiteX106" fmla="*/ 146719 w 609593"/>
                    <a:gd name="connsiteY106" fmla="*/ 15215 h 419094"/>
                    <a:gd name="connsiteX107" fmla="*/ 179320 w 609593"/>
                    <a:gd name="connsiteY107" fmla="*/ 0 h 41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9593" h="419094">
                      <a:moveTo>
                        <a:pt x="35052" y="88379"/>
                      </a:moveTo>
                      <a:lnTo>
                        <a:pt x="45035" y="88392"/>
                      </a:lnTo>
                      <a:cubicBezTo>
                        <a:pt x="54661" y="88481"/>
                        <a:pt x="64643" y="89420"/>
                        <a:pt x="73711" y="95466"/>
                      </a:cubicBezTo>
                      <a:cubicBezTo>
                        <a:pt x="75324" y="96443"/>
                        <a:pt x="77305" y="97777"/>
                        <a:pt x="80201" y="100050"/>
                      </a:cubicBezTo>
                      <a:lnTo>
                        <a:pt x="139015" y="137338"/>
                      </a:lnTo>
                      <a:lnTo>
                        <a:pt x="140767" y="137338"/>
                      </a:lnTo>
                      <a:lnTo>
                        <a:pt x="140767" y="175438"/>
                      </a:lnTo>
                      <a:lnTo>
                        <a:pt x="127953" y="175438"/>
                      </a:lnTo>
                      <a:lnTo>
                        <a:pt x="57214" y="130441"/>
                      </a:lnTo>
                      <a:cubicBezTo>
                        <a:pt x="55677" y="129235"/>
                        <a:pt x="54826" y="128536"/>
                        <a:pt x="54064" y="128117"/>
                      </a:cubicBezTo>
                      <a:lnTo>
                        <a:pt x="52528" y="127139"/>
                      </a:lnTo>
                      <a:cubicBezTo>
                        <a:pt x="52324" y="127051"/>
                        <a:pt x="50762" y="126542"/>
                        <a:pt x="44844" y="126492"/>
                      </a:cubicBezTo>
                      <a:lnTo>
                        <a:pt x="41745" y="126492"/>
                      </a:lnTo>
                      <a:lnTo>
                        <a:pt x="71400" y="209447"/>
                      </a:lnTo>
                      <a:lnTo>
                        <a:pt x="71405" y="209447"/>
                      </a:lnTo>
                      <a:lnTo>
                        <a:pt x="41725" y="292416"/>
                      </a:lnTo>
                      <a:lnTo>
                        <a:pt x="45002" y="292416"/>
                      </a:lnTo>
                      <a:cubicBezTo>
                        <a:pt x="50755" y="292365"/>
                        <a:pt x="52304" y="291857"/>
                        <a:pt x="52647" y="291705"/>
                      </a:cubicBezTo>
                      <a:lnTo>
                        <a:pt x="54184" y="290714"/>
                      </a:lnTo>
                      <a:cubicBezTo>
                        <a:pt x="54908" y="290295"/>
                        <a:pt x="55771" y="289622"/>
                        <a:pt x="57232" y="288454"/>
                      </a:cubicBezTo>
                      <a:lnTo>
                        <a:pt x="111994" y="243470"/>
                      </a:lnTo>
                      <a:lnTo>
                        <a:pt x="133470" y="243458"/>
                      </a:lnTo>
                      <a:lnTo>
                        <a:pt x="140772" y="243458"/>
                      </a:lnTo>
                      <a:lnTo>
                        <a:pt x="140772" y="243455"/>
                      </a:lnTo>
                      <a:lnTo>
                        <a:pt x="266451" y="243455"/>
                      </a:lnTo>
                      <a:lnTo>
                        <a:pt x="233634" y="299678"/>
                      </a:lnTo>
                      <a:lnTo>
                        <a:pt x="233630" y="299678"/>
                      </a:lnTo>
                      <a:lnTo>
                        <a:pt x="186260" y="380829"/>
                      </a:lnTo>
                      <a:cubicBezTo>
                        <a:pt x="191264" y="380512"/>
                        <a:pt x="199493" y="379838"/>
                        <a:pt x="207177" y="379051"/>
                      </a:cubicBezTo>
                      <a:cubicBezTo>
                        <a:pt x="207710" y="378962"/>
                        <a:pt x="209564" y="378746"/>
                        <a:pt x="211799" y="378492"/>
                      </a:cubicBezTo>
                      <a:cubicBezTo>
                        <a:pt x="224525" y="377032"/>
                        <a:pt x="232793" y="375609"/>
                        <a:pt x="236399" y="374288"/>
                      </a:cubicBezTo>
                      <a:lnTo>
                        <a:pt x="238215" y="373044"/>
                      </a:lnTo>
                      <a:cubicBezTo>
                        <a:pt x="238711" y="372688"/>
                        <a:pt x="254103" y="361106"/>
                        <a:pt x="312015" y="299676"/>
                      </a:cubicBezTo>
                      <a:lnTo>
                        <a:pt x="312025" y="299676"/>
                      </a:lnTo>
                      <a:lnTo>
                        <a:pt x="358365" y="249653"/>
                      </a:lnTo>
                      <a:lnTo>
                        <a:pt x="364042" y="243455"/>
                      </a:lnTo>
                      <a:lnTo>
                        <a:pt x="419376" y="243455"/>
                      </a:lnTo>
                      <a:lnTo>
                        <a:pt x="419376" y="243460"/>
                      </a:lnTo>
                      <a:lnTo>
                        <a:pt x="528071" y="243460"/>
                      </a:lnTo>
                      <a:cubicBezTo>
                        <a:pt x="569626" y="243460"/>
                        <a:pt x="571493" y="209792"/>
                        <a:pt x="571493" y="209449"/>
                      </a:cubicBezTo>
                      <a:cubicBezTo>
                        <a:pt x="571493" y="209119"/>
                        <a:pt x="569626" y="175451"/>
                        <a:pt x="528071" y="175451"/>
                      </a:cubicBezTo>
                      <a:lnTo>
                        <a:pt x="419378" y="175451"/>
                      </a:lnTo>
                      <a:lnTo>
                        <a:pt x="419378" y="175454"/>
                      </a:lnTo>
                      <a:lnTo>
                        <a:pt x="363930" y="175454"/>
                      </a:lnTo>
                      <a:lnTo>
                        <a:pt x="358265" y="169116"/>
                      </a:lnTo>
                      <a:cubicBezTo>
                        <a:pt x="339507" y="148212"/>
                        <a:pt x="323645" y="130927"/>
                        <a:pt x="310107" y="116462"/>
                      </a:cubicBezTo>
                      <a:lnTo>
                        <a:pt x="361974" y="116462"/>
                      </a:lnTo>
                      <a:cubicBezTo>
                        <a:pt x="367994" y="123041"/>
                        <a:pt x="374217" y="129899"/>
                        <a:pt x="380935" y="137354"/>
                      </a:cubicBezTo>
                      <a:lnTo>
                        <a:pt x="419372" y="137354"/>
                      </a:lnTo>
                      <a:lnTo>
                        <a:pt x="419372" y="137351"/>
                      </a:lnTo>
                      <a:lnTo>
                        <a:pt x="528059" y="137351"/>
                      </a:lnTo>
                      <a:cubicBezTo>
                        <a:pt x="589666" y="137351"/>
                        <a:pt x="609593" y="185929"/>
                        <a:pt x="609593" y="209449"/>
                      </a:cubicBezTo>
                      <a:cubicBezTo>
                        <a:pt x="609593" y="232982"/>
                        <a:pt x="589666" y="281560"/>
                        <a:pt x="528059" y="281560"/>
                      </a:cubicBezTo>
                      <a:lnTo>
                        <a:pt x="419372" y="281560"/>
                      </a:lnTo>
                      <a:lnTo>
                        <a:pt x="419372" y="281555"/>
                      </a:lnTo>
                      <a:lnTo>
                        <a:pt x="380832" y="281555"/>
                      </a:lnTo>
                      <a:lnTo>
                        <a:pt x="364146" y="299676"/>
                      </a:lnTo>
                      <a:lnTo>
                        <a:pt x="364149" y="299676"/>
                      </a:lnTo>
                      <a:cubicBezTo>
                        <a:pt x="292292" y="377286"/>
                        <a:pt x="267743" y="398330"/>
                        <a:pt x="261317" y="403321"/>
                      </a:cubicBezTo>
                      <a:cubicBezTo>
                        <a:pt x="253036" y="410864"/>
                        <a:pt x="239282" y="413684"/>
                        <a:pt x="216130" y="416338"/>
                      </a:cubicBezTo>
                      <a:lnTo>
                        <a:pt x="211838" y="416859"/>
                      </a:lnTo>
                      <a:cubicBezTo>
                        <a:pt x="203087" y="417786"/>
                        <a:pt x="188139" y="419094"/>
                        <a:pt x="182170" y="419094"/>
                      </a:cubicBezTo>
                      <a:lnTo>
                        <a:pt x="179326" y="419094"/>
                      </a:lnTo>
                      <a:cubicBezTo>
                        <a:pt x="159895" y="419094"/>
                        <a:pt x="150865" y="410826"/>
                        <a:pt x="146725" y="403879"/>
                      </a:cubicBezTo>
                      <a:cubicBezTo>
                        <a:pt x="140286" y="393072"/>
                        <a:pt x="142610" y="380651"/>
                        <a:pt x="146928" y="372638"/>
                      </a:cubicBezTo>
                      <a:lnTo>
                        <a:pt x="189523" y="299678"/>
                      </a:lnTo>
                      <a:lnTo>
                        <a:pt x="189515" y="299678"/>
                      </a:lnTo>
                      <a:lnTo>
                        <a:pt x="200094" y="281555"/>
                      </a:lnTo>
                      <a:lnTo>
                        <a:pt x="140772" y="281568"/>
                      </a:lnTo>
                      <a:lnTo>
                        <a:pt x="140772" y="281570"/>
                      </a:lnTo>
                      <a:lnTo>
                        <a:pt x="125659" y="281570"/>
                      </a:lnTo>
                      <a:lnTo>
                        <a:pt x="81222" y="318045"/>
                      </a:lnTo>
                      <a:cubicBezTo>
                        <a:pt x="77704" y="320864"/>
                        <a:pt x="75456" y="322401"/>
                        <a:pt x="73678" y="323468"/>
                      </a:cubicBezTo>
                      <a:cubicBezTo>
                        <a:pt x="64623" y="329500"/>
                        <a:pt x="54654" y="330427"/>
                        <a:pt x="45205" y="330516"/>
                      </a:cubicBezTo>
                      <a:lnTo>
                        <a:pt x="35083" y="330529"/>
                      </a:lnTo>
                      <a:cubicBezTo>
                        <a:pt x="30968" y="330529"/>
                        <a:pt x="18865" y="330529"/>
                        <a:pt x="9556" y="321626"/>
                      </a:cubicBezTo>
                      <a:cubicBezTo>
                        <a:pt x="3485" y="316521"/>
                        <a:pt x="-45" y="308863"/>
                        <a:pt x="6" y="300760"/>
                      </a:cubicBezTo>
                      <a:cubicBezTo>
                        <a:pt x="18" y="298157"/>
                        <a:pt x="374" y="295591"/>
                        <a:pt x="1085" y="293089"/>
                      </a:cubicBezTo>
                      <a:lnTo>
                        <a:pt x="1491" y="291794"/>
                      </a:lnTo>
                      <a:lnTo>
                        <a:pt x="30943" y="209448"/>
                      </a:lnTo>
                      <a:lnTo>
                        <a:pt x="30938" y="209448"/>
                      </a:lnTo>
                      <a:lnTo>
                        <a:pt x="1080" y="125806"/>
                      </a:lnTo>
                      <a:cubicBezTo>
                        <a:pt x="381" y="123304"/>
                        <a:pt x="13" y="120739"/>
                        <a:pt x="0" y="118173"/>
                      </a:cubicBezTo>
                      <a:cubicBezTo>
                        <a:pt x="-38" y="110033"/>
                        <a:pt x="3493" y="102387"/>
                        <a:pt x="9563" y="97282"/>
                      </a:cubicBezTo>
                      <a:cubicBezTo>
                        <a:pt x="18860" y="88379"/>
                        <a:pt x="30963" y="88379"/>
                        <a:pt x="35052" y="88379"/>
                      </a:cubicBezTo>
                      <a:close/>
                      <a:moveTo>
                        <a:pt x="179320" y="0"/>
                      </a:moveTo>
                      <a:lnTo>
                        <a:pt x="182152" y="0"/>
                      </a:lnTo>
                      <a:cubicBezTo>
                        <a:pt x="188096" y="0"/>
                        <a:pt x="203044" y="1308"/>
                        <a:pt x="211083" y="2134"/>
                      </a:cubicBezTo>
                      <a:lnTo>
                        <a:pt x="216112" y="2756"/>
                      </a:lnTo>
                      <a:cubicBezTo>
                        <a:pt x="238744" y="5334"/>
                        <a:pt x="252396" y="8115"/>
                        <a:pt x="260727" y="15253"/>
                      </a:cubicBezTo>
                      <a:cubicBezTo>
                        <a:pt x="269236" y="21171"/>
                        <a:pt x="294268" y="42329"/>
                        <a:pt x="361972" y="116459"/>
                      </a:cubicBezTo>
                      <a:lnTo>
                        <a:pt x="310105" y="116459"/>
                      </a:lnTo>
                      <a:cubicBezTo>
                        <a:pt x="254708" y="57252"/>
                        <a:pt x="239722" y="47003"/>
                        <a:pt x="238972" y="46520"/>
                      </a:cubicBezTo>
                      <a:lnTo>
                        <a:pt x="235937" y="44628"/>
                      </a:lnTo>
                      <a:cubicBezTo>
                        <a:pt x="232114" y="43358"/>
                        <a:pt x="224012" y="41986"/>
                        <a:pt x="211782" y="40589"/>
                      </a:cubicBezTo>
                      <a:cubicBezTo>
                        <a:pt x="209559" y="40348"/>
                        <a:pt x="207705" y="40119"/>
                        <a:pt x="206435" y="39942"/>
                      </a:cubicBezTo>
                      <a:cubicBezTo>
                        <a:pt x="199145" y="39205"/>
                        <a:pt x="191195" y="38570"/>
                        <a:pt x="186267" y="38265"/>
                      </a:cubicBezTo>
                      <a:lnTo>
                        <a:pt x="231981" y="116449"/>
                      </a:lnTo>
                      <a:lnTo>
                        <a:pt x="231983" y="116449"/>
                      </a:lnTo>
                      <a:lnTo>
                        <a:pt x="266477" y="175453"/>
                      </a:lnTo>
                      <a:lnTo>
                        <a:pt x="140772" y="175441"/>
                      </a:lnTo>
                      <a:lnTo>
                        <a:pt x="140772" y="137341"/>
                      </a:lnTo>
                      <a:lnTo>
                        <a:pt x="200056" y="137353"/>
                      </a:lnTo>
                      <a:lnTo>
                        <a:pt x="187844" y="116459"/>
                      </a:lnTo>
                      <a:lnTo>
                        <a:pt x="187842" y="116459"/>
                      </a:lnTo>
                      <a:lnTo>
                        <a:pt x="147240" y="47028"/>
                      </a:lnTo>
                      <a:cubicBezTo>
                        <a:pt x="142605" y="38443"/>
                        <a:pt x="140281" y="26022"/>
                        <a:pt x="146719" y="15215"/>
                      </a:cubicBezTo>
                      <a:cubicBezTo>
                        <a:pt x="150872" y="8280"/>
                        <a:pt x="159889" y="0"/>
                        <a:pt x="17932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87" name="Group 186">
                <a:extLst>
                  <a:ext uri="{FF2B5EF4-FFF2-40B4-BE49-F238E27FC236}">
                    <a16:creationId xmlns:a16="http://schemas.microsoft.com/office/drawing/2014/main" id="{87602331-8F0C-B046-BF0C-74BB740EABE1}"/>
                  </a:ext>
                </a:extLst>
              </p:cNvPr>
              <p:cNvGrpSpPr/>
              <p:nvPr/>
            </p:nvGrpSpPr>
            <p:grpSpPr>
              <a:xfrm>
                <a:off x="1655255" y="3015061"/>
                <a:ext cx="644432" cy="816970"/>
                <a:chOff x="1655255" y="3957787"/>
                <a:chExt cx="644432" cy="816970"/>
              </a:xfrm>
            </p:grpSpPr>
            <p:sp>
              <p:nvSpPr>
                <p:cNvPr id="191" name="Rectangle 190">
                  <a:extLst>
                    <a:ext uri="{FF2B5EF4-FFF2-40B4-BE49-F238E27FC236}">
                      <a16:creationId xmlns:a16="http://schemas.microsoft.com/office/drawing/2014/main" id="{EA03EA47-DDE5-F744-AEDF-C1085D050A2D}"/>
                    </a:ext>
                  </a:extLst>
                </p:cNvPr>
                <p:cNvSpPr/>
                <p:nvPr/>
              </p:nvSpPr>
              <p:spPr>
                <a:xfrm>
                  <a:off x="1655255" y="3957787"/>
                  <a:ext cx="644432" cy="816970"/>
                </a:xfrm>
                <a:prstGeom prst="rect">
                  <a:avLst/>
                </a:prstGeom>
                <a:solidFill>
                  <a:schemeClr val="bg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2" name="Freeform 191">
                  <a:extLst>
                    <a:ext uri="{FF2B5EF4-FFF2-40B4-BE49-F238E27FC236}">
                      <a16:creationId xmlns:a16="http://schemas.microsoft.com/office/drawing/2014/main" id="{714CF78B-DA48-EA4E-A50E-728D63EC7EFF}"/>
                    </a:ext>
                  </a:extLst>
                </p:cNvPr>
                <p:cNvSpPr/>
                <p:nvPr/>
              </p:nvSpPr>
              <p:spPr>
                <a:xfrm>
                  <a:off x="1783629" y="4347502"/>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88" name="Group 187">
                <a:extLst>
                  <a:ext uri="{FF2B5EF4-FFF2-40B4-BE49-F238E27FC236}">
                    <a16:creationId xmlns:a16="http://schemas.microsoft.com/office/drawing/2014/main" id="{FDB09384-561A-E840-8B22-3427700AC026}"/>
                  </a:ext>
                </a:extLst>
              </p:cNvPr>
              <p:cNvGrpSpPr/>
              <p:nvPr/>
            </p:nvGrpSpPr>
            <p:grpSpPr>
              <a:xfrm>
                <a:off x="2368688" y="3015061"/>
                <a:ext cx="644432" cy="816970"/>
                <a:chOff x="2368688" y="3015061"/>
                <a:chExt cx="644432" cy="816970"/>
              </a:xfrm>
            </p:grpSpPr>
            <p:sp>
              <p:nvSpPr>
                <p:cNvPr id="189" name="Rectangle 188">
                  <a:extLst>
                    <a:ext uri="{FF2B5EF4-FFF2-40B4-BE49-F238E27FC236}">
                      <a16:creationId xmlns:a16="http://schemas.microsoft.com/office/drawing/2014/main" id="{0E21EC8C-FF93-A849-9746-EFA4CDF85182}"/>
                    </a:ext>
                  </a:extLst>
                </p:cNvPr>
                <p:cNvSpPr/>
                <p:nvPr/>
              </p:nvSpPr>
              <p:spPr>
                <a:xfrm>
                  <a:off x="2368688" y="3015061"/>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0" name="Freeform 189">
                  <a:extLst>
                    <a:ext uri="{FF2B5EF4-FFF2-40B4-BE49-F238E27FC236}">
                      <a16:creationId xmlns:a16="http://schemas.microsoft.com/office/drawing/2014/main" id="{7CA4F4C5-A27C-FA46-93C3-3FF9810E1DBA}"/>
                    </a:ext>
                  </a:extLst>
                </p:cNvPr>
                <p:cNvSpPr/>
                <p:nvPr/>
              </p:nvSpPr>
              <p:spPr>
                <a:xfrm>
                  <a:off x="2528781" y="3394632"/>
                  <a:ext cx="324247" cy="36195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nvGrpSpPr>
            <p:cNvPr id="176" name="Group 175">
              <a:extLst>
                <a:ext uri="{FF2B5EF4-FFF2-40B4-BE49-F238E27FC236}">
                  <a16:creationId xmlns:a16="http://schemas.microsoft.com/office/drawing/2014/main" id="{49C51CCA-C787-484E-B40F-FD09ED3FDAC3}"/>
                </a:ext>
              </a:extLst>
            </p:cNvPr>
            <p:cNvGrpSpPr/>
            <p:nvPr/>
          </p:nvGrpSpPr>
          <p:grpSpPr>
            <a:xfrm>
              <a:off x="1655255" y="3957787"/>
              <a:ext cx="2071298" cy="816970"/>
              <a:chOff x="1655255" y="3957787"/>
              <a:chExt cx="2071298" cy="816970"/>
            </a:xfrm>
          </p:grpSpPr>
          <p:grpSp>
            <p:nvGrpSpPr>
              <p:cNvPr id="177" name="Group 176">
                <a:extLst>
                  <a:ext uri="{FF2B5EF4-FFF2-40B4-BE49-F238E27FC236}">
                    <a16:creationId xmlns:a16="http://schemas.microsoft.com/office/drawing/2014/main" id="{7C87EF2F-CED9-6242-8AC5-F7B3783416C8}"/>
                  </a:ext>
                </a:extLst>
              </p:cNvPr>
              <p:cNvGrpSpPr/>
              <p:nvPr/>
            </p:nvGrpSpPr>
            <p:grpSpPr>
              <a:xfrm>
                <a:off x="1655255" y="3957787"/>
                <a:ext cx="644432" cy="816970"/>
                <a:chOff x="1655255" y="3957787"/>
                <a:chExt cx="644432" cy="816970"/>
              </a:xfrm>
            </p:grpSpPr>
            <p:sp>
              <p:nvSpPr>
                <p:cNvPr id="184" name="Rectangle 183">
                  <a:extLst>
                    <a:ext uri="{FF2B5EF4-FFF2-40B4-BE49-F238E27FC236}">
                      <a16:creationId xmlns:a16="http://schemas.microsoft.com/office/drawing/2014/main" id="{F1654152-CC7D-6B4D-A606-93BDF00171E1}"/>
                    </a:ext>
                  </a:extLst>
                </p:cNvPr>
                <p:cNvSpPr/>
                <p:nvPr/>
              </p:nvSpPr>
              <p:spPr>
                <a:xfrm>
                  <a:off x="1655255"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5" name="Freeform 184">
                  <a:extLst>
                    <a:ext uri="{FF2B5EF4-FFF2-40B4-BE49-F238E27FC236}">
                      <a16:creationId xmlns:a16="http://schemas.microsoft.com/office/drawing/2014/main" id="{9E5077FE-DBD3-104D-B570-1119DB10855E}"/>
                    </a:ext>
                  </a:extLst>
                </p:cNvPr>
                <p:cNvSpPr/>
                <p:nvPr/>
              </p:nvSpPr>
              <p:spPr>
                <a:xfrm>
                  <a:off x="1783629" y="4347502"/>
                  <a:ext cx="364589" cy="312505"/>
                </a:xfrm>
                <a:custGeom>
                  <a:avLst/>
                  <a:gdLst>
                    <a:gd name="connsiteX0" fmla="*/ 419105 w 533400"/>
                    <a:gd name="connsiteY0" fmla="*/ 380960 h 457200"/>
                    <a:gd name="connsiteX1" fmla="*/ 419105 w 533400"/>
                    <a:gd name="connsiteY1" fmla="*/ 403833 h 457200"/>
                    <a:gd name="connsiteX2" fmla="*/ 438155 w 533400"/>
                    <a:gd name="connsiteY2" fmla="*/ 419085 h 457200"/>
                    <a:gd name="connsiteX3" fmla="*/ 457205 w 533400"/>
                    <a:gd name="connsiteY3" fmla="*/ 403833 h 457200"/>
                    <a:gd name="connsiteX4" fmla="*/ 457205 w 533400"/>
                    <a:gd name="connsiteY4" fmla="*/ 380960 h 457200"/>
                    <a:gd name="connsiteX5" fmla="*/ 76205 w 533400"/>
                    <a:gd name="connsiteY5" fmla="*/ 380960 h 457200"/>
                    <a:gd name="connsiteX6" fmla="*/ 76205 w 533400"/>
                    <a:gd name="connsiteY6" fmla="*/ 403833 h 457200"/>
                    <a:gd name="connsiteX7" fmla="*/ 95255 w 533400"/>
                    <a:gd name="connsiteY7" fmla="*/ 419085 h 457200"/>
                    <a:gd name="connsiteX8" fmla="*/ 114305 w 533400"/>
                    <a:gd name="connsiteY8" fmla="*/ 403833 h 457200"/>
                    <a:gd name="connsiteX9" fmla="*/ 114305 w 533400"/>
                    <a:gd name="connsiteY9" fmla="*/ 380960 h 457200"/>
                    <a:gd name="connsiteX10" fmla="*/ 419105 w 533400"/>
                    <a:gd name="connsiteY10" fmla="*/ 241176 h 457200"/>
                    <a:gd name="connsiteX11" fmla="*/ 444505 w 533400"/>
                    <a:gd name="connsiteY11" fmla="*/ 266716 h 457200"/>
                    <a:gd name="connsiteX12" fmla="*/ 419105 w 533400"/>
                    <a:gd name="connsiteY12" fmla="*/ 292014 h 457200"/>
                    <a:gd name="connsiteX13" fmla="*/ 393705 w 533400"/>
                    <a:gd name="connsiteY13" fmla="*/ 266716 h 457200"/>
                    <a:gd name="connsiteX14" fmla="*/ 419105 w 533400"/>
                    <a:gd name="connsiteY14" fmla="*/ 241176 h 457200"/>
                    <a:gd name="connsiteX15" fmla="*/ 114305 w 533400"/>
                    <a:gd name="connsiteY15" fmla="*/ 241176 h 457200"/>
                    <a:gd name="connsiteX16" fmla="*/ 139705 w 533400"/>
                    <a:gd name="connsiteY16" fmla="*/ 266716 h 457200"/>
                    <a:gd name="connsiteX17" fmla="*/ 114305 w 533400"/>
                    <a:gd name="connsiteY17" fmla="*/ 292014 h 457200"/>
                    <a:gd name="connsiteX18" fmla="*/ 88905 w 533400"/>
                    <a:gd name="connsiteY18" fmla="*/ 266716 h 457200"/>
                    <a:gd name="connsiteX19" fmla="*/ 114305 w 533400"/>
                    <a:gd name="connsiteY19" fmla="*/ 241176 h 457200"/>
                    <a:gd name="connsiteX20" fmla="*/ 351039 w 533400"/>
                    <a:gd name="connsiteY20" fmla="*/ 114285 h 457200"/>
                    <a:gd name="connsiteX21" fmla="*/ 184161 w 533400"/>
                    <a:gd name="connsiteY21" fmla="*/ 114310 h 457200"/>
                    <a:gd name="connsiteX22" fmla="*/ 182446 w 533400"/>
                    <a:gd name="connsiteY22" fmla="*/ 114514 h 457200"/>
                    <a:gd name="connsiteX23" fmla="*/ 178624 w 533400"/>
                    <a:gd name="connsiteY23" fmla="*/ 120572 h 457200"/>
                    <a:gd name="connsiteX24" fmla="*/ 168286 w 533400"/>
                    <a:gd name="connsiteY24" fmla="*/ 145832 h 457200"/>
                    <a:gd name="connsiteX25" fmla="*/ 364857 w 533400"/>
                    <a:gd name="connsiteY25" fmla="*/ 145832 h 457200"/>
                    <a:gd name="connsiteX26" fmla="*/ 355039 w 533400"/>
                    <a:gd name="connsiteY26" fmla="*/ 120584 h 457200"/>
                    <a:gd name="connsiteX27" fmla="*/ 351039 w 533400"/>
                    <a:gd name="connsiteY27" fmla="*/ 114285 h 457200"/>
                    <a:gd name="connsiteX28" fmla="*/ 183902 w 533400"/>
                    <a:gd name="connsiteY28" fmla="*/ 76188 h 457200"/>
                    <a:gd name="connsiteX29" fmla="*/ 350627 w 533400"/>
                    <a:gd name="connsiteY29" fmla="*/ 76188 h 457200"/>
                    <a:gd name="connsiteX30" fmla="*/ 389566 w 533400"/>
                    <a:gd name="connsiteY30" fmla="*/ 104458 h 457200"/>
                    <a:gd name="connsiteX31" fmla="*/ 390213 w 533400"/>
                    <a:gd name="connsiteY31" fmla="*/ 105957 h 457200"/>
                    <a:gd name="connsiteX32" fmla="*/ 410457 w 533400"/>
                    <a:gd name="connsiteY32" fmla="*/ 157976 h 457200"/>
                    <a:gd name="connsiteX33" fmla="*/ 408438 w 533400"/>
                    <a:gd name="connsiteY33" fmla="*/ 175654 h 457200"/>
                    <a:gd name="connsiteX34" fmla="*/ 392715 w 533400"/>
                    <a:gd name="connsiteY34" fmla="*/ 183948 h 457200"/>
                    <a:gd name="connsiteX35" fmla="*/ 139896 w 533400"/>
                    <a:gd name="connsiteY35" fmla="*/ 183948 h 457200"/>
                    <a:gd name="connsiteX36" fmla="*/ 124085 w 533400"/>
                    <a:gd name="connsiteY36" fmla="*/ 175515 h 457200"/>
                    <a:gd name="connsiteX37" fmla="*/ 122269 w 533400"/>
                    <a:gd name="connsiteY37" fmla="*/ 157671 h 457200"/>
                    <a:gd name="connsiteX38" fmla="*/ 143706 w 533400"/>
                    <a:gd name="connsiteY38" fmla="*/ 105296 h 457200"/>
                    <a:gd name="connsiteX39" fmla="*/ 144418 w 533400"/>
                    <a:gd name="connsiteY39" fmla="*/ 103747 h 457200"/>
                    <a:gd name="connsiteX40" fmla="*/ 183902 w 533400"/>
                    <a:gd name="connsiteY40" fmla="*/ 76188 h 457200"/>
                    <a:gd name="connsiteX41" fmla="*/ 159961 w 533400"/>
                    <a:gd name="connsiteY41" fmla="*/ 38124 h 457200"/>
                    <a:gd name="connsiteX42" fmla="*/ 122268 w 533400"/>
                    <a:gd name="connsiteY42" fmla="*/ 62457 h 457200"/>
                    <a:gd name="connsiteX43" fmla="*/ 81526 w 533400"/>
                    <a:gd name="connsiteY43" fmla="*/ 167321 h 457200"/>
                    <a:gd name="connsiteX44" fmla="*/ 66058 w 533400"/>
                    <a:gd name="connsiteY44" fmla="*/ 179348 h 457200"/>
                    <a:gd name="connsiteX45" fmla="*/ 38105 w 533400"/>
                    <a:gd name="connsiteY45" fmla="*/ 216597 h 457200"/>
                    <a:gd name="connsiteX46" fmla="*/ 38105 w 533400"/>
                    <a:gd name="connsiteY46" fmla="*/ 342899 h 457200"/>
                    <a:gd name="connsiteX47" fmla="*/ 495305 w 533400"/>
                    <a:gd name="connsiteY47" fmla="*/ 342899 h 457200"/>
                    <a:gd name="connsiteX48" fmla="*/ 495305 w 533400"/>
                    <a:gd name="connsiteY48" fmla="*/ 216521 h 457200"/>
                    <a:gd name="connsiteX49" fmla="*/ 467378 w 533400"/>
                    <a:gd name="connsiteY49" fmla="*/ 179348 h 457200"/>
                    <a:gd name="connsiteX50" fmla="*/ 451871 w 533400"/>
                    <a:gd name="connsiteY50" fmla="*/ 167321 h 457200"/>
                    <a:gd name="connsiteX51" fmla="*/ 411129 w 533400"/>
                    <a:gd name="connsiteY51" fmla="*/ 62444 h 457200"/>
                    <a:gd name="connsiteX52" fmla="*/ 373715 w 533400"/>
                    <a:gd name="connsiteY52" fmla="*/ 38124 h 457200"/>
                    <a:gd name="connsiteX53" fmla="*/ 159703 w 533400"/>
                    <a:gd name="connsiteY53" fmla="*/ 0 h 457200"/>
                    <a:gd name="connsiteX54" fmla="*/ 373456 w 533400"/>
                    <a:gd name="connsiteY54" fmla="*/ 0 h 457200"/>
                    <a:gd name="connsiteX55" fmla="*/ 446684 w 533400"/>
                    <a:gd name="connsiteY55" fmla="*/ 48730 h 457200"/>
                    <a:gd name="connsiteX56" fmla="*/ 483857 w 533400"/>
                    <a:gd name="connsiteY56" fmla="*/ 144424 h 457200"/>
                    <a:gd name="connsiteX57" fmla="*/ 533400 w 533400"/>
                    <a:gd name="connsiteY57" fmla="*/ 216535 h 457200"/>
                    <a:gd name="connsiteX58" fmla="*/ 533400 w 533400"/>
                    <a:gd name="connsiteY58" fmla="*/ 361620 h 457200"/>
                    <a:gd name="connsiteX59" fmla="*/ 514350 w 533400"/>
                    <a:gd name="connsiteY59" fmla="*/ 380683 h 457200"/>
                    <a:gd name="connsiteX60" fmla="*/ 495300 w 533400"/>
                    <a:gd name="connsiteY60" fmla="*/ 380683 h 457200"/>
                    <a:gd name="connsiteX61" fmla="*/ 495300 w 533400"/>
                    <a:gd name="connsiteY61" fmla="*/ 403835 h 457200"/>
                    <a:gd name="connsiteX62" fmla="*/ 438150 w 533400"/>
                    <a:gd name="connsiteY62" fmla="*/ 457200 h 457200"/>
                    <a:gd name="connsiteX63" fmla="*/ 381000 w 533400"/>
                    <a:gd name="connsiteY63" fmla="*/ 403835 h 457200"/>
                    <a:gd name="connsiteX64" fmla="*/ 381000 w 533400"/>
                    <a:gd name="connsiteY64" fmla="*/ 381000 h 457200"/>
                    <a:gd name="connsiteX65" fmla="*/ 152400 w 533400"/>
                    <a:gd name="connsiteY65" fmla="*/ 381000 h 457200"/>
                    <a:gd name="connsiteX66" fmla="*/ 152400 w 533400"/>
                    <a:gd name="connsiteY66" fmla="*/ 403835 h 457200"/>
                    <a:gd name="connsiteX67" fmla="*/ 95250 w 533400"/>
                    <a:gd name="connsiteY67" fmla="*/ 457200 h 457200"/>
                    <a:gd name="connsiteX68" fmla="*/ 38100 w 533400"/>
                    <a:gd name="connsiteY68" fmla="*/ 403835 h 457200"/>
                    <a:gd name="connsiteX69" fmla="*/ 38100 w 533400"/>
                    <a:gd name="connsiteY69" fmla="*/ 380683 h 457200"/>
                    <a:gd name="connsiteX70" fmla="*/ 19050 w 533400"/>
                    <a:gd name="connsiteY70" fmla="*/ 380683 h 457200"/>
                    <a:gd name="connsiteX71" fmla="*/ 0 w 533400"/>
                    <a:gd name="connsiteY71" fmla="*/ 361620 h 457200"/>
                    <a:gd name="connsiteX72" fmla="*/ 0 w 533400"/>
                    <a:gd name="connsiteY72" fmla="*/ 216522 h 457200"/>
                    <a:gd name="connsiteX73" fmla="*/ 49543 w 533400"/>
                    <a:gd name="connsiteY73" fmla="*/ 144450 h 457200"/>
                    <a:gd name="connsiteX74" fmla="*/ 86766 w 533400"/>
                    <a:gd name="connsiteY74" fmla="*/ 48628 h 457200"/>
                    <a:gd name="connsiteX75" fmla="*/ 159703 w 533400"/>
                    <a:gd name="connsiteY7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33400" h="457200">
                      <a:moveTo>
                        <a:pt x="419105" y="380960"/>
                      </a:moveTo>
                      <a:lnTo>
                        <a:pt x="419105" y="403833"/>
                      </a:lnTo>
                      <a:cubicBezTo>
                        <a:pt x="419105" y="412088"/>
                        <a:pt x="427830" y="419085"/>
                        <a:pt x="438155" y="419085"/>
                      </a:cubicBezTo>
                      <a:cubicBezTo>
                        <a:pt x="448480" y="419085"/>
                        <a:pt x="457205" y="412088"/>
                        <a:pt x="457205" y="403833"/>
                      </a:cubicBezTo>
                      <a:lnTo>
                        <a:pt x="457205" y="380960"/>
                      </a:lnTo>
                      <a:close/>
                      <a:moveTo>
                        <a:pt x="76205" y="380960"/>
                      </a:moveTo>
                      <a:lnTo>
                        <a:pt x="76205" y="403833"/>
                      </a:lnTo>
                      <a:cubicBezTo>
                        <a:pt x="76205" y="412088"/>
                        <a:pt x="84930" y="419085"/>
                        <a:pt x="95255" y="419085"/>
                      </a:cubicBezTo>
                      <a:cubicBezTo>
                        <a:pt x="105580" y="419085"/>
                        <a:pt x="114305" y="412088"/>
                        <a:pt x="114305" y="403833"/>
                      </a:cubicBezTo>
                      <a:lnTo>
                        <a:pt x="114305" y="380960"/>
                      </a:lnTo>
                      <a:close/>
                      <a:moveTo>
                        <a:pt x="419105" y="241176"/>
                      </a:moveTo>
                      <a:cubicBezTo>
                        <a:pt x="433101" y="241227"/>
                        <a:pt x="444480" y="252593"/>
                        <a:pt x="444505" y="266716"/>
                      </a:cubicBezTo>
                      <a:cubicBezTo>
                        <a:pt x="444480" y="280648"/>
                        <a:pt x="433101" y="292001"/>
                        <a:pt x="419105" y="292014"/>
                      </a:cubicBezTo>
                      <a:cubicBezTo>
                        <a:pt x="405034" y="292001"/>
                        <a:pt x="393642" y="280648"/>
                        <a:pt x="393705" y="266716"/>
                      </a:cubicBezTo>
                      <a:cubicBezTo>
                        <a:pt x="393642" y="252593"/>
                        <a:pt x="405034" y="241227"/>
                        <a:pt x="419105" y="241176"/>
                      </a:cubicBezTo>
                      <a:close/>
                      <a:moveTo>
                        <a:pt x="114305" y="241176"/>
                      </a:moveTo>
                      <a:cubicBezTo>
                        <a:pt x="128301" y="241227"/>
                        <a:pt x="139680" y="252593"/>
                        <a:pt x="139705" y="266716"/>
                      </a:cubicBezTo>
                      <a:cubicBezTo>
                        <a:pt x="139680" y="280648"/>
                        <a:pt x="128301" y="292001"/>
                        <a:pt x="114305" y="292014"/>
                      </a:cubicBezTo>
                      <a:cubicBezTo>
                        <a:pt x="100234" y="292001"/>
                        <a:pt x="88842" y="280648"/>
                        <a:pt x="88905" y="266716"/>
                      </a:cubicBezTo>
                      <a:cubicBezTo>
                        <a:pt x="88842" y="252593"/>
                        <a:pt x="100234" y="241227"/>
                        <a:pt x="114305" y="241176"/>
                      </a:cubicBezTo>
                      <a:close/>
                      <a:moveTo>
                        <a:pt x="351039" y="114285"/>
                      </a:moveTo>
                      <a:lnTo>
                        <a:pt x="184161" y="114310"/>
                      </a:lnTo>
                      <a:cubicBezTo>
                        <a:pt x="182980" y="114323"/>
                        <a:pt x="182446" y="114514"/>
                        <a:pt x="182446" y="114514"/>
                      </a:cubicBezTo>
                      <a:cubicBezTo>
                        <a:pt x="182408" y="114577"/>
                        <a:pt x="181253" y="115606"/>
                        <a:pt x="178624" y="120572"/>
                      </a:cubicBezTo>
                      <a:lnTo>
                        <a:pt x="168286" y="145832"/>
                      </a:lnTo>
                      <a:lnTo>
                        <a:pt x="364857" y="145832"/>
                      </a:lnTo>
                      <a:lnTo>
                        <a:pt x="355039" y="120584"/>
                      </a:lnTo>
                      <a:cubicBezTo>
                        <a:pt x="352525" y="115593"/>
                        <a:pt x="351357" y="114501"/>
                        <a:pt x="351039" y="114285"/>
                      </a:cubicBezTo>
                      <a:close/>
                      <a:moveTo>
                        <a:pt x="183902" y="76188"/>
                      </a:moveTo>
                      <a:lnTo>
                        <a:pt x="350627" y="76188"/>
                      </a:lnTo>
                      <a:cubicBezTo>
                        <a:pt x="375824" y="76518"/>
                        <a:pt x="385806" y="96813"/>
                        <a:pt x="389566" y="104458"/>
                      </a:cubicBezTo>
                      <a:cubicBezTo>
                        <a:pt x="389807" y="104953"/>
                        <a:pt x="390023" y="105449"/>
                        <a:pt x="390213" y="105957"/>
                      </a:cubicBezTo>
                      <a:lnTo>
                        <a:pt x="410457" y="157976"/>
                      </a:lnTo>
                      <a:cubicBezTo>
                        <a:pt x="412743" y="163843"/>
                        <a:pt x="411981" y="170460"/>
                        <a:pt x="408438" y="175654"/>
                      </a:cubicBezTo>
                      <a:cubicBezTo>
                        <a:pt x="404895" y="180849"/>
                        <a:pt x="399002" y="183948"/>
                        <a:pt x="392715" y="183948"/>
                      </a:cubicBezTo>
                      <a:lnTo>
                        <a:pt x="139896" y="183948"/>
                      </a:lnTo>
                      <a:cubicBezTo>
                        <a:pt x="133546" y="183948"/>
                        <a:pt x="127628" y="180785"/>
                        <a:pt x="124085" y="175515"/>
                      </a:cubicBezTo>
                      <a:cubicBezTo>
                        <a:pt x="120554" y="170244"/>
                        <a:pt x="119868" y="163551"/>
                        <a:pt x="122269" y="157671"/>
                      </a:cubicBezTo>
                      <a:lnTo>
                        <a:pt x="143706" y="105296"/>
                      </a:lnTo>
                      <a:cubicBezTo>
                        <a:pt x="143922" y="104763"/>
                        <a:pt x="144151" y="104255"/>
                        <a:pt x="144418" y="103747"/>
                      </a:cubicBezTo>
                      <a:cubicBezTo>
                        <a:pt x="148990" y="94908"/>
                        <a:pt x="158515" y="76518"/>
                        <a:pt x="183902" y="76188"/>
                      </a:cubicBezTo>
                      <a:close/>
                      <a:moveTo>
                        <a:pt x="159961" y="38124"/>
                      </a:moveTo>
                      <a:cubicBezTo>
                        <a:pt x="140899" y="38124"/>
                        <a:pt x="128656" y="46087"/>
                        <a:pt x="122268" y="62457"/>
                      </a:cubicBezTo>
                      <a:lnTo>
                        <a:pt x="81526" y="167321"/>
                      </a:lnTo>
                      <a:cubicBezTo>
                        <a:pt x="78986" y="173887"/>
                        <a:pt x="73030" y="178497"/>
                        <a:pt x="66058" y="179348"/>
                      </a:cubicBezTo>
                      <a:cubicBezTo>
                        <a:pt x="59924" y="180085"/>
                        <a:pt x="38207" y="190816"/>
                        <a:pt x="38105" y="216597"/>
                      </a:cubicBezTo>
                      <a:lnTo>
                        <a:pt x="38105" y="342899"/>
                      </a:lnTo>
                      <a:lnTo>
                        <a:pt x="495305" y="342899"/>
                      </a:lnTo>
                      <a:lnTo>
                        <a:pt x="495305" y="216521"/>
                      </a:lnTo>
                      <a:cubicBezTo>
                        <a:pt x="495318" y="190778"/>
                        <a:pt x="473537" y="180085"/>
                        <a:pt x="467378" y="179348"/>
                      </a:cubicBezTo>
                      <a:cubicBezTo>
                        <a:pt x="460380" y="178510"/>
                        <a:pt x="454424" y="173887"/>
                        <a:pt x="451871" y="167321"/>
                      </a:cubicBezTo>
                      <a:lnTo>
                        <a:pt x="411129" y="62444"/>
                      </a:lnTo>
                      <a:cubicBezTo>
                        <a:pt x="404868" y="46049"/>
                        <a:pt x="392638" y="38124"/>
                        <a:pt x="373715" y="38124"/>
                      </a:cubicBezTo>
                      <a:close/>
                      <a:moveTo>
                        <a:pt x="159703" y="0"/>
                      </a:moveTo>
                      <a:lnTo>
                        <a:pt x="373456" y="0"/>
                      </a:lnTo>
                      <a:cubicBezTo>
                        <a:pt x="408254" y="0"/>
                        <a:pt x="434861" y="17755"/>
                        <a:pt x="446684" y="48730"/>
                      </a:cubicBezTo>
                      <a:lnTo>
                        <a:pt x="483857" y="144424"/>
                      </a:lnTo>
                      <a:cubicBezTo>
                        <a:pt x="507022" y="152806"/>
                        <a:pt x="533425" y="177381"/>
                        <a:pt x="533400" y="216535"/>
                      </a:cubicBezTo>
                      <a:lnTo>
                        <a:pt x="533400" y="361620"/>
                      </a:lnTo>
                      <a:cubicBezTo>
                        <a:pt x="533400" y="372135"/>
                        <a:pt x="524866" y="380683"/>
                        <a:pt x="514350" y="380683"/>
                      </a:cubicBezTo>
                      <a:lnTo>
                        <a:pt x="495300" y="380683"/>
                      </a:lnTo>
                      <a:lnTo>
                        <a:pt x="495300" y="403835"/>
                      </a:lnTo>
                      <a:cubicBezTo>
                        <a:pt x="495300" y="433261"/>
                        <a:pt x="469671" y="457200"/>
                        <a:pt x="438150" y="457200"/>
                      </a:cubicBezTo>
                      <a:cubicBezTo>
                        <a:pt x="406641" y="457200"/>
                        <a:pt x="381000" y="433261"/>
                        <a:pt x="381000" y="403835"/>
                      </a:cubicBezTo>
                      <a:lnTo>
                        <a:pt x="381000" y="381000"/>
                      </a:lnTo>
                      <a:lnTo>
                        <a:pt x="152400" y="381000"/>
                      </a:lnTo>
                      <a:lnTo>
                        <a:pt x="152400" y="403835"/>
                      </a:lnTo>
                      <a:cubicBezTo>
                        <a:pt x="152400" y="433261"/>
                        <a:pt x="126771" y="457200"/>
                        <a:pt x="95250" y="457200"/>
                      </a:cubicBezTo>
                      <a:cubicBezTo>
                        <a:pt x="63741" y="457200"/>
                        <a:pt x="38100" y="433261"/>
                        <a:pt x="38100" y="403835"/>
                      </a:cubicBezTo>
                      <a:lnTo>
                        <a:pt x="38100" y="380683"/>
                      </a:lnTo>
                      <a:lnTo>
                        <a:pt x="19050" y="380683"/>
                      </a:lnTo>
                      <a:cubicBezTo>
                        <a:pt x="8534" y="380683"/>
                        <a:pt x="0" y="372135"/>
                        <a:pt x="0" y="361620"/>
                      </a:cubicBezTo>
                      <a:lnTo>
                        <a:pt x="0" y="216522"/>
                      </a:lnTo>
                      <a:cubicBezTo>
                        <a:pt x="165" y="177394"/>
                        <a:pt x="26492" y="152845"/>
                        <a:pt x="49543" y="144450"/>
                      </a:cubicBezTo>
                      <a:lnTo>
                        <a:pt x="86766" y="48628"/>
                      </a:lnTo>
                      <a:cubicBezTo>
                        <a:pt x="98819" y="17717"/>
                        <a:pt x="125400" y="0"/>
                        <a:pt x="15970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8" name="Group 177">
                <a:extLst>
                  <a:ext uri="{FF2B5EF4-FFF2-40B4-BE49-F238E27FC236}">
                    <a16:creationId xmlns:a16="http://schemas.microsoft.com/office/drawing/2014/main" id="{5B8F20E9-A717-DB41-993F-D7A913B06A2C}"/>
                  </a:ext>
                </a:extLst>
              </p:cNvPr>
              <p:cNvGrpSpPr/>
              <p:nvPr/>
            </p:nvGrpSpPr>
            <p:grpSpPr>
              <a:xfrm>
                <a:off x="3082121" y="3957787"/>
                <a:ext cx="644432" cy="816970"/>
                <a:chOff x="3082121" y="3957787"/>
                <a:chExt cx="644432" cy="816970"/>
              </a:xfrm>
            </p:grpSpPr>
            <p:sp>
              <p:nvSpPr>
                <p:cNvPr id="182" name="Rectangle 181">
                  <a:extLst>
                    <a:ext uri="{FF2B5EF4-FFF2-40B4-BE49-F238E27FC236}">
                      <a16:creationId xmlns:a16="http://schemas.microsoft.com/office/drawing/2014/main" id="{A64AC928-C01A-F24F-9BFA-9BA9167E7B80}"/>
                    </a:ext>
                  </a:extLst>
                </p:cNvPr>
                <p:cNvSpPr/>
                <p:nvPr/>
              </p:nvSpPr>
              <p:spPr>
                <a:xfrm>
                  <a:off x="3082121" y="3957787"/>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3" name="Freeform 182">
                  <a:extLst>
                    <a:ext uri="{FF2B5EF4-FFF2-40B4-BE49-F238E27FC236}">
                      <a16:creationId xmlns:a16="http://schemas.microsoft.com/office/drawing/2014/main" id="{3D80D03A-5E37-7C42-BF52-05AE1EBF3773}"/>
                    </a:ext>
                  </a:extLst>
                </p:cNvPr>
                <p:cNvSpPr/>
                <p:nvPr/>
              </p:nvSpPr>
              <p:spPr>
                <a:xfrm>
                  <a:off x="3167957" y="4302357"/>
                  <a:ext cx="472761" cy="325023"/>
                </a:xfrm>
                <a:custGeom>
                  <a:avLst/>
                  <a:gdLst>
                    <a:gd name="connsiteX0" fmla="*/ 35052 w 609593"/>
                    <a:gd name="connsiteY0" fmla="*/ 88379 h 419094"/>
                    <a:gd name="connsiteX1" fmla="*/ 45035 w 609593"/>
                    <a:gd name="connsiteY1" fmla="*/ 88392 h 419094"/>
                    <a:gd name="connsiteX2" fmla="*/ 73711 w 609593"/>
                    <a:gd name="connsiteY2" fmla="*/ 95466 h 419094"/>
                    <a:gd name="connsiteX3" fmla="*/ 80201 w 609593"/>
                    <a:gd name="connsiteY3" fmla="*/ 100050 h 419094"/>
                    <a:gd name="connsiteX4" fmla="*/ 139015 w 609593"/>
                    <a:gd name="connsiteY4" fmla="*/ 137338 h 419094"/>
                    <a:gd name="connsiteX5" fmla="*/ 140767 w 609593"/>
                    <a:gd name="connsiteY5" fmla="*/ 137338 h 419094"/>
                    <a:gd name="connsiteX6" fmla="*/ 140767 w 609593"/>
                    <a:gd name="connsiteY6" fmla="*/ 175438 h 419094"/>
                    <a:gd name="connsiteX7" fmla="*/ 127953 w 609593"/>
                    <a:gd name="connsiteY7" fmla="*/ 175438 h 419094"/>
                    <a:gd name="connsiteX8" fmla="*/ 57214 w 609593"/>
                    <a:gd name="connsiteY8" fmla="*/ 130441 h 419094"/>
                    <a:gd name="connsiteX9" fmla="*/ 54064 w 609593"/>
                    <a:gd name="connsiteY9" fmla="*/ 128117 h 419094"/>
                    <a:gd name="connsiteX10" fmla="*/ 52528 w 609593"/>
                    <a:gd name="connsiteY10" fmla="*/ 127139 h 419094"/>
                    <a:gd name="connsiteX11" fmla="*/ 44844 w 609593"/>
                    <a:gd name="connsiteY11" fmla="*/ 126492 h 419094"/>
                    <a:gd name="connsiteX12" fmla="*/ 41745 w 609593"/>
                    <a:gd name="connsiteY12" fmla="*/ 126492 h 419094"/>
                    <a:gd name="connsiteX13" fmla="*/ 71400 w 609593"/>
                    <a:gd name="connsiteY13" fmla="*/ 209447 h 419094"/>
                    <a:gd name="connsiteX14" fmla="*/ 71405 w 609593"/>
                    <a:gd name="connsiteY14" fmla="*/ 209447 h 419094"/>
                    <a:gd name="connsiteX15" fmla="*/ 41725 w 609593"/>
                    <a:gd name="connsiteY15" fmla="*/ 292416 h 419094"/>
                    <a:gd name="connsiteX16" fmla="*/ 45002 w 609593"/>
                    <a:gd name="connsiteY16" fmla="*/ 292416 h 419094"/>
                    <a:gd name="connsiteX17" fmla="*/ 52647 w 609593"/>
                    <a:gd name="connsiteY17" fmla="*/ 291705 h 419094"/>
                    <a:gd name="connsiteX18" fmla="*/ 54184 w 609593"/>
                    <a:gd name="connsiteY18" fmla="*/ 290714 h 419094"/>
                    <a:gd name="connsiteX19" fmla="*/ 57232 w 609593"/>
                    <a:gd name="connsiteY19" fmla="*/ 288454 h 419094"/>
                    <a:gd name="connsiteX20" fmla="*/ 111994 w 609593"/>
                    <a:gd name="connsiteY20" fmla="*/ 243470 h 419094"/>
                    <a:gd name="connsiteX21" fmla="*/ 133470 w 609593"/>
                    <a:gd name="connsiteY21" fmla="*/ 243458 h 419094"/>
                    <a:gd name="connsiteX22" fmla="*/ 140772 w 609593"/>
                    <a:gd name="connsiteY22" fmla="*/ 243458 h 419094"/>
                    <a:gd name="connsiteX23" fmla="*/ 140772 w 609593"/>
                    <a:gd name="connsiteY23" fmla="*/ 243455 h 419094"/>
                    <a:gd name="connsiteX24" fmla="*/ 266451 w 609593"/>
                    <a:gd name="connsiteY24" fmla="*/ 243455 h 419094"/>
                    <a:gd name="connsiteX25" fmla="*/ 233634 w 609593"/>
                    <a:gd name="connsiteY25" fmla="*/ 299678 h 419094"/>
                    <a:gd name="connsiteX26" fmla="*/ 233630 w 609593"/>
                    <a:gd name="connsiteY26" fmla="*/ 299678 h 419094"/>
                    <a:gd name="connsiteX27" fmla="*/ 186260 w 609593"/>
                    <a:gd name="connsiteY27" fmla="*/ 380829 h 419094"/>
                    <a:gd name="connsiteX28" fmla="*/ 207177 w 609593"/>
                    <a:gd name="connsiteY28" fmla="*/ 379051 h 419094"/>
                    <a:gd name="connsiteX29" fmla="*/ 211799 w 609593"/>
                    <a:gd name="connsiteY29" fmla="*/ 378492 h 419094"/>
                    <a:gd name="connsiteX30" fmla="*/ 236399 w 609593"/>
                    <a:gd name="connsiteY30" fmla="*/ 374288 h 419094"/>
                    <a:gd name="connsiteX31" fmla="*/ 238215 w 609593"/>
                    <a:gd name="connsiteY31" fmla="*/ 373044 h 419094"/>
                    <a:gd name="connsiteX32" fmla="*/ 312015 w 609593"/>
                    <a:gd name="connsiteY32" fmla="*/ 299676 h 419094"/>
                    <a:gd name="connsiteX33" fmla="*/ 312025 w 609593"/>
                    <a:gd name="connsiteY33" fmla="*/ 299676 h 419094"/>
                    <a:gd name="connsiteX34" fmla="*/ 358365 w 609593"/>
                    <a:gd name="connsiteY34" fmla="*/ 249653 h 419094"/>
                    <a:gd name="connsiteX35" fmla="*/ 364042 w 609593"/>
                    <a:gd name="connsiteY35" fmla="*/ 243455 h 419094"/>
                    <a:gd name="connsiteX36" fmla="*/ 419376 w 609593"/>
                    <a:gd name="connsiteY36" fmla="*/ 243455 h 419094"/>
                    <a:gd name="connsiteX37" fmla="*/ 419376 w 609593"/>
                    <a:gd name="connsiteY37" fmla="*/ 243460 h 419094"/>
                    <a:gd name="connsiteX38" fmla="*/ 528071 w 609593"/>
                    <a:gd name="connsiteY38" fmla="*/ 243460 h 419094"/>
                    <a:gd name="connsiteX39" fmla="*/ 571493 w 609593"/>
                    <a:gd name="connsiteY39" fmla="*/ 209449 h 419094"/>
                    <a:gd name="connsiteX40" fmla="*/ 528071 w 609593"/>
                    <a:gd name="connsiteY40" fmla="*/ 175451 h 419094"/>
                    <a:gd name="connsiteX41" fmla="*/ 419378 w 609593"/>
                    <a:gd name="connsiteY41" fmla="*/ 175451 h 419094"/>
                    <a:gd name="connsiteX42" fmla="*/ 419378 w 609593"/>
                    <a:gd name="connsiteY42" fmla="*/ 175454 h 419094"/>
                    <a:gd name="connsiteX43" fmla="*/ 363930 w 609593"/>
                    <a:gd name="connsiteY43" fmla="*/ 175454 h 419094"/>
                    <a:gd name="connsiteX44" fmla="*/ 358265 w 609593"/>
                    <a:gd name="connsiteY44" fmla="*/ 169116 h 419094"/>
                    <a:gd name="connsiteX45" fmla="*/ 310107 w 609593"/>
                    <a:gd name="connsiteY45" fmla="*/ 116462 h 419094"/>
                    <a:gd name="connsiteX46" fmla="*/ 361974 w 609593"/>
                    <a:gd name="connsiteY46" fmla="*/ 116462 h 419094"/>
                    <a:gd name="connsiteX47" fmla="*/ 380935 w 609593"/>
                    <a:gd name="connsiteY47" fmla="*/ 137354 h 419094"/>
                    <a:gd name="connsiteX48" fmla="*/ 419372 w 609593"/>
                    <a:gd name="connsiteY48" fmla="*/ 137354 h 419094"/>
                    <a:gd name="connsiteX49" fmla="*/ 419372 w 609593"/>
                    <a:gd name="connsiteY49" fmla="*/ 137351 h 419094"/>
                    <a:gd name="connsiteX50" fmla="*/ 528059 w 609593"/>
                    <a:gd name="connsiteY50" fmla="*/ 137351 h 419094"/>
                    <a:gd name="connsiteX51" fmla="*/ 609593 w 609593"/>
                    <a:gd name="connsiteY51" fmla="*/ 209449 h 419094"/>
                    <a:gd name="connsiteX52" fmla="*/ 528059 w 609593"/>
                    <a:gd name="connsiteY52" fmla="*/ 281560 h 419094"/>
                    <a:gd name="connsiteX53" fmla="*/ 419372 w 609593"/>
                    <a:gd name="connsiteY53" fmla="*/ 281560 h 419094"/>
                    <a:gd name="connsiteX54" fmla="*/ 419372 w 609593"/>
                    <a:gd name="connsiteY54" fmla="*/ 281555 h 419094"/>
                    <a:gd name="connsiteX55" fmla="*/ 380832 w 609593"/>
                    <a:gd name="connsiteY55" fmla="*/ 281555 h 419094"/>
                    <a:gd name="connsiteX56" fmla="*/ 364146 w 609593"/>
                    <a:gd name="connsiteY56" fmla="*/ 299676 h 419094"/>
                    <a:gd name="connsiteX57" fmla="*/ 364149 w 609593"/>
                    <a:gd name="connsiteY57" fmla="*/ 299676 h 419094"/>
                    <a:gd name="connsiteX58" fmla="*/ 261317 w 609593"/>
                    <a:gd name="connsiteY58" fmla="*/ 403321 h 419094"/>
                    <a:gd name="connsiteX59" fmla="*/ 216130 w 609593"/>
                    <a:gd name="connsiteY59" fmla="*/ 416338 h 419094"/>
                    <a:gd name="connsiteX60" fmla="*/ 211838 w 609593"/>
                    <a:gd name="connsiteY60" fmla="*/ 416859 h 419094"/>
                    <a:gd name="connsiteX61" fmla="*/ 182170 w 609593"/>
                    <a:gd name="connsiteY61" fmla="*/ 419094 h 419094"/>
                    <a:gd name="connsiteX62" fmla="*/ 179326 w 609593"/>
                    <a:gd name="connsiteY62" fmla="*/ 419094 h 419094"/>
                    <a:gd name="connsiteX63" fmla="*/ 146725 w 609593"/>
                    <a:gd name="connsiteY63" fmla="*/ 403879 h 419094"/>
                    <a:gd name="connsiteX64" fmla="*/ 146928 w 609593"/>
                    <a:gd name="connsiteY64" fmla="*/ 372638 h 419094"/>
                    <a:gd name="connsiteX65" fmla="*/ 189523 w 609593"/>
                    <a:gd name="connsiteY65" fmla="*/ 299678 h 419094"/>
                    <a:gd name="connsiteX66" fmla="*/ 189515 w 609593"/>
                    <a:gd name="connsiteY66" fmla="*/ 299678 h 419094"/>
                    <a:gd name="connsiteX67" fmla="*/ 200094 w 609593"/>
                    <a:gd name="connsiteY67" fmla="*/ 281555 h 419094"/>
                    <a:gd name="connsiteX68" fmla="*/ 140772 w 609593"/>
                    <a:gd name="connsiteY68" fmla="*/ 281568 h 419094"/>
                    <a:gd name="connsiteX69" fmla="*/ 140772 w 609593"/>
                    <a:gd name="connsiteY69" fmla="*/ 281570 h 419094"/>
                    <a:gd name="connsiteX70" fmla="*/ 125659 w 609593"/>
                    <a:gd name="connsiteY70" fmla="*/ 281570 h 419094"/>
                    <a:gd name="connsiteX71" fmla="*/ 81222 w 609593"/>
                    <a:gd name="connsiteY71" fmla="*/ 318045 h 419094"/>
                    <a:gd name="connsiteX72" fmla="*/ 73678 w 609593"/>
                    <a:gd name="connsiteY72" fmla="*/ 323468 h 419094"/>
                    <a:gd name="connsiteX73" fmla="*/ 45205 w 609593"/>
                    <a:gd name="connsiteY73" fmla="*/ 330516 h 419094"/>
                    <a:gd name="connsiteX74" fmla="*/ 35083 w 609593"/>
                    <a:gd name="connsiteY74" fmla="*/ 330529 h 419094"/>
                    <a:gd name="connsiteX75" fmla="*/ 9556 w 609593"/>
                    <a:gd name="connsiteY75" fmla="*/ 321626 h 419094"/>
                    <a:gd name="connsiteX76" fmla="*/ 6 w 609593"/>
                    <a:gd name="connsiteY76" fmla="*/ 300760 h 419094"/>
                    <a:gd name="connsiteX77" fmla="*/ 1085 w 609593"/>
                    <a:gd name="connsiteY77" fmla="*/ 293089 h 419094"/>
                    <a:gd name="connsiteX78" fmla="*/ 1491 w 609593"/>
                    <a:gd name="connsiteY78" fmla="*/ 291794 h 419094"/>
                    <a:gd name="connsiteX79" fmla="*/ 30943 w 609593"/>
                    <a:gd name="connsiteY79" fmla="*/ 209448 h 419094"/>
                    <a:gd name="connsiteX80" fmla="*/ 30938 w 609593"/>
                    <a:gd name="connsiteY80" fmla="*/ 209448 h 419094"/>
                    <a:gd name="connsiteX81" fmla="*/ 1080 w 609593"/>
                    <a:gd name="connsiteY81" fmla="*/ 125806 h 419094"/>
                    <a:gd name="connsiteX82" fmla="*/ 0 w 609593"/>
                    <a:gd name="connsiteY82" fmla="*/ 118173 h 419094"/>
                    <a:gd name="connsiteX83" fmla="*/ 9563 w 609593"/>
                    <a:gd name="connsiteY83" fmla="*/ 97282 h 419094"/>
                    <a:gd name="connsiteX84" fmla="*/ 35052 w 609593"/>
                    <a:gd name="connsiteY84" fmla="*/ 88379 h 419094"/>
                    <a:gd name="connsiteX85" fmla="*/ 179320 w 609593"/>
                    <a:gd name="connsiteY85" fmla="*/ 0 h 419094"/>
                    <a:gd name="connsiteX86" fmla="*/ 182152 w 609593"/>
                    <a:gd name="connsiteY86" fmla="*/ 0 h 419094"/>
                    <a:gd name="connsiteX87" fmla="*/ 211083 w 609593"/>
                    <a:gd name="connsiteY87" fmla="*/ 2134 h 419094"/>
                    <a:gd name="connsiteX88" fmla="*/ 216112 w 609593"/>
                    <a:gd name="connsiteY88" fmla="*/ 2756 h 419094"/>
                    <a:gd name="connsiteX89" fmla="*/ 260727 w 609593"/>
                    <a:gd name="connsiteY89" fmla="*/ 15253 h 419094"/>
                    <a:gd name="connsiteX90" fmla="*/ 361972 w 609593"/>
                    <a:gd name="connsiteY90" fmla="*/ 116459 h 419094"/>
                    <a:gd name="connsiteX91" fmla="*/ 310105 w 609593"/>
                    <a:gd name="connsiteY91" fmla="*/ 116459 h 419094"/>
                    <a:gd name="connsiteX92" fmla="*/ 238972 w 609593"/>
                    <a:gd name="connsiteY92" fmla="*/ 46520 h 419094"/>
                    <a:gd name="connsiteX93" fmla="*/ 235937 w 609593"/>
                    <a:gd name="connsiteY93" fmla="*/ 44628 h 419094"/>
                    <a:gd name="connsiteX94" fmla="*/ 211782 w 609593"/>
                    <a:gd name="connsiteY94" fmla="*/ 40589 h 419094"/>
                    <a:gd name="connsiteX95" fmla="*/ 206435 w 609593"/>
                    <a:gd name="connsiteY95" fmla="*/ 39942 h 419094"/>
                    <a:gd name="connsiteX96" fmla="*/ 186267 w 609593"/>
                    <a:gd name="connsiteY96" fmla="*/ 38265 h 419094"/>
                    <a:gd name="connsiteX97" fmla="*/ 231981 w 609593"/>
                    <a:gd name="connsiteY97" fmla="*/ 116449 h 419094"/>
                    <a:gd name="connsiteX98" fmla="*/ 231983 w 609593"/>
                    <a:gd name="connsiteY98" fmla="*/ 116449 h 419094"/>
                    <a:gd name="connsiteX99" fmla="*/ 266477 w 609593"/>
                    <a:gd name="connsiteY99" fmla="*/ 175453 h 419094"/>
                    <a:gd name="connsiteX100" fmla="*/ 140772 w 609593"/>
                    <a:gd name="connsiteY100" fmla="*/ 175441 h 419094"/>
                    <a:gd name="connsiteX101" fmla="*/ 140772 w 609593"/>
                    <a:gd name="connsiteY101" fmla="*/ 137341 h 419094"/>
                    <a:gd name="connsiteX102" fmla="*/ 200056 w 609593"/>
                    <a:gd name="connsiteY102" fmla="*/ 137353 h 419094"/>
                    <a:gd name="connsiteX103" fmla="*/ 187844 w 609593"/>
                    <a:gd name="connsiteY103" fmla="*/ 116459 h 419094"/>
                    <a:gd name="connsiteX104" fmla="*/ 187842 w 609593"/>
                    <a:gd name="connsiteY104" fmla="*/ 116459 h 419094"/>
                    <a:gd name="connsiteX105" fmla="*/ 147240 w 609593"/>
                    <a:gd name="connsiteY105" fmla="*/ 47028 h 419094"/>
                    <a:gd name="connsiteX106" fmla="*/ 146719 w 609593"/>
                    <a:gd name="connsiteY106" fmla="*/ 15215 h 419094"/>
                    <a:gd name="connsiteX107" fmla="*/ 179320 w 609593"/>
                    <a:gd name="connsiteY107" fmla="*/ 0 h 41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9593" h="419094">
                      <a:moveTo>
                        <a:pt x="35052" y="88379"/>
                      </a:moveTo>
                      <a:lnTo>
                        <a:pt x="45035" y="88392"/>
                      </a:lnTo>
                      <a:cubicBezTo>
                        <a:pt x="54661" y="88481"/>
                        <a:pt x="64643" y="89420"/>
                        <a:pt x="73711" y="95466"/>
                      </a:cubicBezTo>
                      <a:cubicBezTo>
                        <a:pt x="75324" y="96443"/>
                        <a:pt x="77305" y="97777"/>
                        <a:pt x="80201" y="100050"/>
                      </a:cubicBezTo>
                      <a:lnTo>
                        <a:pt x="139015" y="137338"/>
                      </a:lnTo>
                      <a:lnTo>
                        <a:pt x="140767" y="137338"/>
                      </a:lnTo>
                      <a:lnTo>
                        <a:pt x="140767" y="175438"/>
                      </a:lnTo>
                      <a:lnTo>
                        <a:pt x="127953" y="175438"/>
                      </a:lnTo>
                      <a:lnTo>
                        <a:pt x="57214" y="130441"/>
                      </a:lnTo>
                      <a:cubicBezTo>
                        <a:pt x="55677" y="129235"/>
                        <a:pt x="54826" y="128536"/>
                        <a:pt x="54064" y="128117"/>
                      </a:cubicBezTo>
                      <a:lnTo>
                        <a:pt x="52528" y="127139"/>
                      </a:lnTo>
                      <a:cubicBezTo>
                        <a:pt x="52324" y="127051"/>
                        <a:pt x="50762" y="126542"/>
                        <a:pt x="44844" y="126492"/>
                      </a:cubicBezTo>
                      <a:lnTo>
                        <a:pt x="41745" y="126492"/>
                      </a:lnTo>
                      <a:lnTo>
                        <a:pt x="71400" y="209447"/>
                      </a:lnTo>
                      <a:lnTo>
                        <a:pt x="71405" y="209447"/>
                      </a:lnTo>
                      <a:lnTo>
                        <a:pt x="41725" y="292416"/>
                      </a:lnTo>
                      <a:lnTo>
                        <a:pt x="45002" y="292416"/>
                      </a:lnTo>
                      <a:cubicBezTo>
                        <a:pt x="50755" y="292365"/>
                        <a:pt x="52304" y="291857"/>
                        <a:pt x="52647" y="291705"/>
                      </a:cubicBezTo>
                      <a:lnTo>
                        <a:pt x="54184" y="290714"/>
                      </a:lnTo>
                      <a:cubicBezTo>
                        <a:pt x="54908" y="290295"/>
                        <a:pt x="55771" y="289622"/>
                        <a:pt x="57232" y="288454"/>
                      </a:cubicBezTo>
                      <a:lnTo>
                        <a:pt x="111994" y="243470"/>
                      </a:lnTo>
                      <a:lnTo>
                        <a:pt x="133470" y="243458"/>
                      </a:lnTo>
                      <a:lnTo>
                        <a:pt x="140772" y="243458"/>
                      </a:lnTo>
                      <a:lnTo>
                        <a:pt x="140772" y="243455"/>
                      </a:lnTo>
                      <a:lnTo>
                        <a:pt x="266451" y="243455"/>
                      </a:lnTo>
                      <a:lnTo>
                        <a:pt x="233634" y="299678"/>
                      </a:lnTo>
                      <a:lnTo>
                        <a:pt x="233630" y="299678"/>
                      </a:lnTo>
                      <a:lnTo>
                        <a:pt x="186260" y="380829"/>
                      </a:lnTo>
                      <a:cubicBezTo>
                        <a:pt x="191264" y="380512"/>
                        <a:pt x="199493" y="379838"/>
                        <a:pt x="207177" y="379051"/>
                      </a:cubicBezTo>
                      <a:cubicBezTo>
                        <a:pt x="207710" y="378962"/>
                        <a:pt x="209564" y="378746"/>
                        <a:pt x="211799" y="378492"/>
                      </a:cubicBezTo>
                      <a:cubicBezTo>
                        <a:pt x="224525" y="377032"/>
                        <a:pt x="232793" y="375609"/>
                        <a:pt x="236399" y="374288"/>
                      </a:cubicBezTo>
                      <a:lnTo>
                        <a:pt x="238215" y="373044"/>
                      </a:lnTo>
                      <a:cubicBezTo>
                        <a:pt x="238711" y="372688"/>
                        <a:pt x="254103" y="361106"/>
                        <a:pt x="312015" y="299676"/>
                      </a:cubicBezTo>
                      <a:lnTo>
                        <a:pt x="312025" y="299676"/>
                      </a:lnTo>
                      <a:lnTo>
                        <a:pt x="358365" y="249653"/>
                      </a:lnTo>
                      <a:lnTo>
                        <a:pt x="364042" y="243455"/>
                      </a:lnTo>
                      <a:lnTo>
                        <a:pt x="419376" y="243455"/>
                      </a:lnTo>
                      <a:lnTo>
                        <a:pt x="419376" y="243460"/>
                      </a:lnTo>
                      <a:lnTo>
                        <a:pt x="528071" y="243460"/>
                      </a:lnTo>
                      <a:cubicBezTo>
                        <a:pt x="569626" y="243460"/>
                        <a:pt x="571493" y="209792"/>
                        <a:pt x="571493" y="209449"/>
                      </a:cubicBezTo>
                      <a:cubicBezTo>
                        <a:pt x="571493" y="209119"/>
                        <a:pt x="569626" y="175451"/>
                        <a:pt x="528071" y="175451"/>
                      </a:cubicBezTo>
                      <a:lnTo>
                        <a:pt x="419378" y="175451"/>
                      </a:lnTo>
                      <a:lnTo>
                        <a:pt x="419378" y="175454"/>
                      </a:lnTo>
                      <a:lnTo>
                        <a:pt x="363930" y="175454"/>
                      </a:lnTo>
                      <a:lnTo>
                        <a:pt x="358265" y="169116"/>
                      </a:lnTo>
                      <a:cubicBezTo>
                        <a:pt x="339507" y="148212"/>
                        <a:pt x="323645" y="130927"/>
                        <a:pt x="310107" y="116462"/>
                      </a:cubicBezTo>
                      <a:lnTo>
                        <a:pt x="361974" y="116462"/>
                      </a:lnTo>
                      <a:cubicBezTo>
                        <a:pt x="367994" y="123041"/>
                        <a:pt x="374217" y="129899"/>
                        <a:pt x="380935" y="137354"/>
                      </a:cubicBezTo>
                      <a:lnTo>
                        <a:pt x="419372" y="137354"/>
                      </a:lnTo>
                      <a:lnTo>
                        <a:pt x="419372" y="137351"/>
                      </a:lnTo>
                      <a:lnTo>
                        <a:pt x="528059" y="137351"/>
                      </a:lnTo>
                      <a:cubicBezTo>
                        <a:pt x="589666" y="137351"/>
                        <a:pt x="609593" y="185929"/>
                        <a:pt x="609593" y="209449"/>
                      </a:cubicBezTo>
                      <a:cubicBezTo>
                        <a:pt x="609593" y="232982"/>
                        <a:pt x="589666" y="281560"/>
                        <a:pt x="528059" y="281560"/>
                      </a:cubicBezTo>
                      <a:lnTo>
                        <a:pt x="419372" y="281560"/>
                      </a:lnTo>
                      <a:lnTo>
                        <a:pt x="419372" y="281555"/>
                      </a:lnTo>
                      <a:lnTo>
                        <a:pt x="380832" y="281555"/>
                      </a:lnTo>
                      <a:lnTo>
                        <a:pt x="364146" y="299676"/>
                      </a:lnTo>
                      <a:lnTo>
                        <a:pt x="364149" y="299676"/>
                      </a:lnTo>
                      <a:cubicBezTo>
                        <a:pt x="292292" y="377286"/>
                        <a:pt x="267743" y="398330"/>
                        <a:pt x="261317" y="403321"/>
                      </a:cubicBezTo>
                      <a:cubicBezTo>
                        <a:pt x="253036" y="410864"/>
                        <a:pt x="239282" y="413684"/>
                        <a:pt x="216130" y="416338"/>
                      </a:cubicBezTo>
                      <a:lnTo>
                        <a:pt x="211838" y="416859"/>
                      </a:lnTo>
                      <a:cubicBezTo>
                        <a:pt x="203087" y="417786"/>
                        <a:pt x="188139" y="419094"/>
                        <a:pt x="182170" y="419094"/>
                      </a:cubicBezTo>
                      <a:lnTo>
                        <a:pt x="179326" y="419094"/>
                      </a:lnTo>
                      <a:cubicBezTo>
                        <a:pt x="159895" y="419094"/>
                        <a:pt x="150865" y="410826"/>
                        <a:pt x="146725" y="403879"/>
                      </a:cubicBezTo>
                      <a:cubicBezTo>
                        <a:pt x="140286" y="393072"/>
                        <a:pt x="142610" y="380651"/>
                        <a:pt x="146928" y="372638"/>
                      </a:cubicBezTo>
                      <a:lnTo>
                        <a:pt x="189523" y="299678"/>
                      </a:lnTo>
                      <a:lnTo>
                        <a:pt x="189515" y="299678"/>
                      </a:lnTo>
                      <a:lnTo>
                        <a:pt x="200094" y="281555"/>
                      </a:lnTo>
                      <a:lnTo>
                        <a:pt x="140772" y="281568"/>
                      </a:lnTo>
                      <a:lnTo>
                        <a:pt x="140772" y="281570"/>
                      </a:lnTo>
                      <a:lnTo>
                        <a:pt x="125659" y="281570"/>
                      </a:lnTo>
                      <a:lnTo>
                        <a:pt x="81222" y="318045"/>
                      </a:lnTo>
                      <a:cubicBezTo>
                        <a:pt x="77704" y="320864"/>
                        <a:pt x="75456" y="322401"/>
                        <a:pt x="73678" y="323468"/>
                      </a:cubicBezTo>
                      <a:cubicBezTo>
                        <a:pt x="64623" y="329500"/>
                        <a:pt x="54654" y="330427"/>
                        <a:pt x="45205" y="330516"/>
                      </a:cubicBezTo>
                      <a:lnTo>
                        <a:pt x="35083" y="330529"/>
                      </a:lnTo>
                      <a:cubicBezTo>
                        <a:pt x="30968" y="330529"/>
                        <a:pt x="18865" y="330529"/>
                        <a:pt x="9556" y="321626"/>
                      </a:cubicBezTo>
                      <a:cubicBezTo>
                        <a:pt x="3485" y="316521"/>
                        <a:pt x="-45" y="308863"/>
                        <a:pt x="6" y="300760"/>
                      </a:cubicBezTo>
                      <a:cubicBezTo>
                        <a:pt x="18" y="298157"/>
                        <a:pt x="374" y="295591"/>
                        <a:pt x="1085" y="293089"/>
                      </a:cubicBezTo>
                      <a:lnTo>
                        <a:pt x="1491" y="291794"/>
                      </a:lnTo>
                      <a:lnTo>
                        <a:pt x="30943" y="209448"/>
                      </a:lnTo>
                      <a:lnTo>
                        <a:pt x="30938" y="209448"/>
                      </a:lnTo>
                      <a:lnTo>
                        <a:pt x="1080" y="125806"/>
                      </a:lnTo>
                      <a:cubicBezTo>
                        <a:pt x="381" y="123304"/>
                        <a:pt x="13" y="120739"/>
                        <a:pt x="0" y="118173"/>
                      </a:cubicBezTo>
                      <a:cubicBezTo>
                        <a:pt x="-38" y="110033"/>
                        <a:pt x="3493" y="102387"/>
                        <a:pt x="9563" y="97282"/>
                      </a:cubicBezTo>
                      <a:cubicBezTo>
                        <a:pt x="18860" y="88379"/>
                        <a:pt x="30963" y="88379"/>
                        <a:pt x="35052" y="88379"/>
                      </a:cubicBezTo>
                      <a:close/>
                      <a:moveTo>
                        <a:pt x="179320" y="0"/>
                      </a:moveTo>
                      <a:lnTo>
                        <a:pt x="182152" y="0"/>
                      </a:lnTo>
                      <a:cubicBezTo>
                        <a:pt x="188096" y="0"/>
                        <a:pt x="203044" y="1308"/>
                        <a:pt x="211083" y="2134"/>
                      </a:cubicBezTo>
                      <a:lnTo>
                        <a:pt x="216112" y="2756"/>
                      </a:lnTo>
                      <a:cubicBezTo>
                        <a:pt x="238744" y="5334"/>
                        <a:pt x="252396" y="8115"/>
                        <a:pt x="260727" y="15253"/>
                      </a:cubicBezTo>
                      <a:cubicBezTo>
                        <a:pt x="269236" y="21171"/>
                        <a:pt x="294268" y="42329"/>
                        <a:pt x="361972" y="116459"/>
                      </a:cubicBezTo>
                      <a:lnTo>
                        <a:pt x="310105" y="116459"/>
                      </a:lnTo>
                      <a:cubicBezTo>
                        <a:pt x="254708" y="57252"/>
                        <a:pt x="239722" y="47003"/>
                        <a:pt x="238972" y="46520"/>
                      </a:cubicBezTo>
                      <a:lnTo>
                        <a:pt x="235937" y="44628"/>
                      </a:lnTo>
                      <a:cubicBezTo>
                        <a:pt x="232114" y="43358"/>
                        <a:pt x="224012" y="41986"/>
                        <a:pt x="211782" y="40589"/>
                      </a:cubicBezTo>
                      <a:cubicBezTo>
                        <a:pt x="209559" y="40348"/>
                        <a:pt x="207705" y="40119"/>
                        <a:pt x="206435" y="39942"/>
                      </a:cubicBezTo>
                      <a:cubicBezTo>
                        <a:pt x="199145" y="39205"/>
                        <a:pt x="191195" y="38570"/>
                        <a:pt x="186267" y="38265"/>
                      </a:cubicBezTo>
                      <a:lnTo>
                        <a:pt x="231981" y="116449"/>
                      </a:lnTo>
                      <a:lnTo>
                        <a:pt x="231983" y="116449"/>
                      </a:lnTo>
                      <a:lnTo>
                        <a:pt x="266477" y="175453"/>
                      </a:lnTo>
                      <a:lnTo>
                        <a:pt x="140772" y="175441"/>
                      </a:lnTo>
                      <a:lnTo>
                        <a:pt x="140772" y="137341"/>
                      </a:lnTo>
                      <a:lnTo>
                        <a:pt x="200056" y="137353"/>
                      </a:lnTo>
                      <a:lnTo>
                        <a:pt x="187844" y="116459"/>
                      </a:lnTo>
                      <a:lnTo>
                        <a:pt x="187842" y="116459"/>
                      </a:lnTo>
                      <a:lnTo>
                        <a:pt x="147240" y="47028"/>
                      </a:lnTo>
                      <a:cubicBezTo>
                        <a:pt x="142605" y="38443"/>
                        <a:pt x="140281" y="26022"/>
                        <a:pt x="146719" y="15215"/>
                      </a:cubicBezTo>
                      <a:cubicBezTo>
                        <a:pt x="150872" y="8280"/>
                        <a:pt x="159889" y="0"/>
                        <a:pt x="179320"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9" name="Group 178">
                <a:extLst>
                  <a:ext uri="{FF2B5EF4-FFF2-40B4-BE49-F238E27FC236}">
                    <a16:creationId xmlns:a16="http://schemas.microsoft.com/office/drawing/2014/main" id="{50DADE9F-B526-D54D-9079-DF19C8FA679E}"/>
                  </a:ext>
                </a:extLst>
              </p:cNvPr>
              <p:cNvGrpSpPr/>
              <p:nvPr/>
            </p:nvGrpSpPr>
            <p:grpSpPr>
              <a:xfrm>
                <a:off x="2368688" y="3957787"/>
                <a:ext cx="644432" cy="816970"/>
                <a:chOff x="2368688" y="3015061"/>
                <a:chExt cx="644432" cy="816970"/>
              </a:xfrm>
            </p:grpSpPr>
            <p:sp>
              <p:nvSpPr>
                <p:cNvPr id="180" name="Rectangle 179">
                  <a:extLst>
                    <a:ext uri="{FF2B5EF4-FFF2-40B4-BE49-F238E27FC236}">
                      <a16:creationId xmlns:a16="http://schemas.microsoft.com/office/drawing/2014/main" id="{6039D31D-2297-A944-A197-AD105446F894}"/>
                    </a:ext>
                  </a:extLst>
                </p:cNvPr>
                <p:cNvSpPr/>
                <p:nvPr/>
              </p:nvSpPr>
              <p:spPr>
                <a:xfrm>
                  <a:off x="2368688" y="3015061"/>
                  <a:ext cx="644432" cy="816970"/>
                </a:xfrm>
                <a:prstGeom prst="rect">
                  <a:avLst/>
                </a:prstGeom>
                <a:solidFill>
                  <a:schemeClr val="accent3"/>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1" name="Freeform 180">
                  <a:extLst>
                    <a:ext uri="{FF2B5EF4-FFF2-40B4-BE49-F238E27FC236}">
                      <a16:creationId xmlns:a16="http://schemas.microsoft.com/office/drawing/2014/main" id="{B83FA02E-09BE-8E42-A760-FC5A8C916AEB}"/>
                    </a:ext>
                  </a:extLst>
                </p:cNvPr>
                <p:cNvSpPr/>
                <p:nvPr/>
              </p:nvSpPr>
              <p:spPr>
                <a:xfrm>
                  <a:off x="2528781" y="3394632"/>
                  <a:ext cx="324247" cy="361954"/>
                </a:xfrm>
                <a:custGeom>
                  <a:avLst/>
                  <a:gdLst>
                    <a:gd name="connsiteX0" fmla="*/ 274774 w 546100"/>
                    <a:gd name="connsiteY0" fmla="*/ 165004 h 609606"/>
                    <a:gd name="connsiteX1" fmla="*/ 273694 w 546100"/>
                    <a:gd name="connsiteY1" fmla="*/ 165067 h 609606"/>
                    <a:gd name="connsiteX2" fmla="*/ 271853 w 546100"/>
                    <a:gd name="connsiteY2" fmla="*/ 165017 h 609606"/>
                    <a:gd name="connsiteX3" fmla="*/ 271802 w 546100"/>
                    <a:gd name="connsiteY3" fmla="*/ 165017 h 609606"/>
                    <a:gd name="connsiteX4" fmla="*/ 228673 w 546100"/>
                    <a:gd name="connsiteY4" fmla="*/ 209708 h 609606"/>
                    <a:gd name="connsiteX5" fmla="*/ 246440 w 546100"/>
                    <a:gd name="connsiteY5" fmla="*/ 277158 h 609606"/>
                    <a:gd name="connsiteX6" fmla="*/ 254987 w 546100"/>
                    <a:gd name="connsiteY6" fmla="*/ 284447 h 609606"/>
                    <a:gd name="connsiteX7" fmla="*/ 252765 w 546100"/>
                    <a:gd name="connsiteY7" fmla="*/ 295420 h 609606"/>
                    <a:gd name="connsiteX8" fmla="*/ 251609 w 546100"/>
                    <a:gd name="connsiteY8" fmla="*/ 300145 h 609606"/>
                    <a:gd name="connsiteX9" fmla="*/ 251215 w 546100"/>
                    <a:gd name="connsiteY9" fmla="*/ 301656 h 609606"/>
                    <a:gd name="connsiteX10" fmla="*/ 232610 w 546100"/>
                    <a:gd name="connsiteY10" fmla="*/ 336048 h 609606"/>
                    <a:gd name="connsiteX11" fmla="*/ 175739 w 546100"/>
                    <a:gd name="connsiteY11" fmla="*/ 368928 h 609606"/>
                    <a:gd name="connsiteX12" fmla="*/ 158391 w 546100"/>
                    <a:gd name="connsiteY12" fmla="*/ 394074 h 609606"/>
                    <a:gd name="connsiteX13" fmla="*/ 387499 w 546100"/>
                    <a:gd name="connsiteY13" fmla="*/ 393655 h 609606"/>
                    <a:gd name="connsiteX14" fmla="*/ 370291 w 546100"/>
                    <a:gd name="connsiteY14" fmla="*/ 368979 h 609606"/>
                    <a:gd name="connsiteX15" fmla="*/ 312874 w 546100"/>
                    <a:gd name="connsiteY15" fmla="*/ 335819 h 609606"/>
                    <a:gd name="connsiteX16" fmla="*/ 294129 w 546100"/>
                    <a:gd name="connsiteY16" fmla="*/ 300170 h 609606"/>
                    <a:gd name="connsiteX17" fmla="*/ 292935 w 546100"/>
                    <a:gd name="connsiteY17" fmla="*/ 294087 h 609606"/>
                    <a:gd name="connsiteX18" fmla="*/ 291589 w 546100"/>
                    <a:gd name="connsiteY18" fmla="*/ 283863 h 609606"/>
                    <a:gd name="connsiteX19" fmla="*/ 299475 w 546100"/>
                    <a:gd name="connsiteY19" fmla="*/ 277158 h 609606"/>
                    <a:gd name="connsiteX20" fmla="*/ 317344 w 546100"/>
                    <a:gd name="connsiteY20" fmla="*/ 210953 h 609606"/>
                    <a:gd name="connsiteX21" fmla="*/ 274774 w 546100"/>
                    <a:gd name="connsiteY21" fmla="*/ 165004 h 609606"/>
                    <a:gd name="connsiteX22" fmla="*/ 271195 w 546100"/>
                    <a:gd name="connsiteY22" fmla="*/ 126892 h 609606"/>
                    <a:gd name="connsiteX23" fmla="*/ 274777 w 546100"/>
                    <a:gd name="connsiteY23" fmla="*/ 126892 h 609606"/>
                    <a:gd name="connsiteX24" fmla="*/ 355485 w 546100"/>
                    <a:gd name="connsiteY24" fmla="*/ 207867 h 609606"/>
                    <a:gd name="connsiteX25" fmla="*/ 332752 w 546100"/>
                    <a:gd name="connsiteY25" fmla="*/ 297694 h 609606"/>
                    <a:gd name="connsiteX26" fmla="*/ 334683 w 546100"/>
                    <a:gd name="connsiteY26" fmla="*/ 304273 h 609606"/>
                    <a:gd name="connsiteX27" fmla="*/ 390067 w 546100"/>
                    <a:gd name="connsiteY27" fmla="*/ 336340 h 609606"/>
                    <a:gd name="connsiteX28" fmla="*/ 426047 w 546100"/>
                    <a:gd name="connsiteY28" fmla="*/ 394557 h 609606"/>
                    <a:gd name="connsiteX29" fmla="*/ 426161 w 546100"/>
                    <a:gd name="connsiteY29" fmla="*/ 396170 h 609606"/>
                    <a:gd name="connsiteX30" fmla="*/ 426009 w 546100"/>
                    <a:gd name="connsiteY30" fmla="*/ 397770 h 609606"/>
                    <a:gd name="connsiteX31" fmla="*/ 388836 w 546100"/>
                    <a:gd name="connsiteY31" fmla="*/ 431768 h 609606"/>
                    <a:gd name="connsiteX32" fmla="*/ 157073 w 546100"/>
                    <a:gd name="connsiteY32" fmla="*/ 431768 h 609606"/>
                    <a:gd name="connsiteX33" fmla="*/ 119926 w 546100"/>
                    <a:gd name="connsiteY33" fmla="*/ 397986 h 609606"/>
                    <a:gd name="connsiteX34" fmla="*/ 119748 w 546100"/>
                    <a:gd name="connsiteY34" fmla="*/ 396323 h 609606"/>
                    <a:gd name="connsiteX35" fmla="*/ 119875 w 546100"/>
                    <a:gd name="connsiteY35" fmla="*/ 394633 h 609606"/>
                    <a:gd name="connsiteX36" fmla="*/ 155867 w 546100"/>
                    <a:gd name="connsiteY36" fmla="*/ 336340 h 609606"/>
                    <a:gd name="connsiteX37" fmla="*/ 211150 w 546100"/>
                    <a:gd name="connsiteY37" fmla="*/ 304324 h 609606"/>
                    <a:gd name="connsiteX38" fmla="*/ 212991 w 546100"/>
                    <a:gd name="connsiteY38" fmla="*/ 297491 h 609606"/>
                    <a:gd name="connsiteX39" fmla="*/ 190525 w 546100"/>
                    <a:gd name="connsiteY39" fmla="*/ 206623 h 609606"/>
                    <a:gd name="connsiteX40" fmla="*/ 271195 w 546100"/>
                    <a:gd name="connsiteY40" fmla="*/ 126892 h 609606"/>
                    <a:gd name="connsiteX41" fmla="*/ 273056 w 546100"/>
                    <a:gd name="connsiteY41" fmla="*/ 37981 h 609606"/>
                    <a:gd name="connsiteX42" fmla="*/ 265855 w 546100"/>
                    <a:gd name="connsiteY42" fmla="*/ 39886 h 609606"/>
                    <a:gd name="connsiteX43" fmla="*/ 45484 w 546100"/>
                    <a:gd name="connsiteY43" fmla="*/ 166162 h 609606"/>
                    <a:gd name="connsiteX44" fmla="*/ 38309 w 546100"/>
                    <a:gd name="connsiteY44" fmla="*/ 178468 h 609606"/>
                    <a:gd name="connsiteX45" fmla="*/ 38309 w 546100"/>
                    <a:gd name="connsiteY45" fmla="*/ 431008 h 609606"/>
                    <a:gd name="connsiteX46" fmla="*/ 45484 w 546100"/>
                    <a:gd name="connsiteY46" fmla="*/ 443314 h 609606"/>
                    <a:gd name="connsiteX47" fmla="*/ 265842 w 546100"/>
                    <a:gd name="connsiteY47" fmla="*/ 569578 h 609606"/>
                    <a:gd name="connsiteX48" fmla="*/ 280269 w 546100"/>
                    <a:gd name="connsiteY48" fmla="*/ 569578 h 609606"/>
                    <a:gd name="connsiteX49" fmla="*/ 500614 w 546100"/>
                    <a:gd name="connsiteY49" fmla="*/ 443314 h 609606"/>
                    <a:gd name="connsiteX50" fmla="*/ 507803 w 546100"/>
                    <a:gd name="connsiteY50" fmla="*/ 431008 h 609606"/>
                    <a:gd name="connsiteX51" fmla="*/ 507803 w 546100"/>
                    <a:gd name="connsiteY51" fmla="*/ 178468 h 609606"/>
                    <a:gd name="connsiteX52" fmla="*/ 500614 w 546100"/>
                    <a:gd name="connsiteY52" fmla="*/ 166162 h 609606"/>
                    <a:gd name="connsiteX53" fmla="*/ 280269 w 546100"/>
                    <a:gd name="connsiteY53" fmla="*/ 39886 h 609606"/>
                    <a:gd name="connsiteX54" fmla="*/ 273056 w 546100"/>
                    <a:gd name="connsiteY54" fmla="*/ 37981 h 609606"/>
                    <a:gd name="connsiteX55" fmla="*/ 273053 w 546100"/>
                    <a:gd name="connsiteY55" fmla="*/ 0 h 609606"/>
                    <a:gd name="connsiteX56" fmla="*/ 299390 w 546100"/>
                    <a:gd name="connsiteY56" fmla="*/ 6877 h 609606"/>
                    <a:gd name="connsiteX57" fmla="*/ 519748 w 546100"/>
                    <a:gd name="connsiteY57" fmla="*/ 133140 h 609606"/>
                    <a:gd name="connsiteX58" fmla="*/ 546100 w 546100"/>
                    <a:gd name="connsiteY58" fmla="*/ 178467 h 609606"/>
                    <a:gd name="connsiteX59" fmla="*/ 546100 w 546100"/>
                    <a:gd name="connsiteY59" fmla="*/ 431006 h 609606"/>
                    <a:gd name="connsiteX60" fmla="*/ 519735 w 546100"/>
                    <a:gd name="connsiteY60" fmla="*/ 476320 h 609606"/>
                    <a:gd name="connsiteX61" fmla="*/ 299390 w 546100"/>
                    <a:gd name="connsiteY61" fmla="*/ 602596 h 609606"/>
                    <a:gd name="connsiteX62" fmla="*/ 273050 w 546100"/>
                    <a:gd name="connsiteY62" fmla="*/ 609606 h 609606"/>
                    <a:gd name="connsiteX63" fmla="*/ 246736 w 546100"/>
                    <a:gd name="connsiteY63" fmla="*/ 602596 h 609606"/>
                    <a:gd name="connsiteX64" fmla="*/ 26365 w 546100"/>
                    <a:gd name="connsiteY64" fmla="*/ 476320 h 609606"/>
                    <a:gd name="connsiteX65" fmla="*/ 0 w 546100"/>
                    <a:gd name="connsiteY65" fmla="*/ 431006 h 609606"/>
                    <a:gd name="connsiteX66" fmla="*/ 0 w 546100"/>
                    <a:gd name="connsiteY66" fmla="*/ 178467 h 609606"/>
                    <a:gd name="connsiteX67" fmla="*/ 26353 w 546100"/>
                    <a:gd name="connsiteY67" fmla="*/ 133140 h 609606"/>
                    <a:gd name="connsiteX68" fmla="*/ 246736 w 546100"/>
                    <a:gd name="connsiteY68" fmla="*/ 6877 h 609606"/>
                    <a:gd name="connsiteX69" fmla="*/ 273053 w 546100"/>
                    <a:gd name="connsiteY69"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46100" h="609606">
                      <a:moveTo>
                        <a:pt x="274774" y="165004"/>
                      </a:moveTo>
                      <a:lnTo>
                        <a:pt x="273694" y="165067"/>
                      </a:lnTo>
                      <a:lnTo>
                        <a:pt x="271853" y="165017"/>
                      </a:lnTo>
                      <a:lnTo>
                        <a:pt x="271802" y="165017"/>
                      </a:lnTo>
                      <a:cubicBezTo>
                        <a:pt x="259000" y="165017"/>
                        <a:pt x="230641" y="169411"/>
                        <a:pt x="228673" y="209708"/>
                      </a:cubicBezTo>
                      <a:cubicBezTo>
                        <a:pt x="227161" y="223907"/>
                        <a:pt x="227581" y="261118"/>
                        <a:pt x="246440" y="277158"/>
                      </a:cubicBezTo>
                      <a:lnTo>
                        <a:pt x="254987" y="284447"/>
                      </a:lnTo>
                      <a:lnTo>
                        <a:pt x="252765" y="295420"/>
                      </a:lnTo>
                      <a:cubicBezTo>
                        <a:pt x="252269" y="297833"/>
                        <a:pt x="251990" y="298824"/>
                        <a:pt x="251609" y="300145"/>
                      </a:cubicBezTo>
                      <a:lnTo>
                        <a:pt x="251215" y="301656"/>
                      </a:lnTo>
                      <a:cubicBezTo>
                        <a:pt x="248167" y="317683"/>
                        <a:pt x="243697" y="330320"/>
                        <a:pt x="232610" y="336048"/>
                      </a:cubicBezTo>
                      <a:cubicBezTo>
                        <a:pt x="232622" y="336048"/>
                        <a:pt x="204657" y="351440"/>
                        <a:pt x="175739" y="368928"/>
                      </a:cubicBezTo>
                      <a:cubicBezTo>
                        <a:pt x="163065" y="376573"/>
                        <a:pt x="159636" y="383215"/>
                        <a:pt x="158391" y="394074"/>
                      </a:cubicBezTo>
                      <a:lnTo>
                        <a:pt x="387499" y="393655"/>
                      </a:lnTo>
                      <a:cubicBezTo>
                        <a:pt x="386267" y="382796"/>
                        <a:pt x="382902" y="376497"/>
                        <a:pt x="370291" y="368979"/>
                      </a:cubicBezTo>
                      <a:cubicBezTo>
                        <a:pt x="341195" y="351389"/>
                        <a:pt x="313166" y="335971"/>
                        <a:pt x="312874" y="335819"/>
                      </a:cubicBezTo>
                      <a:cubicBezTo>
                        <a:pt x="303742" y="331107"/>
                        <a:pt x="298002" y="320376"/>
                        <a:pt x="294129" y="300170"/>
                      </a:cubicBezTo>
                      <a:cubicBezTo>
                        <a:pt x="293697" y="298621"/>
                        <a:pt x="293316" y="297059"/>
                        <a:pt x="292935" y="294087"/>
                      </a:cubicBezTo>
                      <a:lnTo>
                        <a:pt x="291589" y="283863"/>
                      </a:lnTo>
                      <a:lnTo>
                        <a:pt x="299475" y="277158"/>
                      </a:lnTo>
                      <a:cubicBezTo>
                        <a:pt x="318411" y="261041"/>
                        <a:pt x="318716" y="223005"/>
                        <a:pt x="317344" y="210953"/>
                      </a:cubicBezTo>
                      <a:cubicBezTo>
                        <a:pt x="315338" y="170821"/>
                        <a:pt x="289823" y="165004"/>
                        <a:pt x="274774" y="165004"/>
                      </a:cubicBezTo>
                      <a:close/>
                      <a:moveTo>
                        <a:pt x="271195" y="126892"/>
                      </a:moveTo>
                      <a:cubicBezTo>
                        <a:pt x="272567" y="126905"/>
                        <a:pt x="273393" y="126905"/>
                        <a:pt x="274777" y="126892"/>
                      </a:cubicBezTo>
                      <a:cubicBezTo>
                        <a:pt x="310185" y="126892"/>
                        <a:pt x="352577" y="148101"/>
                        <a:pt x="355485" y="207867"/>
                      </a:cubicBezTo>
                      <a:cubicBezTo>
                        <a:pt x="355689" y="209226"/>
                        <a:pt x="361543" y="263646"/>
                        <a:pt x="332752" y="297694"/>
                      </a:cubicBezTo>
                      <a:cubicBezTo>
                        <a:pt x="333527" y="300895"/>
                        <a:pt x="334200" y="302990"/>
                        <a:pt x="334683" y="304273"/>
                      </a:cubicBezTo>
                      <a:cubicBezTo>
                        <a:pt x="343446" y="309150"/>
                        <a:pt x="366445" y="322066"/>
                        <a:pt x="390067" y="336340"/>
                      </a:cubicBezTo>
                      <a:cubicBezTo>
                        <a:pt x="419316" y="353765"/>
                        <a:pt x="424675" y="375558"/>
                        <a:pt x="426047" y="394557"/>
                      </a:cubicBezTo>
                      <a:lnTo>
                        <a:pt x="426161" y="396170"/>
                      </a:lnTo>
                      <a:lnTo>
                        <a:pt x="426009" y="397770"/>
                      </a:lnTo>
                      <a:cubicBezTo>
                        <a:pt x="424104" y="417138"/>
                        <a:pt x="408127" y="431768"/>
                        <a:pt x="388836" y="431768"/>
                      </a:cubicBezTo>
                      <a:lnTo>
                        <a:pt x="157073" y="431768"/>
                      </a:lnTo>
                      <a:cubicBezTo>
                        <a:pt x="137909" y="431768"/>
                        <a:pt x="121932" y="417239"/>
                        <a:pt x="119926" y="397986"/>
                      </a:cubicBezTo>
                      <a:lnTo>
                        <a:pt x="119748" y="396323"/>
                      </a:lnTo>
                      <a:lnTo>
                        <a:pt x="119875" y="394633"/>
                      </a:lnTo>
                      <a:cubicBezTo>
                        <a:pt x="121285" y="375710"/>
                        <a:pt x="126644" y="353981"/>
                        <a:pt x="155867" y="336340"/>
                      </a:cubicBezTo>
                      <a:cubicBezTo>
                        <a:pt x="179590" y="321989"/>
                        <a:pt x="202692" y="309035"/>
                        <a:pt x="211150" y="304324"/>
                      </a:cubicBezTo>
                      <a:cubicBezTo>
                        <a:pt x="211594" y="303016"/>
                        <a:pt x="212229" y="300882"/>
                        <a:pt x="212991" y="297491"/>
                      </a:cubicBezTo>
                      <a:cubicBezTo>
                        <a:pt x="184404" y="263430"/>
                        <a:pt x="190246" y="209112"/>
                        <a:pt x="190525" y="206623"/>
                      </a:cubicBezTo>
                      <a:cubicBezTo>
                        <a:pt x="193332" y="148101"/>
                        <a:pt x="235750" y="126892"/>
                        <a:pt x="271195" y="126892"/>
                      </a:cubicBezTo>
                      <a:close/>
                      <a:moveTo>
                        <a:pt x="273056" y="37981"/>
                      </a:moveTo>
                      <a:cubicBezTo>
                        <a:pt x="270528" y="37981"/>
                        <a:pt x="268039" y="38629"/>
                        <a:pt x="265855" y="39886"/>
                      </a:cubicBezTo>
                      <a:lnTo>
                        <a:pt x="45484" y="166162"/>
                      </a:lnTo>
                      <a:cubicBezTo>
                        <a:pt x="41065" y="168702"/>
                        <a:pt x="38309" y="173414"/>
                        <a:pt x="38309" y="178468"/>
                      </a:cubicBezTo>
                      <a:lnTo>
                        <a:pt x="38309" y="431008"/>
                      </a:lnTo>
                      <a:cubicBezTo>
                        <a:pt x="38309" y="436063"/>
                        <a:pt x="41065" y="440787"/>
                        <a:pt x="45484" y="443314"/>
                      </a:cubicBezTo>
                      <a:lnTo>
                        <a:pt x="265842" y="569578"/>
                      </a:lnTo>
                      <a:cubicBezTo>
                        <a:pt x="270224" y="572080"/>
                        <a:pt x="275875" y="572080"/>
                        <a:pt x="280269" y="569578"/>
                      </a:cubicBezTo>
                      <a:lnTo>
                        <a:pt x="500614" y="443314"/>
                      </a:lnTo>
                      <a:cubicBezTo>
                        <a:pt x="505047" y="440787"/>
                        <a:pt x="507803" y="436050"/>
                        <a:pt x="507803" y="431008"/>
                      </a:cubicBezTo>
                      <a:lnTo>
                        <a:pt x="507803" y="178468"/>
                      </a:lnTo>
                      <a:cubicBezTo>
                        <a:pt x="507803" y="173414"/>
                        <a:pt x="505034" y="168702"/>
                        <a:pt x="500614" y="166162"/>
                      </a:cubicBezTo>
                      <a:lnTo>
                        <a:pt x="280269" y="39886"/>
                      </a:lnTo>
                      <a:cubicBezTo>
                        <a:pt x="278072" y="38629"/>
                        <a:pt x="275583" y="37981"/>
                        <a:pt x="273056" y="37981"/>
                      </a:cubicBezTo>
                      <a:close/>
                      <a:moveTo>
                        <a:pt x="273053" y="0"/>
                      </a:moveTo>
                      <a:cubicBezTo>
                        <a:pt x="282220" y="0"/>
                        <a:pt x="291389" y="2292"/>
                        <a:pt x="299390" y="6877"/>
                      </a:cubicBezTo>
                      <a:lnTo>
                        <a:pt x="519748" y="133140"/>
                      </a:lnTo>
                      <a:cubicBezTo>
                        <a:pt x="536004" y="142450"/>
                        <a:pt x="546100" y="159836"/>
                        <a:pt x="546100" y="178467"/>
                      </a:cubicBezTo>
                      <a:lnTo>
                        <a:pt x="546100" y="431006"/>
                      </a:lnTo>
                      <a:cubicBezTo>
                        <a:pt x="546100" y="449650"/>
                        <a:pt x="536004" y="467011"/>
                        <a:pt x="519735" y="476320"/>
                      </a:cubicBezTo>
                      <a:lnTo>
                        <a:pt x="299390" y="602596"/>
                      </a:lnTo>
                      <a:cubicBezTo>
                        <a:pt x="291389" y="607181"/>
                        <a:pt x="282283" y="609606"/>
                        <a:pt x="273050" y="609606"/>
                      </a:cubicBezTo>
                      <a:cubicBezTo>
                        <a:pt x="263830" y="609606"/>
                        <a:pt x="254724" y="607181"/>
                        <a:pt x="246736" y="602596"/>
                      </a:cubicBezTo>
                      <a:lnTo>
                        <a:pt x="26365" y="476320"/>
                      </a:lnTo>
                      <a:cubicBezTo>
                        <a:pt x="10109" y="467011"/>
                        <a:pt x="0" y="449650"/>
                        <a:pt x="0" y="431006"/>
                      </a:cubicBezTo>
                      <a:lnTo>
                        <a:pt x="0" y="178467"/>
                      </a:lnTo>
                      <a:cubicBezTo>
                        <a:pt x="0" y="159836"/>
                        <a:pt x="10109" y="142450"/>
                        <a:pt x="26353" y="133140"/>
                      </a:cubicBezTo>
                      <a:lnTo>
                        <a:pt x="246736" y="6877"/>
                      </a:lnTo>
                      <a:cubicBezTo>
                        <a:pt x="254724" y="2292"/>
                        <a:pt x="263887" y="0"/>
                        <a:pt x="273053"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spTree>
    <p:extLst>
      <p:ext uri="{BB962C8B-B14F-4D97-AF65-F5344CB8AC3E}">
        <p14:creationId xmlns:p14="http://schemas.microsoft.com/office/powerpoint/2010/main" val="1072800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Amex">
  <a:themeElements>
    <a:clrScheme name="Amex">
      <a:dk1>
        <a:srgbClr val="53565A"/>
      </a:dk1>
      <a:lt1>
        <a:srgbClr val="FFFFFF"/>
      </a:lt1>
      <a:dk2>
        <a:srgbClr val="00175A"/>
      </a:dk2>
      <a:lt2>
        <a:srgbClr val="006FCF"/>
      </a:lt2>
      <a:accent1>
        <a:srgbClr val="006FCF"/>
      </a:accent1>
      <a:accent2>
        <a:srgbClr val="00175A"/>
      </a:accent2>
      <a:accent3>
        <a:srgbClr val="A7A8AA"/>
      </a:accent3>
      <a:accent4>
        <a:srgbClr val="000000"/>
      </a:accent4>
      <a:accent5>
        <a:srgbClr val="D9D9D6"/>
      </a:accent5>
      <a:accent6>
        <a:srgbClr val="53565A"/>
      </a:accent6>
      <a:hlink>
        <a:srgbClr val="006FCF"/>
      </a:hlink>
      <a:folHlink>
        <a:srgbClr val="006FCF"/>
      </a:folHlink>
    </a:clrScheme>
    <a:fontScheme name="Amex">
      <a:majorFont>
        <a:latin typeface="Guardian Egyp Light"/>
        <a:ea typeface=""/>
        <a:cs typeface=""/>
      </a:majorFont>
      <a:minorFont>
        <a:latin typeface="BentonSans Regular"/>
        <a:ea typeface=""/>
        <a:cs typeface=""/>
      </a:minorFont>
    </a:fontScheme>
    <a:fmtScheme name="Amex">
      <a:fillStyleLst>
        <a:solidFill>
          <a:schemeClr val="phClr"/>
        </a:solidFill>
        <a:solidFill>
          <a:schemeClr val="phClr"/>
        </a:solidFill>
        <a:solidFill>
          <a:schemeClr val="phClr"/>
        </a:solidFill>
      </a:fillStyleLst>
      <a:lnStyleLst>
        <a:ln w="6350" cap="sq" cmpd="sng" algn="ctr">
          <a:solidFill>
            <a:schemeClr val="phClr"/>
          </a:solidFill>
          <a:prstDash val="solid"/>
        </a:ln>
        <a:ln w="6350" cap="sq" cmpd="sng" algn="ctr">
          <a:solidFill>
            <a:schemeClr val="phClr"/>
          </a:solidFill>
          <a:prstDash val="solid"/>
        </a:ln>
        <a:ln w="6350" cap="sq" cmpd="sng" algn="ctr">
          <a:solidFill>
            <a:schemeClr val="phClr"/>
          </a:solidFill>
          <a:prstDash val="solid"/>
        </a:ln>
      </a:lnStyleLst>
      <a:effectStyleLst>
        <a:effectStyle>
          <a:effectLst/>
        </a:effectStyle>
        <a:effectStyle>
          <a:effectLst/>
        </a:effectStyle>
        <a:effectStyle>
          <a:effectLst>
            <a:outerShdw blurRad="190500" dist="63500" dir="2700000" algn="br" rotWithShape="0">
              <a:srgbClr val="000000">
                <a:alpha val="40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2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none" lIns="0" tIns="0" rIns="0" bIns="0" rtlCol="0">
        <a:spAutoFit/>
      </a:bodyPr>
      <a:lstStyle>
        <a:defPPr algn="l">
          <a:spcBef>
            <a:spcPts val="900"/>
          </a:spcBef>
          <a:buSzPct val="120000"/>
          <a:defRPr sz="1600" dirty="0" smtClean="0"/>
        </a:defPPr>
      </a:lstStyle>
    </a:txDef>
  </a:objectDefaults>
  <a:extraClrSchemeLst/>
  <a:custClrLst>
    <a:custClr name="Bright Blue">
      <a:srgbClr val="006FCF"/>
    </a:custClr>
    <a:custClr name="Deep Blue">
      <a:srgbClr val="00175A"/>
    </a:custClr>
    <a:custClr name="White">
      <a:srgbClr val="FFFFFF"/>
    </a:custClr>
    <a:custClr name="Black">
      <a:srgbClr val="000000"/>
    </a:custClr>
    <a:custClr name="Gray 1">
      <a:srgbClr val="D9D9D6"/>
    </a:custClr>
    <a:custClr name="Gray 2">
      <a:srgbClr val="D0D0CE"/>
    </a:custClr>
    <a:custClr name="Gray 3">
      <a:srgbClr val="C8C9C7"/>
    </a:custClr>
    <a:custClr name="Gray 4">
      <a:srgbClr val="BBBCBC"/>
    </a:custClr>
    <a:custClr name="Gray 5">
      <a:srgbClr val="B1B3B3"/>
    </a:custClr>
    <a:custClr name="Gray 6">
      <a:srgbClr val="A7A8AA"/>
    </a:custClr>
    <a:custClr name="Gray 7">
      <a:srgbClr val="97999B"/>
    </a:custClr>
    <a:custClr name="Gray 8">
      <a:srgbClr val="888B8D"/>
    </a:custClr>
    <a:custClr name="Gray 9">
      <a:srgbClr val="75787B"/>
    </a:custClr>
    <a:custClr name="Gray 10">
      <a:srgbClr val="63666A"/>
    </a:custClr>
    <a:custClr name="Gray 11">
      <a:srgbClr val="53565A"/>
    </a:custClr>
  </a:custClrLst>
  <a:extLst>
    <a:ext uri="{05A4C25C-085E-4340-85A3-A5531E510DB2}">
      <thm15:themeFamily xmlns:thm15="http://schemas.microsoft.com/office/thememl/2012/main" name="Amex Business PowerPoint 16x9 07Mar2018" id="{CC8209D2-8CC8-5A4C-B83C-636E8278D0EA}" vid="{D2820C30-69CF-2D46-AF3C-255D58BA1A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item1.xml><?xml version="1.0" encoding="utf-8"?>
<DataSourceMapping>
  <Id>eba6453a-c856-4b89-a0d1-29c09eff34c8</Id>
  <Name/>
  <TargetDataSource>18292f9d-1375-47e0-a0c8-8fd8ec4c7e11</TargetDataSource>
  <SourceType>Salesforce.com</SourceType>
  <IsReadOnly>false</IsReadOnly>
  <SalesforceOrganizationId>e923ed14-6c0d-402a-a92d-82e3ab621527</SalesforceOrganizationId>
  <SalesforceOrganizationName>GCPAEXP - Prod</SalesforceOrganizationName>
  <SalesforceApiVersion>35.0</SalesforceApiVersion>
  <Properties>
    <Property Name="IsAggregateQuery" Value="False"/>
  </Properties>
  <RawMappings>
    <RawMapping DataFieldId="77ab1906-b292-424e-af6d-4cd5461edef4" Mapping="Client_Since__c"/>
    <RawMapping DataFieldId="f8e798f0-3eb7-4360-864b-3ef1c9c4803f" Mapping="Communicated_Limit__c"/>
    <RawMapping DataFieldId="315aa129-7339-4aa6-9e1f-ebb3a54a23f8" Mapping="Communicated_Limit_Currency__c"/>
    <RawMapping DataFieldId="bb0e2ae6-b785-4fba-b6fe-4cd677ae51c4" Mapping="Name"/>
    <RawMapping DataFieldId="RootTable" Mapping="Account"/>
  </RawMappings>
  <DesignTimeProperties>
    <Property Name="BaseObject" Value="Account"/>
  </DesignTimeProperties>
</DataSourceMapping>
</file>

<file path=customXml/item10.xml><?xml version="1.0" encoding="utf-8"?>
<Layout UniqueId="9315c59a-cef1-45b2-9b77-a9765c987877" Name="2_Title Only" ContentType="application/vnd.openxmlformats-officedocument.presentationml.slideLayout+xml" MajorVersion="0" MinorVersion="1" IsDirty="False" isLocalCopy="false"/>
</file>

<file path=customXml/item11.xml><?xml version="1.0" encoding="utf-8"?>
<Layout UniqueId="1e194424-6b72-4275-ac1c-5e4d7ec562fb" Name="Title and Subtitle 16" ContentType="application/vnd.openxmlformats-officedocument.presentationml.slideLayout+xml" MajorVersion="0" MinorVersion="1" IsDirty="False" isLocalCopy="false"/>
</file>

<file path=customXml/item12.xml><?xml version="1.0" encoding="utf-8"?>
<Layout UniqueId="8ad547b9-808c-4da8-9c77-821c30b9a4cc" Name="White Layout" ContentType="application/vnd.openxmlformats-officedocument.presentationml.slideLayout+xml" MajorVersion="0" MinorVersion="1" IsDirty="False" isLocalCopy="false"/>
</file>

<file path=customXml/item13.xml><?xml version="1.0" encoding="utf-8"?>
<Layout UniqueId="76ac6b90-3ab1-4426-b2ae-71462351e3bb" Name="Map" ContentType="application/vnd.openxmlformats-officedocument.presentationml.slideLayout+xml" MajorVersion="0" MinorVersion="1" IsDirty="False" isLocalCopy="false"/>
</file>

<file path=customXml/item14.xml><?xml version="1.0" encoding="utf-8"?>
<Layout UniqueId="20515ac8-eac7-4eeb-90fc-9649aabf150d" Name="Title &amp; Text Box" ContentType="application/vnd.openxmlformats-officedocument.presentationml.slideLayout+xml" MajorVersion="0" MinorVersion="1" IsDirty="False" isLocalCopy="false"/>
</file>

<file path=customXml/item15.xml><?xml version="1.0" encoding="utf-8"?>
<Layout UniqueId="ee0d0e54-6a8c-496b-9864-067f13950c07" Name="4_Title and Content" ContentType="application/vnd.openxmlformats-officedocument.presentationml.slideLayout+xml" MajorVersion="0" MinorVersion="1" IsDirty="False" isLocalCopy="false"/>
</file>

<file path=customXml/item16.xml><?xml version="1.0" encoding="utf-8"?>
<DataSourceMapping>
  <Id>05f40fbf-9d90-42d8-a8eb-fb857a825f7f</Id>
  <Name>EXPRESSION_VARIABLE_MAPPING</Name>
  <TargetDataSource>c67e9e87-a536-47b6-9284-1177d83c625c</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17.xml><?xml version="1.0" encoding="utf-8"?>
<Layout UniqueId="7fec1812-cd8b-4a76-b585-a173497e6f43" Name="Tittle + 1 Chart + Text" ContentType="application/vnd.openxmlformats-officedocument.presentationml.slideLayout+xml" MajorVersion="0" MinorVersion="1" IsDirty="False" isLocalCopy="false"/>
</file>

<file path=customXml/item18.xml><?xml version="1.0" encoding="utf-8"?>
<VariableListCustXmlRels>
  <VariableListCustXmlRel variableListName="AD_HOC">
    <VariableListDefCustXmlId>{C04A659A-8E86-4D09-B744-A28044B79D16}</VariableListDefCustXmlId>
    <LibraryMetadataCustXmlId>{1F44394B-B59F-4695-ADA1-F97C9E5E4111}</LibraryMetadataCustXmlId>
    <DataSourceInfoCustXmlId>{03B00715-D719-463A-8D05-804B354F3AC7}</DataSourceInfoCustXmlId>
    <DataSourceMappingCustXmlId>{3857738B-D462-46ED-B8B2-B5E8DD400816}</DataSourceMappingCustXmlId>
    <SdmcCustXmlId>{D0AA048F-B39E-41CC-B425-B761C8251C6B}</SdmcCustXmlId>
  </VariableListCustXmlRel>
  <VariableListCustXmlRel variableListName="Computed">
    <VariableListDefCustXmlId>{38F66746-CEDC-4258-9594-DF11FBFEFC14}</VariableListDefCustXmlId>
    <LibraryMetadataCustXmlId>{456EAC64-750E-44C3-8FD0-B991B9635933}</LibraryMetadataCustXmlId>
    <DataSourceInfoCustXmlId>{E2EA598F-C731-4879-8400-37774C292163}</DataSourceInfoCustXmlId>
    <DataSourceMappingCustXmlId>{EEFAA8CF-FEA8-41D5-ADE9-FB3EF723DF23}</DataSourceMappingCustXmlId>
  </VariableListCustXmlRel>
  <VariableListCustXmlRel variableListName="System">
    <VariableListDefCustXmlId>{CDC96B83-44C4-4978-8241-39188DA88C4D}</VariableListDefCustXmlId>
    <LibraryMetadataCustXmlId>{B3D643C3-AA58-4B61-A91D-9E993C9FE4EA}</LibraryMetadataCustXmlId>
    <DataSourceInfoCustXmlId>{26792927-A137-46D5-BF2A-CF9E44174737}</DataSourceInfoCustXmlId>
    <DataSourceMappingCustXmlId>{ADC2F5DE-F75C-4D02-B44D-D2342C5BFB95}</DataSourceMappingCustXmlId>
  </VariableListCustXmlRel>
  <VariableListCustXmlRel variableListName="AccountProdDetail_1">
    <VariableListDefCustXmlId>{9A2D7C05-DCBE-4628-93DD-038DEE97459A}</VariableListDefCustXmlId>
    <LibraryMetadataCustXmlId>{EC2E2B01-A7A3-4B36-949D-C9651AB9D9CF}</LibraryMetadataCustXmlId>
    <DataSourceInfoCustXmlId>{32C61D5B-7ADE-47AD-9EC2-63FFA199BC71}</DataSourceInfoCustXmlId>
    <DataSourceMappingCustXmlId>{FC277DFE-CCA2-43C9-AF9F-2136C0581AC3}</DataSourceMappingCustXmlId>
  </VariableListCustXmlRel>
  <VariableListCustXmlRel variableListName="ManualSelectionInfo">
    <VariableListDefCustXmlId>{BEB21DFD-6395-4EE9-A81B-449D81B65035}</VariableListDefCustXmlId>
    <LibraryMetadataCustXmlId>{8FA8857B-6F11-463A-AEA9-A5E5C85A4BAF}</LibraryMetadataCustXmlId>
    <DataSourceInfoCustXmlId>{0455F0DE-BEDA-4E64-8FE4-576E287A6F45}</DataSourceInfoCustXmlId>
    <DataSourceMappingCustXmlId>{ECC84FFA-8A60-4DD7-82EA-2A2EDA900EF8}</DataSourceMappingCustXmlId>
  </VariableListCustXmlRel>
  <VariableListCustXmlRel variableListName="UserInfoNEW">
    <VariableListDefCustXmlId>{9E529B5F-A141-439F-9CF9-10785EF34CB4}</VariableListDefCustXmlId>
    <LibraryMetadataCustXmlId>{B0101E68-AB01-4D80-9143-83005A76DE69}</LibraryMetadataCustXmlId>
    <DataSourceInfoCustXmlId>{BB974FFD-B01D-429D-80C8-2EC484DE2B10}</DataSourceInfoCustXmlId>
    <DataSourceMappingCustXmlId>{C6C80C26-C76F-45D1-AA7A-511CA2D985D7}</DataSourceMappingCustXmlId>
  </VariableListCustXmlRel>
  <VariableListCustXmlRel variableListName="FullNameModel">
    <VariableListDefCustXmlId>{DA0060E7-96A1-4625-BDD6-2742A34A2432}</VariableListDefCustXmlId>
    <LibraryMetadataCustXmlId>{830B1339-C8FD-4D1E-9A8D-B24C3708760C}</LibraryMetadataCustXmlId>
    <DataSourceInfoCustXmlId>{0A619A40-62EA-4E0A-A384-C00815DC2AB5}</DataSourceInfoCustXmlId>
    <DataSourceMappingCustXmlId>{FC00E5FC-5AEE-4693-ADAD-24B28F42C97B}</DataSourceMappingCustXmlId>
  </VariableListCustXmlRel>
  <VariableListCustXmlRel variableListName="ListGroup">
    <VariableListDefCustXmlId>{B577FFC9-2C15-4EA0-9225-C45CA4545AC9}</VariableListDefCustXmlId>
    <LibraryMetadataCustXmlId>{89B114A3-572C-4C19-9FAB-EDE77202305A}</LibraryMetadataCustXmlId>
    <DataSourceInfoCustXmlId>{95C4070D-2CCD-43FA-ACA6-B587E6FAAF51}</DataSourceInfoCustXmlId>
    <DataSourceMappingCustXmlId>{8999AC22-93B7-4830-A961-156B05A26902}</DataSourceMappingCustXmlId>
  </VariableListCustXmlRel>
  <VariableListCustXmlRel variableListName="CBDValidate">
    <VariableListDefCustXmlId>{73D56BD6-8830-4B28-BB53-7C9EBD09D1E0}</VariableListDefCustXmlId>
    <LibraryMetadataCustXmlId>{214AD6C8-3794-4F61-9DF7-9274EEA45A96}</LibraryMetadataCustXmlId>
    <DataSourceInfoCustXmlId>{CEE4EF79-53DB-4E8D-A1F8-EC66A8138D89}</DataSourceInfoCustXmlId>
    <DataSourceMappingCustXmlId>{8425EDC2-929A-4AC8-AE05-7A9841DFB9FC}</DataSourceMappingCustXmlId>
  </VariableListCustXmlRel>
</VariableListCustXmlRels>
</file>

<file path=customXml/item19.xml><?xml version="1.0" encoding="utf-8"?>
<Layout UniqueId="76e0fa2b-a00f-41ba-ae41-78a227ef6cdd" Name="1_Tittle + 1 Sub Headers + 1 Text Boxes " ContentType="application/vnd.openxmlformats-officedocument.presentationml.slideLayout+xml" MajorVersion="0" MinorVersion="1" IsDirty="False" isLocalCopy="false"/>
</file>

<file path=customXml/item2.xml><?xml version="1.0" encoding="utf-8"?>
<VariableListDefinition name="AD_HOC" displayName="AD_HOC" id="7231f328-a4d5-4f82-884d-3c48abd7edb1" isdomainofvalue="False" dataSourceId="6fb60b17-7d6b-4134-91a7-7cf3f31fd71e">
  <Variable name="Date" type="DATE" dataFieldId="899bcbfb-ca99-42a5-89d6-a0ede17c2812"/>
  <Variable name="BusinessOwner" type="STRING" dataFieldId="a659ad92-9b3e-4f38-878c-91d39ab0071f"/>
  <Variable name="Account" type="STRING" dataFieldId="0e015f46-c357-4dac-9f6d-11c115b91e1c"/>
  <Variable name="ManualOverrideAccount" type="STRING" dataFieldId="cf196aeb-f7fd-4d1c-b78f-81f6df8997f7"/>
  <Variable name="ManualAccountName" type="STRING" dataFieldId="9e8b9ddb-4f0d-4bf7-8621-c9d9dcd50821"/>
  <Variable name="Client_Since_c" type="STRING" dataFieldId="7cdd1ad7-dbfe-46a1-980b-f276b3b8d12b"/>
  <Variable name="Trends" type="TABLE" dataFieldId="30a35134-acd2-4621-b4ab-39d1b785ebb3" isRepeatingTable="True">
    <Variable name="TrendDescription" type="STRING" dataFieldId="edaad75e-3f37-4025-85d2-56f3d4e4b046"/>
    <Variable name="TrendHeader" type="STRING" dataFieldId="9768d09d-8094-4ad6-8486-a59c696b174a"/>
  </Variable>
  <Variable name="BusinessPriorities" type="TABLE" dataFieldId="350288a7-5c80-466f-a157-8d59b78a039c" isRepeatingTable="True">
    <Variable name="BusinessPriority" type="STRING" dataFieldId="a1a7d23e-de1e-49a8-a63c-f9b2dfcc4a97"/>
    <Variable name="ProgramDetails" type="STRING" dataFieldId="654e11b8-38fc-4b7c-b5ea-7cd0a490d951"/>
    <Variable name="HowItHelped" type="STRING" dataFieldId="5c661d3b-6fac-4209-b636-2f5d9a534ff1"/>
  </Variable>
  <Variable name="Agenda" type="TABLE" dataFieldId="32d56662-727c-4397-acac-56e80b138701" isRepeatingTable="True">
    <Variable name="AgendaItem" type="STRING" dataFieldId="331ddc5b-7c07-4aff-98d4-06990fd0f71e"/>
  </Variable>
  <Variable name="NextSteps" type="TABLE" dataFieldId="dc04dd11-1d9a-4d47-b780-306ac687a3da" isRepeatingTable="True">
    <Variable name="NextSteps" type="STRING" dataFieldId="75bbf05c-6894-485c-a444-c0cccee30219"/>
  </Variable>
  <Variable name="PreliminaryAssessmentTable" type="TABLE" dataFieldId="59ab63ed-01c9-4ac3-b8ea-57bcfbac2b3b" isRepeatingTable="True">
    <Variable name="PreliminaryAssessment" type="STRING" dataFieldId="67655cf5-b87d-46c2-bfc7-5af5d3f617f6"/>
  </Variable>
  <Variable name="GrowthOpportunitiesTable" type="TABLE" dataFieldId="d82450e0-b173-4c57-bc44-4dfc7081a767" isRepeatingTable="True">
    <Variable name="GrowthOpportunities" type="STRING" dataFieldId="87339fe7-d3e4-43ca-a5ed-20dd95467a49"/>
  </Variable>
  <Variable name="AXPprogram" type="TABLE" dataFieldId="6d1a66e0-2a4a-4c9e-b048-b3cd97dcb239" isRepeatingTable="True">
    <Variable name="Program" type="STRING" dataFieldId="c0d5f9c3-10b1-407c-b725-ccf540a638a3"/>
  </Variable>
  <Variable name="AccountOwner" type="STRING" dataFieldId="e28878ed-62f8-4364-a876-b2110c34af6b"/>
  <Variable name="CBDAccount" type="STRING" dataFieldId="cde3a2f3-568b-4e09-84ca-38f0c830fa59"/>
  <Variable name="DateCBD" type="DATE" dataFieldId="983ee8e8-2d72-46cd-b470-c52af0921d6f"/>
  <Variable name="CBDManualOverride" type="STRING" dataFieldId="81b6bcd1-1364-42c6-ac7c-fac5ec71b3a3"/>
  <Variable name="CBDManualAccountName" type="STRING" dataFieldId="fa2cb67a-022b-48a5-bfdf-86386e0f7e8d"/>
  <Variable name="CBDBusinessOwner" type="STRING" dataFieldId="e7fa7ca8-3a3c-4c90-be85-221855ec2e61"/>
  <Variable name="AccountDisplayMaster" type="STRING" dataFieldId="fa54e47b-3fc2-431b-a97d-910ee66a5fe0"/>
  <Variable name="BusinessOwnerDisplay" type="STRING" dataFieldId="67c78a54-c7f7-4130-bf4b-a7ca8b62e901"/>
  <Variable name="DisplayUserName" type="STRING" dataFieldId="532292fe-e69a-40fd-9bf9-a2cd689661ed"/>
  <Variable name="DisplayTitle" type="STRING" dataFieldId="c6795f0f-3863-4cc2-a8fd-812741403c7c"/>
  <Variable name="DisplayEmail" type="STRING" dataFieldId="9d5dee08-e68e-49c6-a08d-b63f93251807"/>
  <Variable name="DisplayPhone" type="STRING" dataFieldId="0c6d6169-b654-4b2c-b0f2-2908bbf9cb9e"/>
  <Variable name="DateDisplay" type="STRING" dataFieldId="ddd37631-219e-4ef9-91ae-59a5c4f1b776"/>
  <Variable name="accountdisplaymaster" type="STRING" dataFieldId="5b865cf7-11e2-4b56-9eb7-751b6c901389"/>
  <Variable name="MerchantName" type="STRING" dataFieldId="01cae305-a9a0-44bd-a830-5b4826762805"/>
  <Variable name="ChargeVolume" type="STRING" dataFieldId="8bd3dc2b-5d3b-45d9-8121-5d1c1fd23fd8"/>
</VariableListDefinition>
</file>

<file path=customXml/item20.xml><?xml version="1.0" encoding="utf-8"?>
<VariableList UniqueId="778ab7aa-b848-4fa0-a96d-26dcc3985f0e" Name="FullNameModel" ContentType="XML" MajorVersion="0" MinorVersion="1" isLocalCopy="False" IsBaseObject="False" DataSourceId="d60f53a4-6658-4c6e-bd47-b138fbac80f4" DataSourceMajorVersion="2" DataSourceMinorVersion="0"/>
</file>

<file path=customXml/item21.xml><?xml version="1.0" encoding="utf-8"?>
<Layout UniqueId="86dbe480-71e7-40da-bcfb-84f5b8bc04a4" Name="1 Tittle + 2 Sub Headers + 2 Text Boxes " ContentType="application/vnd.openxmlformats-officedocument.presentationml.slideLayout+xml" MajorVersion="0" MinorVersion="1" IsDirty="False" isLocalCopy="false"/>
</file>

<file path=customXml/item22.xml><?xml version="1.0" encoding="utf-8"?>
<DataSourceInfo>
  <Id>b36eb4af-0733-47e7-ad0f-270806b86592</Id>
  <MajorVersion>0</MajorVersion>
  <MinorVersion>1</MinorVersion>
  <DataSourceType>ManualSelectionInfo</DataSourceType>
  <Name>ManualSelectionInfo</Name>
  <Description/>
  <Filter/>
  <DataFields>
    <FieldInfo>
      <Id>6e35a3e5-d80c-4a55-801c-044920f6e348</Id>
      <Name>_Corporate_Platinum_Card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CorporatePlatinumCard</OriginalName>
      <ValidationMessage/>
    </FieldInfo>
    <FieldInfo>
      <Id>a7109358-f775-49cd-ac18-693c5b4d95a8</Id>
      <Name>_Corporate_Gold_Card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CorporateGoldCard</OriginalName>
      <ValidationMessage/>
    </FieldInfo>
    <FieldInfo>
      <Id>06a21916-a158-40b2-97f6-db58d0cd6c34</Id>
      <Name>_Corporate_Green_Card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CorporateGreenCard</OriginalName>
      <ValidationMessage/>
    </FieldInfo>
    <FieldInfo>
      <Id>9cd0b28c-e133-4e1e-8fae-885c5eaec7f8</Id>
      <Name>_Corporate_Card_Comparison</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CorporateCardComparison</OriginalName>
      <ValidationMessage/>
    </FieldInfo>
    <FieldInfo>
      <Id>9660bd97-6c43-40f7-8567-417f888ab2bb</Id>
      <Name>_Corporate_Purchasing_Card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CorporatePurchasingCard</OriginalName>
      <ValidationMessage/>
    </FieldInfo>
    <FieldInfo>
      <Id>45a78113-ffae-4f19-ad7b-37052cee9d07</Id>
      <Name>_Corporate_Meeting_Card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CorporateMeetingCard</OriginalName>
      <ValidationMessage/>
    </FieldInfo>
    <FieldInfo>
      <Id>3ff073b5-8233-435b-94d0-fc71484ce4f6</Id>
      <Name>_American_Airlines_Business_Extra_Card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AmericanAirlinesBusinessExtraCard</OriginalName>
      <ValidationMessage/>
    </FieldInfo>
    <FieldInfo>
      <Id>8362f6b7-e1ca-43fb-83d6-303f820c7317</Id>
      <Name>_Corporate_Membership_Rewards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CorporateMembershipRewards</OriginalName>
      <ValidationMessage/>
    </FieldInfo>
    <FieldInfo>
      <Id>483521b7-30a7-400f-b943-14c75df9e7be</Id>
      <Name>_@Work</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@Work</OriginalName>
      <ValidationMessage/>
    </FieldInfo>
    <FieldInfo>
      <Id>d87353d6-2d6a-44c1-a997-1fdd8a7f8665</Id>
      <Name>_Business_Travel_Journey</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BusinessTravelJourney</OriginalName>
      <ValidationMessage/>
    </FieldInfo>
    <FieldInfo>
      <Id>ea5001a2-7934-4e0d-88f4-9bdcaacb3801</Id>
      <Name>_Common_Business_Expenses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CommonBusinessExpenses</OriginalName>
      <ValidationMessage/>
    </FieldInfo>
    <FieldInfo>
      <Id>690ef9dc-3f61-4112-86c3-b1f190eb9278</Id>
      <Name>_Buyer_Initiated_Payments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BuyerInitiatedPayments</OriginalName>
      <ValidationMessage/>
    </FieldInfo>
    <FieldInfo>
      <Id>11ac80b9-278c-440d-97a2-9c6552467d8e</Id>
      <Name>_Check_Payments_-_BIP</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CheckPayments-BIP</OriginalName>
      <ValidationMessage/>
    </FieldInfo>
    <FieldInfo>
      <Id>5a7fc4d0-47d0-4c8d-ac3a-ad0a0cf24241</Id>
      <Name>_Title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04dd4a59-31a3-4ba7-8748-8fdc14cac864</Id>
      <Name>_Agenda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FieldInfo>
      <Id>b6f05d1b-6306-42ea-affc-0cf65f6433a5</Id>
      <Name>_Client_Metrics_Templates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ClientMetricsTemplates</OriginalName>
      <ValidationMessage/>
    </FieldInfo>
    <FieldInfo>
      <Id>b1b4f7a1-9a75-4200-8e67-1e9c69adbead</Id>
      <Name>_Coverage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Coverage</OriginalName>
      <ValidationMessage/>
    </FieldInfo>
    <FieldInfo>
      <Id>782a8db7-a810-4519-bf0c-502a018ce31b</Id>
      <Name>__Liability_Options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LiabilityOptions</OriginalName>
      <ValidationMessage/>
    </FieldInfo>
    <FieldInfo>
      <Id>67813a98-e041-46fd-aa49-1f873592945a</Id>
      <Name>_Net_Promoter_Score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NetPromoterScore</OriginalName>
      <ValidationMessage/>
    </FieldInfo>
    <FieldInfo>
      <Id>cda5624e-9bca-45f9-9e7a-66a601d07b60</Id>
      <Name>_Next_Steps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FieldInfo>
      <Id>a8683ab5-c0fa-45cf-aa61-0aec237b354c</Id>
      <Name>_Thank_You</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ThankYou</OriginalName>
      <ValidationMessage/>
    </FieldInfo>
    <FieldInfo>
      <Id>7a469db3-f245-42bf-be15-0ef7a167ca1a</Id>
      <Name>_BTA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BTA</OriginalName>
      <ValidationMessage/>
    </FieldInfo>
    <FieldInfo>
      <Id>b2048e3e-99c8-4072-8019-a2cbbd4b0636</Id>
      <Name>_vPayment</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vPayment</OriginalName>
      <ValidationMessage/>
    </FieldInfo>
    <FieldInfo>
      <Id>918b9344-a2ee-4199-8417-421d4c4abba1</Id>
      <Name>_Product_Suite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ProductSuite</OriginalName>
      <ValidationMessage/>
    </FieldInfo>
    <FieldInfo>
      <Id>3f66d693-1bbc-4c99-84ab-39b0137471f6</Id>
      <Name>_GCS_Overview</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GCSOverview</OriginalName>
      <ValidationMessage/>
    </FieldInfo>
    <FieldInfo>
      <Id>bc3134ba-86b9-4c4b-bbe8-896be546ced2</Id>
      <Name>_Concur</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Concur</OriginalName>
      <ValidationMessage/>
    </FieldInfo>
  </DataFields>
</DataSourceInfo>
</file>

<file path=customXml/item23.xml><?xml version="1.0" encoding="utf-8"?>
<?mso-contentType ?>
<FormTemplates xmlns="http://schemas.microsoft.com/sharepoint/v3/contenttype/forms">
  <Display>DocumentLibraryForm</Display>
  <Edit>DocumentLibraryForm</Edit>
  <New>DocumentLibraryForm</New>
</FormTemplates>
</file>

<file path=customXml/item24.xml><?xml version="1.0" encoding="utf-8"?>
<DataSourceMapping>
  <Id>d34af2cb-c365-47a4-b4dd-0593cab42a31</Id>
  <Name/>
  <TargetDataSource>f5f50b39-49ef-4ca1-8464-5a09130028bc</TargetDataSource>
  <SourceType>Excel Model(xlsx)</SourceType>
  <IsReadOnly>false</IsReadOnly>
  <SalesforceOrganizationId>00000000-0000-0000-0000-000000000000</SalesforceOrganizationId>
  <SalesforceOrganizationName/>
  <SalesforceApiVersion/>
  <Properties/>
  <RawMappings>
    <RawMapping DataFieldId="2afa0948-ece9-4833-8d7d-edf2a79fee3b" Mapping="@DEFINEDNAME=ListGroup"/>
    <RawMapping DataFieldId="4e8fd0d4-08d6-484f-82e3-861e0083695d" Mapping="@DEFINEDNAME=InputList"/>
    <RawMapping DataFieldId="cf35b097-f0c5-4022-b638-32fe7c95a6aa" Mapping="@DEFINEDNAME=InputList/Column0"/>
  </RawMappings>
  <DesignTimeProperties/>
</DataSourceMapping>
</file>

<file path=customXml/item25.xml><?xml version="1.0" encoding="utf-8"?>
<DataSourceInfo>
  <Id>4aa6b4dd-2857-4d04-8d08-551336db0a7b</Id>
  <MajorVersion>2</MajorVersion>
  <MinorVersion>0</MinorVersion>
  <DataSourceType>Normal</DataSourceType>
  <Name>UserInfoNEW</Name>
  <Description/>
  <Filter/>
  <InvocationActions>
    <InvocationAction>
      <Id>a7baa57b-f650-48c8-8d05-8cd2c707d1fd</Id>
      <Name/>
      <TargetMappingId>61973757-15ca-4401-9a88-3cf83d2fd7bc</TargetMappingId>
      <InvocationType>HTTP_GET</InvocationType>
      <InvocationString>https://[[Server]]/Services/SystemDataService.svc/curruserinfo</InvocationString>
      <InvocationMetadata/>
    </InvocationAction>
  </InvocationActions>
  <DataFields>
    <FieldInfo>
      <Id>e974da23-ae26-4104-8580-c0ff9067f16e</Id>
      <Name>UserFirstName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UserFirstName</OriginalName>
      <ValidationMessage/>
    </FieldInfo>
    <FieldInfo>
      <Id>9039f301-c761-4706-809c-2f3de1e4bae4</Id>
      <Name>UserLastName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UserLastName</OriginalName>
      <ValidationMessage/>
    </FieldInfo>
    <FieldInfo>
      <Id>4c485d9c-652f-4318-a5bd-ef0d3b639e24</Id>
      <Name>Title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49cd6671-336f-45b6-902e-8b6a98747c69</Id>
      <Name>Email</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Email</OriginalName>
      <ValidationMessage/>
    </FieldInfo>
    <FieldInfo>
      <Id>8c9dcf77-dd80-4071-970e-904463cdfae3</Id>
      <Name>Phone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Phone</OriginalName>
      <ValidationMessage/>
    </FieldInfo>
    <TableInfo>
      <Id>31f53753-fece-4578-8308-8639301cbd83</Id>
      <Name>UserGroups</Name>
      <Description/>
      <ExpressionString/>
      <FieldType>UserGroups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UserGroups</OriginalName>
      <ValidationMessage/>
      <FieldInfo>
        <Id>389675ab-fd2b-47bb-b216-ce2744574009</Id>
        <Name>UserGroup</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OriginalName>
        <ValidationMessage/>
      </FieldInfo>
    </TableInfo>
  </DataFields>
</DataSourceInfo>
</file>

<file path=customXml/item26.xml><?xml version="1.0" encoding="utf-8"?>
<Layout UniqueId="a89d4e62-22fb-41a3-b666-a4e985a27bda" Name="1_Title and Content" ContentType="application/vnd.openxmlformats-officedocument.presentationml.slideLayout+xml" MajorVersion="0" MinorVersion="1" IsDirty="False" isLocalCopy="false"/>
</file>

<file path=customXml/item27.xml><?xml version="1.0" encoding="utf-8"?>
<Layout UniqueId="c8759ee6-7253-439a-8990-2faae124001a" Name="Thank you (Aqua)" ContentType="application/vnd.openxmlformats-officedocument.presentationml.slideLayout+xml" MajorVersion="0" MinorVersion="1" IsDirty="False" isLocalCopy="false"/>
</file>

<file path=customXml/item28.xml><?xml version="1.0" encoding="utf-8"?>
<Layout UniqueId="c55a4162-e610-4199-b41a-8fa77ccb7883" Name="3_Title and Content" ContentType="application/vnd.openxmlformats-officedocument.presentationml.slideLayout+xml" MajorVersion="0" MinorVersion="1" IsDirty="False" isLocalCopy="false"/>
</file>

<file path=customXml/item29.xml><?xml version="1.0" encoding="utf-8"?>
<Layout UniqueId="47f54947-f4dd-4fbc-9193-499afb213071" Name="Tittle + 3 Sub Header + 3 TextBox (white)" ContentType="application/vnd.openxmlformats-officedocument.presentationml.slideLayout+xml" MajorVersion="0" MinorVersion="1" IsDirty="False" isLocalCopy="false"/>
</file>

<file path=customXml/item3.xml><?xml version="1.0" encoding="utf-8"?>
<Layout UniqueId="1e84890e-4814-418e-a2eb-2b73200e3dc9" Name="Tittle + 3 Sub Headers + 3 Text Boxes " ContentType="application/vnd.openxmlformats-officedocument.presentationml.slideLayout+xml" MajorVersion="0" MinorVersion="1" IsDirty="False" isLocalCopy="false"/>
</file>

<file path=customXml/item30.xml><?xml version="1.0" encoding="utf-8"?>
<Layout UniqueId="05813ae7-5eeb-4efc-a778-448dbdbe345c" Name="9_Title and Content" ContentType="application/vnd.openxmlformats-officedocument.presentationml.slideLayout+xml" MajorVersion="0" MinorVersion="1" IsDirty="False" isLocalCopy="false"/>
</file>

<file path=customXml/item31.xml><?xml version="1.0" encoding="utf-8"?>
<VariableList UniqueId="7231f328-a4d5-4f82-884d-3c48abd7edb1" Name="AD_HOC" ContentType="XML" MajorVersion="0" MinorVersion="1" isLocalCopy="False" IsBaseObject="False" DataSourceId="6fb60b17-7d6b-4134-91a7-7cf3f31fd71e" DataSourceMajorVersion="0" DataSourceMinorVersion="1"/>
</file>

<file path=customXml/item32.xml><?xml version="1.0" encoding="utf-8"?>
<Layout UniqueId="03f05770-009f-467c-bd3d-969e92b0ca2d" Name="10_Title and Content" ContentType="application/vnd.openxmlformats-officedocument.presentationml.slideLayout+xml" MajorVersion="0" MinorVersion="1" IsDirty="False" isLocalCopy="false"/>
</file>

<file path=customXml/item33.xml><?xml version="1.0" encoding="utf-8"?>
<VariableListDefinition name="UserInfoNEW" displayName="UserInfoNEW" id="f8891d2f-6d19-414d-9cfd-f26f5408d763" isdomainofvalue="False" dataSourceId="4aa6b4dd-2857-4d04-8d08-551336db0a7b">
  <Variable name="UserFirstName" type="STRING" dataFieldId="e974da23-ae26-4104-8580-c0ff9067f16e"/>
  <Variable name="UserLastName" type="STRING" dataFieldId="9039f301-c761-4706-809c-2f3de1e4bae4"/>
  <Variable name="Title" type="STRING" dataFieldId="4c485d9c-652f-4318-a5bd-ef0d3b639e24"/>
  <Variable name="Email" type="STRING" dataFieldId="49cd6671-336f-45b6-902e-8b6a98747c69"/>
  <Variable name="Phone" type="STRING" dataFieldId="8c9dcf77-dd80-4071-970e-904463cdfae3"/>
  <Variable name="UserGroups" type="TABLE" dataFieldId="31f53753-fece-4578-8308-8639301cbd83" isRepeatingTable="True">
    <Variable name="UserGroup" type="STRING" dataFieldId="389675ab-fd2b-47bb-b216-ce2744574009"/>
  </Variable>
</VariableListDefinition>
</file>

<file path=customXml/item34.xml><?xml version="1.0" encoding="utf-8"?>
<VariableListDefinition name="FullNameModel" displayName="FullNameModel" id="778ab7aa-b848-4fa0-a96d-26dcc3985f0e" isdomainofvalue="False" dataSourceId="d60f53a4-6658-4c6e-bd47-b138fbac80f4">
  <DataSourceParameterMappings variableListUniqueId="778ab7aa-b848-4fa0-a96d-26dcc3985f0e" dataSourceId="d60f53a4-6658-4c6e-bd47-b138fbac80f4">
    <InputParameterMappings>
      <DataParameterMapping dataFieldId="c9bba87d-afde-415d-b89e-07425e6456e4" dataFieldName="FirstName" isLiteral="False" isVariable="True" mappedDataSourceId="4aa6b4dd-2857-4d04-8d08-551336db0a7b" mappedDataFieldId="e974da23-ae26-4104-8580-c0ff9067f16e" mappedVariableListUniqueId="f8891d2f-6d19-414d-9cfd-f26f5408d763"/>
      <DataParameterMapping dataFieldId="c492303f-fc0f-4042-bc5b-b6fc945317c6" dataFieldName="LastName" isLiteral="False" isVariable="True" mappedDataSourceId="4aa6b4dd-2857-4d04-8d08-551336db0a7b" mappedDataFieldId="9039f301-c761-4706-809c-2f3de1e4bae4" mappedVariableListUniqueId="f8891d2f-6d19-414d-9cfd-f26f5408d763"/>
    </InputParameterMappings>
  </DataSourceParameterMappings>
  <Variable name="FullName" type="STRING" dataFieldId="baf0d9a2-f550-47c4-93d7-c2f43755bcdc">
    <Description>FullName</Description>
  </Variable>
</VariableListDefinition>
</file>

<file path=customXml/item35.xml><?xml version="1.0" encoding="utf-8"?>
<pd:PersonalizationDefinition xmlns:pd="Strauss.PersonalizationDefinition" name="">
  <pd:DataReferenceList>
    <pd:DataReference datasourceID="6fb60b17-7d6b-4134-91a7-7cf3f31fd71e" dataFieldID="0e015f46-c357-4dac-9f6d-11c115b91e1c" variableListUniqueId="7231f328-a4d5-4f82-884d-3c48abd7edb1"/>
  </pd:DataReferenceList>
  <pd:VisibilityDescriptor name="" desc="" uid="">
    <pd:DataReferenceList/>
    <pd:VisbilityDescriptorDef setVisible="True">
      <pd:Condition rel="&amp;&amp;">
        <pd:ConditionItem operator="==" type="STRING" isvariablebinding="False">
          <pd:VarOperand>
            <pd:DataReference datasourceID="6fb60b17-7d6b-4134-91a7-7cf3f31fd71e" dataFieldID="0e015f46-c357-4dac-9f6d-11c115b91e1c" variableListUniqueId="7231f328-a4d5-4f82-884d-3c48abd7edb1"/>
          </pd:VarOperand>
          <pd:ValueOperand>123</pd:ValueOperand>
          <pd:MappingOperand>
          </pd:MappingOperand>
        </pd:ConditionItem>
      </pd:Condition>
    </pd:VisbilityDescriptorDef>
  </pd:VisibilityDescriptor>
</pd:PersonalizationDefinition>
</file>

<file path=customXml/item36.xml><?xml version="1.0" encoding="utf-8"?>
<VariableList UniqueId="095696c2-67cc-4758-b901-5b3129597f02" Name="AccountProdDetail_1" ContentType="XML" MajorVersion="0" MinorVersion="1" isLocalCopy="False" IsBaseObject="False" DataSourceId="18292f9d-1375-47e0-a0c8-8fd8ec4c7e11" DataSourceMajorVersion="7" DataSourceMinorVersion="0"/>
</file>

<file path=customXml/item37.xml><?xml version="1.0" encoding="utf-8"?>
<Layout UniqueId="1482d696-6810-488e-ad47-74903a0e882d" Name="Tittle + 2%'s + Text + Boxes" ContentType="application/vnd.openxmlformats-officedocument.presentationml.slideLayout+xml" MajorVersion="0" MinorVersion="1" IsDirty="False" isLocalCopy="false"/>
</file>

<file path=customXml/item38.xml><?xml version="1.0" encoding="utf-8"?>
<Layout UniqueId="3e74ecd1-5499-43e0-9188-8d1d683d09c8" Name="Style Guide P3" ContentType="application/vnd.openxmlformats-officedocument.presentationml.slideLayout+xml" MajorVersion="0" MinorVersion="1" IsDirty="False" isLocalCopy="false"/>
</file>

<file path=customXml/item39.xml><?xml version="1.0" encoding="utf-8"?>
<Layout UniqueId="964f2cb4-a8ae-4c37-a5a1-8320304ac678" Name="Tittle + Text + Left Picture" ContentType="application/vnd.openxmlformats-officedocument.presentationml.slideLayout+xml" MajorVersion="0" MinorVersion="1" IsDirty="False" isLocalCopy="false"/>
</file>

<file path=customXml/item4.xml><?xml version="1.0" encoding="utf-8"?>
<DataSourceMapping>
  <Id>8bdee4f0-dda6-4083-ab14-3bdbc7ac834e</Id>
  <Name>EXPRESSION_VARIABLE_MAPPING</Name>
  <TargetDataSource>bd2af073-86b0-469a-bd59-2eba8a46ff44</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40.xml><?xml version="1.0" encoding="utf-8"?>
<DataSourceMapping>
  <Id>61973757-15ca-4401-9a88-3cf83d2fd7bc</Id>
  <Name/>
  <TargetDataSource>4aa6b4dd-2857-4d04-8d08-551336db0a7b</TargetDataSource>
  <SourceType>NuPitch System Information</SourceType>
  <IsReadOnly>false</IsReadOnly>
  <SalesforceOrganizationId>00000000-0000-0000-0000-000000000000</SalesforceOrganizationId>
  <SalesforceOrganizationName/>
  <SalesforceApiVersion/>
  <Properties>
    <Property Name="RecordSeperator" Value="SystemInfo/UserInfo"/>
  </Properties>
  <RawMappings>
    <RawMapping DataFieldId="e974da23-ae26-4104-8580-c0ff9067f16e" Mapping="UserInfo/UserFirstName"/>
    <RawMapping DataFieldId="9039f301-c761-4706-809c-2f3de1e4bae4" Mapping="UserInfo/UserLastName"/>
    <RawMapping DataFieldId="4c485d9c-652f-4318-a5bd-ef0d3b639e24" Mapping="UserInfo/Title"/>
    <RawMapping DataFieldId="49cd6671-336f-45b6-902e-8b6a98747c69" Mapping="UserInfo/Email"/>
    <RawMapping DataFieldId="8c9dcf77-dd80-4071-970e-904463cdfae3" Mapping="UserInfo/Phone"/>
    <RawMapping DataFieldId="389675ab-fd2b-47bb-b216-ce2744574009" Mapping="UserInfo/UserGroups/UserGroup"/>
    <RawMapping DataFieldId="31f53753-fece-4578-8308-8639301cbd83" Mapping="UserInfo/UserGroups"/>
  </RawMappings>
  <DesignTimeProperties>
    <Property Name="SelectUserInfo" Value="True"/>
  </DesignTimeProperties>
</DataSourceMapping>
</file>

<file path=customXml/item41.xml><?xml version="1.0" encoding="utf-8"?>
<Layout UniqueId="3e7515ee-417a-4c22-897b-b484d7219c29" Name="Tittle + 2 Sub Header + 2 TextBox (white)" ContentType="application/vnd.openxmlformats-officedocument.presentationml.slideLayout+xml" MajorVersion="0" MinorVersion="1" IsDirty="False" isLocalCopy="false"/>
</file>

<file path=customXml/item42.xml><?xml version="1.0" encoding="utf-8"?>
<DataSourceMapping>
  <Id>06e257c4-6505-466a-b72b-e25f327dcda2</Id>
  <Name>MANUAL_SELECTION_INFO_VARIABLE_MAPPING</Name>
  <TargetDataSource>b36eb4af-0733-47e7-ad0f-270806b86592</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43.xml><?xml version="1.0" encoding="utf-8"?>
<Layout UniqueId="7f1243b4-dbb8-4ec2-be24-e0ea3c369cea" Name="Thank you (White)" ContentType="application/vnd.openxmlformats-officedocument.presentationml.slideLayout+xml" MajorVersion="0" MinorVersion="1" IsDirty="False" isLocalCopy="false"/>
</file>

<file path=customXml/item44.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45.xml><?xml version="1.0" encoding="utf-8"?>
<Layout UniqueId="86ee56a3-d291-4719-8012-4f04c5649cda" Name="Divider slide (White)" ContentType="application/vnd.openxmlformats-officedocument.presentationml.slideLayout+xml" MajorVersion="0" MinorVersion="1" IsDirty="False" isLocalCopy="false"/>
</file>

<file path=customXml/item46.xml><?xml version="1.0" encoding="utf-8"?>
<DataSourceInfo>
  <Id>d60f53a4-6658-4c6e-bd47-b138fbac80f4</Id>
  <MajorVersion>2</MajorVersion>
  <MinorVersion>0</MinorVersion>
  <DataSourceType>Normal</DataSourceType>
  <Name>FullNameModel</Name>
  <Description/>
  <Filter/>
  <InputParameters>
    <FieldInfo>
      <Id>c9bba87d-afde-415d-b89e-07425e6456e4</Id>
      <Name>FirstName</Name>
      <Description>FirstName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@DEFINEDNAME=FirstName</NativeFieldMapping>
      <OriginalName>FirstName</OriginalName>
      <ValidationMessage/>
    </FieldInfo>
    <FieldInfo>
      <Id>c492303f-fc0f-4042-bc5b-b6fc945317c6</Id>
      <Name>LastName</Name>
      <Description>LastName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@DEFINEDNAME=LastName</NativeFieldMapping>
      <OriginalName>LastName</OriginalName>
      <ValidationMessage/>
    </FieldInfo>
  </InputParameters>
  <InvocationActions>
    <InvocationAction>
      <Id>dd1e9fd6-51a2-4180-806f-8df2114aba8b</Id>
      <Name>Azure Blob</Name>
      <TargetMappingId>51e46ad6-0aca-4391-a4d9-576b40f007ba</TargetMappingId>
      <InvocationType>AZURE_BLOB</InvocationType>
      <InvocationString>21797073-6c36-4bb1-8a48-6740230f4303</InvocationString>
      <InvocationMetadata/>
    </InvocationAction>
  </InvocationActions>
  <DataFields>
    <FieldInfo>
      <Id>baf0d9a2-f550-47c4-93d7-c2f43755bcdc</Id>
      <Name>FullName</Name>
      <Description>FullName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@DEFINEDNAME=FullName</NativeFieldMapping>
      <OriginalName>FullName</OriginalName>
      <ValidationMessage/>
    </FieldInfo>
  </DataFields>
</DataSourceInfo>
</file>

<file path=customXml/item47.xml><?xml version="1.0" encoding="utf-8"?>
<Layout UniqueId="bf459b13-3e55-4b0a-b2ab-c980a5557a45" Name="Title Only" ContentType="application/vnd.openxmlformats-officedocument.presentationml.slideLayout+xml" MajorVersion="0" MinorVersion="1" IsDirty="False" isLocalCopy="false"/>
</file>

<file path=customXml/item48.xml><?xml version="1.0" encoding="utf-8"?>
<Layout UniqueId="58ca8e8d-7917-4565-a120-adf246799a82" Name="1_Tittle + 3 contents + Text" ContentType="application/vnd.openxmlformats-officedocument.presentationml.slideLayout+xml" MajorVersion="0" MinorVersion="1" IsDirty="False" isLocalCopy="false"/>
</file>

<file path=customXml/item49.xml><?xml version="1.0" encoding="utf-8"?>
<Layout UniqueId="34b794ac-fe90-4851-97c3-ffa51ae2dd60" Name="5_Title and Content" ContentType="application/vnd.openxmlformats-officedocument.presentationml.slideLayout+xml" MajorVersion="0" MinorVersion="1" IsDirty="False" isLocalCopy="false"/>
</file>

<file path=customXml/item5.xml><?xml version="1.0" encoding="utf-8"?>
<Layout UniqueId="db5f154d-1e94-4fd1-93db-d2e457b270c1" Name="Tittle + Text + Picture + Graph" ContentType="application/vnd.openxmlformats-officedocument.presentationml.slideLayout+xml" MajorVersion="0" MinorVersion="1" IsDirty="False" isLocalCopy="false"/>
</file>

<file path=customXml/item50.xml><?xml version="1.0" encoding="utf-8"?>
<SourceDataModel Name="AD_HOC" TargetDataSourceId="6fb60b17-7d6b-4134-91a7-7cf3f31fd71e">
  <Record DataFieldId="Record">
    <Field DataFieldId="899bcbfb-ca99-42a5-89d6-a0ede17c2812"/>
    <Field DataFieldId="a659ad92-9b3e-4f38-878c-91d39ab0071f"/>
    <Field DataFieldId="0e015f46-c357-4dac-9f6d-11c115b91e1c"/>
    <Field DataFieldId="cf196aeb-f7fd-4d1c-b78f-81f6df8997f7"/>
    <Field DataFieldId="9e8b9ddb-4f0d-4bf7-8621-c9d9dcd50821"/>
    <Field DataFieldId="7cdd1ad7-dbfe-46a1-980b-f276b3b8d12b"/>
    <Trends DataFieldId="30a35134-acd2-4621-b4ab-39d1b785ebb3">
      <Field DataFieldId="edaad75e-3f37-4025-85d2-56f3d4e4b046"/>
      <Field DataFieldId="9768d09d-8094-4ad6-8486-a59c696b174a"/>
    </Trends>
    <BusinessPriorities DataFieldId="350288a7-5c80-466f-a157-8d59b78a039c">
      <Field DataFieldId="a1a7d23e-de1e-49a8-a63c-f9b2dfcc4a97"/>
      <Field DataFieldId="654e11b8-38fc-4b7c-b5ea-7cd0a490d951"/>
      <Field DataFieldId="5c661d3b-6fac-4209-b636-2f5d9a534ff1"/>
    </BusinessPriorities>
    <Agenda DataFieldId="32d56662-727c-4397-acac-56e80b138701">
      <Field DataFieldId="331ddc5b-7c07-4aff-98d4-06990fd0f71e"/>
    </Agenda>
    <NextSteps DataFieldId="dc04dd11-1d9a-4d47-b780-306ac687a3da">
      <Field DataFieldId="75bbf05c-6894-485c-a444-c0cccee30219"/>
    </NextSteps>
    <PreliminaryAssessmentTable DataFieldId="59ab63ed-01c9-4ac3-b8ea-57bcfbac2b3b">
      <Field DataFieldId="67655cf5-b87d-46c2-bfc7-5af5d3f617f6"/>
    </PreliminaryAssessmentTable>
    <GrowthOpportunitiesTable DataFieldId="d82450e0-b173-4c57-bc44-4dfc7081a767">
      <Field DataFieldId="87339fe7-d3e4-43ca-a5ed-20dd95467a49"/>
    </GrowthOpportunitiesTable>
    <AXPprogram DataFieldId="6d1a66e0-2a4a-4c9e-b048-b3cd97dcb239">
      <Field DataFieldId="c0d5f9c3-10b1-407c-b725-ccf540a638a3"/>
    </AXPprogram>
    <Field DataFieldId="e28878ed-62f8-4364-a876-b2110c34af6b">paula.robinson@aexp.com</Field>
    <Field DataFieldId="cde3a2f3-568b-4e09-84ca-38f0c830fa59">001A000000Tx2gC</Field>
    <Field DataFieldId="983ee8e8-2d72-46cd-b470-c52af0921d6f"/>
    <Field DataFieldId="81b6bcd1-1364-42c6-ac7c-fac5ec71b3a3"/>
    <Field DataFieldId="fa2cb67a-022b-48a5-bfdf-86386e0f7e8d"/>
    <Field DataFieldId="e7fa7ca8-3a3c-4c90-be85-221855ec2e61"/>
    <Field DataFieldId="fa54e47b-3fc2-431b-a97d-910ee66a5fe0"/>
    <Field DataFieldId="67c78a54-c7f7-4130-bf4b-a7ca8b62e901"/>
    <Field DataFieldId="532292fe-e69a-40fd-9bf9-a2cd689661ed"/>
    <Field DataFieldId="c6795f0f-3863-4cc2-a8fd-812741403c7c"/>
    <Field DataFieldId="9d5dee08-e68e-49c6-a08d-b63f93251807"/>
    <Field DataFieldId="0c6d6169-b654-4b2c-b0f2-2908bbf9cb9e"/>
    <Field DataFieldId="ddd37631-219e-4ef9-91ae-59a5c4f1b776"/>
    <Field DataFieldId="5b865cf7-11e2-4b56-9eb7-751b6c901389"/>
    <Field DataFieldId="01cae305-a9a0-44bd-a830-5b4826762805"/>
    <Field DataFieldId="8bd3dc2b-5d3b-45d9-8121-5d1c1fd23fd8"/>
  </Record>
</SourceDataModel>
</file>

<file path=customXml/item51.xml><?xml version="1.0" encoding="utf-8"?>
<VariableListDefinition name="ListGroup" displayName="ListGroup" id="a894f521-2dcb-4668-95f6-30d50ddfd756" isdomainofvalue="False" dataSourceId="f5f50b39-49ef-4ca1-8464-5a09130028bc">
  <DataSourceParameterMappings variableListUniqueId="a894f521-2dcb-4668-95f6-30d50ddfd756" dataSourceId="f5f50b39-49ef-4ca1-8464-5a09130028bc">
    <InputParameterMappings>
      <DataParameterMapping dataFieldId="4e8fd0d4-08d6-484f-82e3-861e0083695d" dataFieldName="InputList" isLiteral="False" isVariable="True" mappedDataSourceId="4aa6b4dd-2857-4d04-8d08-551336db0a7b" mappedDataFieldId="31f53753-fece-4578-8308-8639301cbd83" mappedVariableListUniqueId="b77d3609-bf05-4ad8-9839-92a8f798a7b8">
        <DataParameterMapping dataFieldId="cf35b097-f0c5-4022-b638-32fe7c95a6aa" dataFieldName="ListItem" isLiteral="False" isVariable="True" mappedDataSourceId="4aa6b4dd-2857-4d04-8d08-551336db0a7b" mappedDataFieldId="389675ab-fd2b-47bb-b216-ce2744574009" mappedVariableListUniqueId="b77d3609-bf05-4ad8-9839-92a8f798a7b8"/>
      </DataParameterMapping>
    </InputParameterMappings>
  </DataSourceParameterMappings>
  <Variable name="ListGroup" type="STRING" dataFieldId="2afa0948-ece9-4833-8d7d-edf2a79fee3b">
    <Description>ListGroup</Description>
  </Variable>
</VariableListDefinition>
</file>

<file path=customXml/item52.xml><?xml version="1.0" encoding="utf-8"?>
<Layout UniqueId="eea8cda5-a363-4881-b1e7-69e068de1808" Name="Icon Use" ContentType="application/vnd.openxmlformats-officedocument.presentationml.slideLayout+xml" MajorVersion="0" MinorVersion="1" IsDirty="False" isLocalCopy="false"/>
</file>

<file path=customXml/item53.xml><?xml version="1.0" encoding="utf-8"?>
<VariableListDefinition name="Computed" displayName="Computed" id="5dd145f9-efe6-4297-a280-6cd8f165bf71" isdomainofvalue="False" dataSourceId="bd2af073-86b0-469a-bd59-2eba8a46ff44">
  <Variable name="BusinessOwnerDisplay" type="STRING" dataFieldId="a4b9a263-2694-4f0c-ac97-7e50fe31c3a3" isExpression="True">
    <ExpressionString>if([[3f7b05f6-f9ab-4261-85a5-d55ce2e7abd8:66d71df3-6422-4655-8081-44e267c9a528:099da370-fcb9-43b2-8335-13e03fcd3f19]]=1,[[7231f328-a4d5-4f82-884d-3c48abd7edb1:6fb60b17-7d6b-4134-91a7-7cf3f31fd71e:e7fa7ca8-3a3c-4c90-be85-221855ec2e61]],[[7231f328-a4d5-4f82-884d-3c48abd7edb1:6fb60b17-7d6b-4134-91a7-7cf3f31fd71e:a659ad92-9b3e-4f38-878c-91d39ab0071f]])</ExpressionString>
  </Variable>
  <Variable name="DateDisplay" type="STRING" dataFieldId="ef168f01-bdd2-470f-9e06-dc1fb0bc0d4b" isExpression="True">
    <Format>
      <DateFormatter formatString="m/d/yyyy"/>
    </Format>
    <ExpressionString>if([[3f7b05f6-f9ab-4261-85a5-d55ce2e7abd8:66d71df3-6422-4655-8081-44e267c9a528:099da370-fcb9-43b2-8335-13e03fcd3f19]]=1,[[7231f328-a4d5-4f82-884d-3c48abd7edb1:6fb60b17-7d6b-4134-91a7-7cf3f31fd71e:983ee8e8-2d72-46cd-b470-c52af0921d6f]],[[7231f328-a4d5-4f82-884d-3c48abd7edb1:6fb60b17-7d6b-4134-91a7-7cf3f31fd71e:899bcbfb-ca99-42a5-89d6-a0ede17c2812]])
</ExpressionString>
  </Variable>
  <Variable name="AcctIDMaster" type="STRING" dataFieldId="4034c10f-907c-46e3-8c92-3a32bea25743" isExpression="True">
    <ExpressionString>if([[3f7b05f6-f9ab-4261-85a5-d55ce2e7abd8:66d71df3-6422-4655-8081-44e267c9a528:099da370-fcb9-43b2-8335-13e03fcd3f19]]=1,[[7231f328-a4d5-4f82-884d-3c48abd7edb1:6fb60b17-7d6b-4134-91a7-7cf3f31fd71e:cde3a2f3-568b-4e09-84ca-38f0c830fa59]],[[7231f328-a4d5-4f82-884d-3c48abd7edb1:6fb60b17-7d6b-4134-91a7-7cf3f31fd71e:0e015f46-c357-4dac-9f6d-11c115b91e1c]])</ExpressionString>
  </Variable>
  <Variable name="DisplayUserName" type="STRING" dataFieldId="afade83e-43ce-41f3-9140-1799ba476bf9" isExpression="True">
    <ExpressionString>if([[3f7b05f6-f9ab-4261-85a5-d55ce2e7abd8:66d71df3-6422-4655-8081-44e267c9a528:099da370-fcb9-43b2-8335-13e03fcd3f19]]=1,[[778ab7aa-b848-4fa0-a96d-26dcc3985f0e:d60f53a4-6658-4c6e-bd47-b138fbac80f4:baf0d9a2-f550-47c4-93d7-c2f43755bcdc]],[[778ab7aa-b848-4fa0-a96d-26dcc3985f0e:d60f53a4-6658-4c6e-bd47-b138fbac80f4:baf0d9a2-f550-47c4-93d7-c2f43755bcdc]])
</ExpressionString>
  </Variable>
  <Variable name="DisplayEmail" type="STRING" dataFieldId="d7592a5c-2e8e-4c56-89d8-259043bcb235" isExpression="True">
    <ExpressionString>if([[3f7b05f6-f9ab-4261-85a5-d55ce2e7abd8:66d71df3-6422-4655-8081-44e267c9a528:099da370-fcb9-43b2-8335-13e03fcd3f19]]=1,[[f8891d2f-6d19-414d-9cfd-f26f5408d763:4aa6b4dd-2857-4d04-8d08-551336db0a7b:49cd6671-336f-45b6-902e-8b6a98747c69]],[[f8891d2f-6d19-414d-9cfd-f26f5408d763:4aa6b4dd-2857-4d04-8d08-551336db0a7b:49cd6671-336f-45b6-902e-8b6a98747c69]])
</ExpressionString>
  </Variable>
  <Variable name="DisplayPhone" type="STRING" dataFieldId="ad483eac-d579-42c9-9ff9-b9ca986ac92b" isExpression="True">
    <ExpressionString>if([[3f7b05f6-f9ab-4261-85a5-d55ce2e7abd8:66d71df3-6422-4655-8081-44e267c9a528:099da370-fcb9-43b2-8335-13e03fcd3f19]]=1,[[f8891d2f-6d19-414d-9cfd-f26f5408d763:4aa6b4dd-2857-4d04-8d08-551336db0a7b:8c9dcf77-dd80-4071-970e-904463cdfae3]],[[f8891d2f-6d19-414d-9cfd-f26f5408d763:4aa6b4dd-2857-4d04-8d08-551336db0a7b:8c9dcf77-dd80-4071-970e-904463cdfae3]])
</ExpressionString>
  </Variable>
  <Variable name="CBDAccountDisplay" type="STRING" dataFieldId="a922c67e-2a51-478f-b9f2-f19ff3f40a0a" isExpression="True">
    <ExpressionString>if([[7231f328-a4d5-4f82-884d-3c48abd7edb1:6fb60b17-7d6b-4134-91a7-7cf3f31fd71e:81b6bcd1-1364-42c6-ac7c-fac5ec71b3a3]]="Yes",[[7231f328-a4d5-4f82-884d-3c48abd7edb1:6fb60b17-7d6b-4134-91a7-7cf3f31fd71e:fa2cb67a-022b-48a5-bfdf-86386e0f7e8d]],[[095696c2-67cc-4758-b901-5b3129597f02:18292f9d-1375-47e0-a0c8-8fd8ec4c7e11:bb0e2ae6-b785-4fba-b6fe-4cd677ae51c4]])</ExpressionString>
  </Variable>
  <Variable name="AccountNameComputed" type="STRING" dataFieldId="802ef8ca-ae96-48a1-90a2-cf1018bf74b8" isExpression="True">
    <ExpressionString>if([[7231f328-a4d5-4f82-884d-3c48abd7edb1:6fb60b17-7d6b-4134-91a7-7cf3f31fd71e:cf196aeb-f7fd-4d1c-b78f-81f6df8997f7]]="Yes",[[7231f328-a4d5-4f82-884d-3c48abd7edb1:6fb60b17-7d6b-4134-91a7-7cf3f31fd71e:9e8b9ddb-4f0d-4bf7-8621-c9d9dcd50821]],[[095696c2-67cc-4758-b901-5b3129597f02:18292f9d-1375-47e0-a0c8-8fd8ec4c7e11:bb0e2ae6-b785-4fba-b6fe-4cd677ae51c4]])</ExpressionString>
  </Variable>
  <Variable name="AccountDisplayMaster" type="STRING" dataFieldId="fe68788d-f1b2-45af-ba7e-560fdddbc144" isExpression="True">
    <ExpressionString>if([[3f7b05f6-f9ab-4261-85a5-d55ce2e7abd8:66d71df3-6422-4655-8081-44e267c9a528:099da370-fcb9-43b2-8335-13e03fcd3f19]]=1,[[5dd145f9-efe6-4297-a280-6cd8f165bf71:bd2af073-86b0-469a-bd59-2eba8a46ff44:a922c67e-2a51-478f-b9f2-f19ff3f40a0a]],[[5dd145f9-efe6-4297-a280-6cd8f165bf71:bd2af073-86b0-469a-bd59-2eba8a46ff44:802ef8ca-ae96-48a1-90a2-cf1018bf74b8]])</ExpressionString>
  </Variable>
  <Variable name="DisplayTitle" type="STRING" dataFieldId="b808429d-a88d-4bd0-bac7-4ca16df4ed8e" isExpression="True">
    <ExpressionString>if([[3f7b05f6-f9ab-4261-85a5-d55ce2e7abd8:66d71df3-6422-4655-8081-44e267c9a528:099da370-fcb9-43b2-8335-13e03fcd3f19]]=1,[[f8891d2f-6d19-414d-9cfd-f26f5408d763:4aa6b4dd-2857-4d04-8d08-551336db0a7b:4c485d9c-652f-4318-a5bd-ef0d3b639e24]],[[f8891d2f-6d19-414d-9cfd-f26f5408d763:4aa6b4dd-2857-4d04-8d08-551336db0a7b:4c485d9c-652f-4318-a5bd-ef0d3b639e24]])
</ExpressionString>
  </Variable>
</VariableListDefinition>
</file>

<file path=customXml/item54.xml><?xml version="1.0" encoding="utf-8"?>
<DataSourceInfo>
  <Id>66d71df3-6422-4655-8081-44e267c9a528</Id>
  <MajorVersion>3</MajorVersion>
  <MinorVersion>0</MinorVersion>
  <DataSourceType>Normal</DataSourceType>
  <Name>CBDValidate</Name>
  <Description/>
  <Filter/>
  <InputParameters>
    <FieldInfo>
      <Id>a7684cbd-5862-4f89-80b0-8441112a6589</Id>
      <Name>InputGroups</Name>
      <Description>InputGroups</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@DEFINEDNAME=InputGroups</NativeFieldMapping>
      <OriginalName>InputGroups</OriginalName>
      <ValidationMessage/>
    </FieldInfo>
  </InputParameters>
  <InvocationActions>
    <InvocationAction>
      <Id>db471796-c4b8-4af6-ac29-89b8a63d9ebf</Id>
      <Name>Azure Blob</Name>
      <TargetMappingId>c48eea61-1740-41f9-9de9-234944021424</TargetMappingId>
      <InvocationType>AZURE_BLOB</InvocationType>
      <InvocationString>4199ed7b-7ced-4a99-b951-58e428c1243e</InvocationString>
      <InvocationMetadata/>
    </InvocationAction>
  </InvocationActions>
  <DataFields>
    <FieldInfo>
      <Id>099da370-fcb9-43b2-8335-13e03fcd3f19</Id>
      <Name>CBDValidate</Name>
      <Description>CBDValidate</Description>
      <ExpressionString/>
      <FieldType>System.Int32</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@DEFINEDNAME=CBDValidate</NativeFieldMapping>
      <OriginalName>CBDValidate</OriginalName>
      <ValidationMessage/>
    </FieldInfo>
  </DataFields>
</DataSourceInfo>
</file>

<file path=customXml/item55.xml><?xml version="1.0" encoding="utf-8"?>
<DataSourceMapping>
  <Id>e9f21a00-39f0-4251-937c-68304e1f22a2</Id>
  <Name>AD_HOC_MAPPING</Name>
  <TargetDataSource>6fb60b17-7d6b-4134-91a7-7cf3f31fd71e</TargetDataSource>
  <SourceType>XML File</SourceType>
  <IsReadOnly>false</IsReadOnly>
  <SalesforceOrganizationId>00000000-0000-0000-0000-000000000000</SalesforceOrganizationId>
  <SalesforceOrganizationName/>
  <SalesforceApiVersion/>
  <Properties>
    <Property Name="RecordSeperator" Value="SampleData/DataRecord"/>
  </Properties>
  <RawMappings>
    <RawMapping DataFieldId="899bcbfb-ca99-42a5-89d6-a0ede17c2812" Mapping="DataRecord/Date"/>
    <RawMapping DataFieldId="a659ad92-9b3e-4f38-878c-91d39ab0071f" Mapping="DataRecord/BusinessOwner"/>
    <RawMapping DataFieldId="0e015f46-c357-4dac-9f6d-11c115b91e1c" Mapping="DataRecord/Account"/>
    <RawMapping DataFieldId="cf196aeb-f7fd-4d1c-b78f-81f6df8997f7" Mapping="DataRecord/ManualOverrideAccount"/>
    <RawMapping DataFieldId="9e8b9ddb-4f0d-4bf7-8621-c9d9dcd50821" Mapping="DataRecord/ManualAccountName"/>
    <RawMapping DataFieldId="7cdd1ad7-dbfe-46a1-980b-f276b3b8d12b" Mapping="DataRecord/Client_Since_c"/>
    <RawMapping DataFieldId="d82450e0-b173-4c57-bc44-4dfc7081a767" Mapping="DataRecord/GrowthOpportunitiesTable"/>
    <RawMapping DataFieldId="30a35134-acd2-4621-b4ab-39d1b785ebb3" Mapping="DataRecord/Trends"/>
    <RawMapping DataFieldId="edaad75e-3f37-4025-85d2-56f3d4e4b046" Mapping="DataRecord/Trends/TrendDescription"/>
    <RawMapping DataFieldId="9768d09d-8094-4ad6-8486-a59c696b174a" Mapping="DataRecord/Trends/TrendHeader"/>
    <RawMapping DataFieldId="350288a7-5c80-466f-a157-8d59b78a039c" Mapping="DataRecord/BusinessPriorities"/>
    <RawMapping DataFieldId="a1a7d23e-de1e-49a8-a63c-f9b2dfcc4a97" Mapping="DataRecord/BusinessPriorities/BusinessPriority"/>
    <RawMapping DataFieldId="654e11b8-38fc-4b7c-b5ea-7cd0a490d951" Mapping="DataRecord/BusinessPriorities/ProgramDetails"/>
    <RawMapping DataFieldId="5c661d3b-6fac-4209-b636-2f5d9a534ff1" Mapping="DataRecord/BusinessPriorities/HowItHelped"/>
    <RawMapping DataFieldId="32d56662-727c-4397-acac-56e80b138701" Mapping="DataRecord/Agenda"/>
    <RawMapping DataFieldId="331ddc5b-7c07-4aff-98d4-06990fd0f71e" Mapping="DataRecord/Agenda/AgendaItem"/>
    <RawMapping DataFieldId="dc04dd11-1d9a-4d47-b780-306ac687a3da" Mapping="DataRecord/NextSteps"/>
    <RawMapping DataFieldId="75bbf05c-6894-485c-a444-c0cccee30219" Mapping="DataRecord/NextSteps/NextSteps"/>
    <RawMapping DataFieldId="6d1a66e0-2a4a-4c9e-b048-b3cd97dcb239" Mapping="DataRecord/AXPprogram"/>
    <RawMapping DataFieldId="c0d5f9c3-10b1-407c-b725-ccf540a638a3" Mapping="DataRecord/AXPprogram/Program"/>
    <RawMapping DataFieldId="59ab63ed-01c9-4ac3-b8ea-57bcfbac2b3b" Mapping="DataRecord/PreliminaryAssessmentTable"/>
    <RawMapping DataFieldId="67655cf5-b87d-46c2-bfc7-5af5d3f617f6" Mapping="DataRecord/PreliminaryAssessmentTable/PreliminaryAssessment1"/>
    <RawMapping DataFieldId="87339fe7-d3e4-43ca-a5ed-20dd95467a49" Mapping="DataRecord/GrowthOpportunitiesTable/GrowthOpportunities1"/>
    <RawMapping DataFieldId="e28878ed-62f8-4364-a876-b2110c34af6b" Mapping="DataRecord/AccountOwner"/>
    <RawMapping DataFieldId="cde3a2f3-568b-4e09-84ca-38f0c830fa59" Mapping="DataRecord/CBDAccount"/>
    <RawMapping DataFieldId="983ee8e8-2d72-46cd-b470-c52af0921d6f" Mapping="DataRecord/DateCBD"/>
    <RawMapping DataFieldId="81b6bcd1-1364-42c6-ac7c-fac5ec71b3a3" Mapping="DataRecord/CBDManualOverride"/>
    <RawMapping DataFieldId="fa2cb67a-022b-48a5-bfdf-86386e0f7e8d" Mapping="DataRecord/CBDManualAccountName"/>
    <RawMapping DataFieldId="e7fa7ca8-3a3c-4c90-be85-221855ec2e61" Mapping="DataRecord/CBDBusinessOwner"/>
    <RawMapping DataFieldId="fa54e47b-3fc2-431b-a97d-910ee66a5fe0" Mapping="DataRecord/AccountDisplayMaster"/>
    <RawMapping DataFieldId="67c78a54-c7f7-4130-bf4b-a7ca8b62e901" Mapping="DataRecord/BusinessOwnerDisplay"/>
    <RawMapping DataFieldId="532292fe-e69a-40fd-9bf9-a2cd689661ed" Mapping="DataRecord/DisplayUserName"/>
    <RawMapping DataFieldId="c6795f0f-3863-4cc2-a8fd-812741403c7c" Mapping="DataRecord/DisplayTitle"/>
    <RawMapping DataFieldId="9d5dee08-e68e-49c6-a08d-b63f93251807" Mapping="DataRecord/DisplayEmail"/>
    <RawMapping DataFieldId="0c6d6169-b654-4b2c-b0f2-2908bbf9cb9e" Mapping="DataRecord/DisplayPhone"/>
    <RawMapping DataFieldId="ddd37631-219e-4ef9-91ae-59a5c4f1b776" Mapping="DataRecord/DateDisplay"/>
    <RawMapping DataFieldId="5b865cf7-11e2-4b56-9eb7-751b6c901389" Mapping="DataRecord/accountdisplaymaster"/>
    <RawMapping DataFieldId="01cae305-a9a0-44bd-a830-5b4826762805" Mapping="DataRecord/MerchantName"/>
    <RawMapping DataFieldId="8bd3dc2b-5d3b-45d9-8121-5d1c1fd23fd8" Mapping="DataRecord/ChargeVolume"/>
  </RawMappings>
  <DesignTimeProperties/>
</DataSourceMapping>
</file>

<file path=customXml/item56.xml><?xml version="1.0" encoding="utf-8"?>
<Layout UniqueId="c2966e73-2f22-4ed0-8ac0-51fc29a1c616" Name="Title and Content" ContentType="application/vnd.openxmlformats-officedocument.presentationml.slideLayout+xml" MajorVersion="0" MinorVersion="1" IsDirty="False" isLocalCopy="false"/>
</file>

<file path=customXml/item57.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8.xml><?xml version="1.0" encoding="utf-8"?>
<DataSourceMapping>
  <Id>c48eea61-1740-41f9-9de9-234944021424</Id>
  <Name/>
  <TargetDataSource>66d71df3-6422-4655-8081-44e267c9a528</TargetDataSource>
  <SourceType>Excel Model(xlsx)</SourceType>
  <IsReadOnly>false</IsReadOnly>
  <SalesforceOrganizationId>00000000-0000-0000-0000-000000000000</SalesforceOrganizationId>
  <SalesforceOrganizationName/>
  <SalesforceApiVersion/>
  <Properties/>
  <RawMappings>
    <RawMapping DataFieldId="099da370-fcb9-43b2-8335-13e03fcd3f19" Mapping="@DEFINEDNAME=CBDValidate"/>
    <RawMapping DataFieldId="a7684cbd-5862-4f89-80b0-8441112a6589" Mapping="@DEFINEDNAME=InputGroups"/>
  </RawMappings>
  <DesignTimeProperties/>
</DataSourceMapping>
</file>

<file path=customXml/item59.xml><?xml version="1.0" encoding="utf-8"?>
<SlideMaster UniqueId="bc1f2396-f2d9-4323-ba4c-f88ddc71f187" Name="CLICK TO EDIT MASTER TITLE" ContentType="application/vnd.openxmlformats-officedocument.presentationml.slideMaster+xml" MajorVersion="0" MinorVersion="1" IsDirty="False" LocalName="1_Custom Design" isLocalCopy="false"/>
</file>

<file path=customXml/item6.xml><?xml version="1.0" encoding="utf-8"?>
<DataSourceInfo>
  <Id>c67e9e87-a536-47b6-9284-1177d83c625c</Id>
  <MajorVersion>0</MajorVersion>
  <MinorVersion>1</MinorVersion>
  <DataSourceType>System</DataSourceType>
  <Name>System</Name>
  <Description/>
  <Filter/>
  <DataFields/>
</DataSourceInfo>
</file>

<file path=customXml/item60.xml><?xml version="1.0" encoding="utf-8"?>
<VariableList UniqueId="a894f521-2dcb-4668-95f6-30d50ddfd756" Name="ListGroup" ContentType="XML" MajorVersion="0" MinorVersion="1" isLocalCopy="False" IsBaseObject="False" DataSourceId="f5f50b39-49ef-4ca1-8464-5a09130028bc" DataSourceMajorVersion="1" DataSourceMinorVersion="0"/>
</file>

<file path=customXml/item61.xml><?xml version="1.0" encoding="utf-8"?>
<VariableList UniqueId="3f7b05f6-f9ab-4261-85a5-d55ce2e7abd8" Name="CBDValidate" ContentType="XML" MajorVersion="0" MinorVersion="1" isLocalCopy="False" IsBaseObject="False" DataSourceId="66d71df3-6422-4655-8081-44e267c9a528" DataSourceMajorVersion="3" DataSourceMinorVersion="0"/>
</file>

<file path=customXml/item62.xml><?xml version="1.0" encoding="utf-8"?>
<AllExternalAdhocVariableMappings/>
</file>

<file path=customXml/item63.xml><?xml version="1.0" encoding="utf-8"?>
<Layout UniqueId="4981e264-83a3-4ea7-962c-807517496328" Name="Tittle + 2 Charts + 2 Text Boxes" ContentType="application/vnd.openxmlformats-officedocument.presentationml.slideLayout+xml" MajorVersion="0" MinorVersion="1" IsDirty="False" isLocalCopy="false"/>
</file>

<file path=customXml/item64.xml><?xml version="1.0" encoding="utf-8"?>
<VariableList UniqueId="e7841792-3ad6-4e55-bd8b-9c1a4510083d" Name="ManualSelectionInfo" ContentType="XML" MajorVersion="0" MinorVersion="1" isLocalCopy="False" IsBaseObject="False" DataSourceId="b36eb4af-0733-47e7-ad0f-270806b86592" DataSourceMajorVersion="0" DataSourceMinorVersion="1"/>
</file>

<file path=customXml/item65.xml><?xml version="1.0" encoding="utf-8"?>
<Layout UniqueId="b45724e7-0a26-4e27-8207-bb46dbfee5e9" Name="Style Guide P1" ContentType="application/vnd.openxmlformats-officedocument.presentationml.slideLayout+xml" MajorVersion="0" MinorVersion="1" IsDirty="False" isLocalCopy="false"/>
</file>

<file path=customXml/item66.xml><?xml version="1.0" encoding="utf-8"?>
<Layout UniqueId="df03fe2d-265e-47ef-99a8-85f2254befbd" Name="Tittle + Sub Head + Text + Graph" ContentType="application/vnd.openxmlformats-officedocument.presentationml.slideLayout+xml" MajorVersion="0" MinorVersion="1" IsDirty="False" isLocalCopy="false"/>
</file>

<file path=customXml/item67.xml><?xml version="1.0" encoding="utf-8"?>
<Layout UniqueId="9ee2a0c9-e75e-439e-9016-de9577c26eb8" Name="Tittle + Text + Right Picture" ContentType="application/vnd.openxmlformats-officedocument.presentationml.slideLayout+xml" MajorVersion="0" MinorVersion="1" IsDirty="False" isLocalCopy="false"/>
</file>

<file path=customXml/item68.xml><?xml version="1.0" encoding="utf-8"?>
<Layout UniqueId="b0fb0e45-9f04-4280-bc67-014449cabc09" Name="8_Title and Content" ContentType="application/vnd.openxmlformats-officedocument.presentationml.slideLayout+xml" MajorVersion="0" MinorVersion="1" IsDirty="False" isLocalCopy="false"/>
</file>

<file path=customXml/item69.xml><?xml version="1.0" encoding="utf-8"?>
<DataSourceMapping>
  <Id>51e46ad6-0aca-4391-a4d9-576b40f007ba</Id>
  <Name/>
  <TargetDataSource>d60f53a4-6658-4c6e-bd47-b138fbac80f4</TargetDataSource>
  <SourceType>Excel Model(xlsx)</SourceType>
  <IsReadOnly>false</IsReadOnly>
  <SalesforceOrganizationId>00000000-0000-0000-0000-000000000000</SalesforceOrganizationId>
  <SalesforceOrganizationName/>
  <SalesforceApiVersion/>
  <Properties/>
  <RawMappings>
    <RawMapping DataFieldId="baf0d9a2-f550-47c4-93d7-c2f43755bcdc" Mapping="@DEFINEDNAME=FullName"/>
    <RawMapping DataFieldId="c9bba87d-afde-415d-b89e-07425e6456e4" Mapping="@DEFINEDNAME=FirstName"/>
    <RawMapping DataFieldId="c492303f-fc0f-4042-bc5b-b6fc945317c6" Mapping="@DEFINEDNAME=LastName"/>
  </RawMappings>
  <DesignTimeProperties/>
</DataSourceMapping>
</file>

<file path=customXml/item7.xml><?xml version="1.0" encoding="utf-8"?>
<Layout UniqueId="7e7af220-1c6a-494f-8901-5af525a893d0" Name="Tittle + 4%'s + Text" ContentType="application/vnd.openxmlformats-officedocument.presentationml.slideLayout+xml" MajorVersion="0" MinorVersion="1" IsDirty="False" isLocalCopy="false"/>
</file>

<file path=customXml/item70.xml><?xml version="1.0" encoding="utf-8"?>
<TemplateEditing>
  <RootElementId>e0250328-e664-4928-9698-84cd96d7d448</RootElementId>
  <TenantOrigin>aexp</TenantOrigin>
</TemplateEditing>
</file>

<file path=customXml/item71.xml><?xml version="1.0" encoding="utf-8"?>
<VariableList UniqueId="5dd145f9-efe6-4297-a280-6cd8f165bf71" Name="Computed" ContentType="XML" MajorVersion="0" MinorVersion="1" isLocalCopy="False" IsBaseObject="False" DataSourceId="bd2af073-86b0-469a-bd59-2eba8a46ff44" DataSourceMajorVersion="0" DataSourceMinorVersion="1"/>
</file>

<file path=customXml/item72.xml><?xml version="1.0" encoding="utf-8"?>
<Layout UniqueId="f9cb6e3f-fa90-48f2-98ca-fe75d6c277ac" Name="Cover Slide 1" ContentType="application/vnd.openxmlformats-officedocument.presentationml.slideLayout+xml" MajorVersion="0" MinorVersion="1" IsDirty="False" isLocalCopy="false"/>
</file>

<file path=customXml/item73.xml><?xml version="1.0" encoding="utf-8"?>
<Layout UniqueId="b8f08c8e-8d3a-4469-88b5-c68b4639d1ef" Name="7_Title and Content" ContentType="application/vnd.openxmlformats-officedocument.presentationml.slideLayout+xml" MajorVersion="0" MinorVersion="1" IsDirty="False" isLocalCopy="false"/>
</file>

<file path=customXml/item74.xml><?xml version="1.0" encoding="utf-8"?>
<Layout UniqueId="27d0299f-b97b-4de9-8c48-c010a89e8c8a" Name="Photography" ContentType="application/vnd.openxmlformats-officedocument.presentationml.slideLayout+xml" MajorVersion="0" MinorVersion="1" IsDirty="False" isLocalCopy="false"/>
</file>

<file path=customXml/item75.xml><?xml version="1.0" encoding="utf-8"?>
<Layout UniqueId="5e5e5f6a-78bf-453c-8270-20924e75468c" Name="Title No Text" ContentType="application/vnd.openxmlformats-officedocument.presentationml.slideLayout+xml" MajorVersion="0" MinorVersion="1" IsDirty="False" isLocalCopy="false"/>
</file>

<file path=customXml/item76.xml><?xml version="1.0" encoding="utf-8"?>
<DataSourceInfo>
  <Id>18292f9d-1375-47e0-a0c8-8fd8ec4c7e11</Id>
  <MajorVersion>7</MajorVersion>
  <MinorVersion>0</MinorVersion>
  <DataSourceType>Normal</DataSourceType>
  <Name>AccountProdDetail</Name>
  <Description/>
  <Filter>Id = '[Id]'</Filter>
  <InvocationParameters>
    <FieldInfo>
      <Id>d5c6ef12-f4e5-4da1-85d2-5f28a43630b7</Id>
      <Name>Id</Name>
      <Description>Id</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Id</OriginalName>
      <ValidationMessage/>
    </FieldInfo>
  </InvocationParameters>
  <InvocationActions>
    <InvocationAction>
      <Id>4559d45f-6895-44ea-8f84-05441a8f6aac</Id>
      <Name/>
      <TargetMappingId>eba6453a-c856-4b89-a0d1-29c09eff34c8</TargetMappingId>
      <InvocationType>SALESFORCE</InvocationType>
      <InvocationString/>
      <InvocationMetadata/>
    </InvocationAction>
  </InvocationActions>
  <DataFields>
    <FieldInfo>
      <Id>77ab1906-b292-424e-af6d-4cd5461edef4</Id>
      <Name>Client_Since__c</Name>
      <Description>Client Since (Date)</Description>
      <ExpressionString/>
      <FieldType>System.Date</FieldType>
      <Filter/>
      <DefaultValue/>
      <IsInputParameter>false</IsInputParameter>
      <IsInputMultipleValues>false</IsInputMultipleValues>
      <IncludeInRecordSelector>false</IncludeInRecordSelector>
      <IsRepeating>false</IsRepeating>
      <IsKeyField>false</IsKeyField>
      <Required>false</Required>
      <NativeSourceType>Date</NativeSourceType>
      <MaxLength>0</MaxLength>
      <DynamicDomainOfValueSourceId/>
      <TrimEmptyRows>false</TrimEmptyRows>
      <CanIncludeInModel>true</CanIncludeInModel>
      <IncludeInModel>true</IncludeInModel>
      <IsPartial>false</IsPartial>
      <IsValid>true</IsValid>
      <NativeFieldMapping>Client_Since__c</NativeFieldMapping>
      <OriginalName/>
      <ValidationMessage/>
    </FieldInfo>
    <FieldInfo>
      <Id>f8e798f0-3eb7-4360-864b-3ef1c9c4803f</Id>
      <Name>Communicated_Limit__c</Name>
      <Description>Communicated Limit</Description>
      <ExpressionString/>
      <FieldType>System.Float</FieldType>
      <Filter/>
      <DefaultValue/>
      <IsInputParameter>false</IsInputParameter>
      <IsInputMultipleValues>false</IsInputMultipleValues>
      <IncludeInRecordSelector>false</IncludeInRecordSelector>
      <IsRepeating>false</IsRepeating>
      <IsKeyField>false</IsKeyField>
      <Required>false</Required>
      <NativeSourceType>Double</NativeSourceType>
      <MaxLength>0</MaxLength>
      <DynamicDomainOfValueSourceId/>
      <TrimEmptyRows>false</TrimEmptyRows>
      <CanIncludeInModel>true</CanIncludeInModel>
      <IncludeInModel>true</IncludeInModel>
      <IsPartial>false</IsPartial>
      <IsValid>true</IsValid>
      <NativeFieldMapping>Communicated_Limit__c</NativeFieldMapping>
      <OriginalName/>
      <ValidationMessage/>
    </FieldInfo>
    <FieldInfo>
      <Id>315aa129-7339-4aa6-9e1f-ebb3a54a23f8</Id>
      <Name>Communicated_Limit_Currency__c</Name>
      <Description>Communicated Limit Currency</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Communicated_Limit_Currency__c</NativeFieldMapping>
      <OriginalName/>
      <ValidationMessage/>
    </FieldInfo>
    <FieldInfo>
      <Id>bb0e2ae6-b785-4fba-b6fe-4cd677ae51c4</Id>
      <Name>Name</Name>
      <Description>Account 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Name</NativeFieldMapping>
      <OriginalName/>
      <ValidationMessage/>
    </FieldInfo>
  </DataFields>
</DataSourceInfo>
</file>

<file path=customXml/item77.xml><?xml version="1.0" encoding="utf-8"?>
<VariableList UniqueId="51d2f1d5-243d-49a6-b398-8bed8a813934" Name="System" ContentType="XML" MajorVersion="0" MinorVersion="1" isLocalCopy="False" IsBaseObject="False" DataSourceId="c67e9e87-a536-47b6-9284-1177d83c625c" DataSourceMajorVersion="0" DataSourceMinorVersion="1"/>
</file>

<file path=customXml/item78.xml><?xml version="1.0" encoding="utf-8"?>
<Layout UniqueId="0b6240e2-eb4f-4870-9a67-868c089d18c2" Name="2_Title and Content" ContentType="application/vnd.openxmlformats-officedocument.presentationml.slideLayout+xml" MajorVersion="0" MinorVersion="1" IsDirty="False" isLocalCopy="false"/>
</file>

<file path=customXml/item79.xml><?xml version="1.0" encoding="utf-8"?>
<DataSourceInfo>
  <Id>f5f50b39-49ef-4ca1-8464-5a09130028bc</Id>
  <MajorVersion>1</MajorVersion>
  <MinorVersion>0</MinorVersion>
  <DataSourceType>Normal</DataSourceType>
  <Name>ListGroup</Name>
  <Description/>
  <Filter/>
  <InputParameters>
    <TableInfo>
      <Id>4e8fd0d4-08d6-484f-82e3-861e0083695d</Id>
      <Name>InputList</Name>
      <Description/>
      <ExpressionString/>
      <FieldType>InputList</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NativeFieldMapping>
      <OriginalName>InputList</OriginalName>
      <ValidationMessage/>
      <FieldInfo>
        <Id>cf35b097-f0c5-4022-b638-32fe7c95a6aa</Id>
        <Name>ListItem</Name>
        <Description>ListItem</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@DEFINEDNAME=InputList/Column0</NativeFieldMapping>
        <OriginalName>ListItem</OriginalName>
        <ValidationMessage/>
      </FieldInfo>
    </TableInfo>
  </InputParameters>
  <InvocationActions>
    <InvocationAction>
      <Id>31cfa48a-f590-4362-9bb5-97dfa70078cf</Id>
      <Name>Azure Blob</Name>
      <TargetMappingId>d34af2cb-c365-47a4-b4dd-0593cab42a31</TargetMappingId>
      <InvocationType>AZURE_BLOB</InvocationType>
      <InvocationString>6723dc5f-62b0-4733-a2c6-6d95394f21af</InvocationString>
      <InvocationMetadata/>
    </InvocationAction>
  </InvocationActions>
  <DataFields>
    <FieldInfo>
      <Id>2afa0948-ece9-4833-8d7d-edf2a79fee3b</Id>
      <Name>ListGroup</Name>
      <Description>ListGroup</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@DEFINEDNAME=ListGroup</NativeFieldMapping>
      <OriginalName>ListGroup</OriginalName>
      <ValidationMessage/>
    </FieldInfo>
  </DataFields>
</DataSourceInfo>
</file>

<file path=customXml/item8.xml><?xml version="1.0" encoding="utf-8"?>
<DataSourceInfo>
  <Id>bd2af073-86b0-469a-bd59-2eba8a46ff44</Id>
  <MajorVersion>0</MajorVersion>
  <MinorVersion>1</MinorVersion>
  <DataSourceType>Expression</DataSourceType>
  <Name>Computed</Name>
  <Description/>
  <Filter/>
  <DataFields>
    <FieldInfo>
      <Id>a4b9a263-2694-4f0c-ac97-7e50fe31c3a3</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ef168f01-bdd2-470f-9e06-dc1fb0bc0d4b</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4034c10f-907c-46e3-8c92-3a32bea25743</Id>
      <Name>AcctIDMaster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AcctIDMaster</OriginalName>
      <ValidationMessage/>
    </FieldInfo>
    <FieldInfo>
      <Id>afade83e-43ce-41f3-9140-1799ba476bf9</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d7592a5c-2e8e-4c56-89d8-259043bcb235</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ad483eac-d579-42c9-9ff9-b9ca986ac92b</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a922c67e-2a51-478f-b9f2-f19ff3f40a0a</Id>
      <Name>CBDAccountDisplay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CBDAccountDisplay</OriginalName>
      <ValidationMessage/>
    </FieldInfo>
    <FieldInfo>
      <Id>802ef8ca-ae96-48a1-90a2-cf1018bf74b8</Id>
      <Name>AccountNameComputed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AccountNameComputed</OriginalName>
      <ValidationMessage/>
    </FieldInfo>
    <FieldInfo>
      <Id>fe68788d-f1b2-45af-ba7e-560fdddbc144</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b808429d-a88d-4bd0-bac7-4ca16df4ed8e</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DataFields>
</DataSourceInfo>
</file>

<file path=customXml/item80.xml><?xml version="1.0" encoding="utf-8"?>
<Layout UniqueId="d723a48c-28b3-46e5-bb6f-ae9fa802ab0e" Name="Style Guide P2" ContentType="application/vnd.openxmlformats-officedocument.presentationml.slideLayout+xml" MajorVersion="0" MinorVersion="1" IsDirty="False" isLocalCopy="false"/>
</file>

<file path=customXml/item81.xml><?xml version="1.0" encoding="utf-8"?>
<DataSourceInfo>
  <Id>6fb60b17-7d6b-4134-91a7-7cf3f31fd71e</Id>
  <MajorVersion>0</MajorVersion>
  <MinorVersion>1</MinorVersion>
  <DataSourceType>Ad_Hoc</DataSourceType>
  <Name>AD_HOC</Name>
  <Description/>
  <Filter/>
  <DataFields>
    <FieldInfo>
      <Id>899bcbfb-ca99-42a5-89d6-a0ede17c2812</Id>
      <Name>Date</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OriginalName>
      <ValidationMessage/>
    </FieldInfo>
    <FieldInfo>
      <Id>a659ad92-9b3e-4f38-878c-91d39ab0071f</Id>
      <Name>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OriginalName>
      <ValidationMessage/>
    </FieldInfo>
    <FieldInfo>
      <Id>0e015f46-c357-4dac-9f6d-11c115b91e1c</Id>
      <Nam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riginalName>
      <ValidationMessage/>
    </FieldInfo>
    <FieldInfo>
      <Id>cf196aeb-f7fd-4d1c-b78f-81f6df8997f7</Id>
      <Name>ManualOverrideAccount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ManualOverrideAccount</OriginalName>
      <ValidationMessage/>
    </FieldInfo>
    <FieldInfo>
      <Id>9e8b9ddb-4f0d-4bf7-8621-c9d9dcd50821</Id>
      <Name>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ManualAccountName</OriginalName>
      <ValidationMessage/>
    </FieldInfo>
    <FieldInfo>
      <Id>7cdd1ad7-dbfe-46a1-980b-f276b3b8d12b</Id>
      <Name>Client_Since_c</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Client_Since_c</OriginalName>
      <ValidationMessage/>
    </FieldInfo>
    <FieldInfo>
      <Id>e28878ed-62f8-4364-a876-b2110c34af6b</Id>
      <Name>AccountOwner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AccountOwner</OriginalName>
      <ValidationMessage/>
    </FieldInfo>
    <FieldInfo>
      <Id>cde3a2f3-568b-4e09-84ca-38f0c830fa59</Id>
      <Name>CBDAccount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OriginalName>
      <ValidationMessage/>
    </FieldInfo>
    <FieldInfo>
      <Id>983ee8e8-2d72-46cd-b470-c52af0921d6f</Id>
      <Name>DateCBD</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DateCBD</OriginalName>
      <ValidationMessage/>
    </FieldInfo>
    <FieldInfo>
      <Id>81b6bcd1-1364-42c6-ac7c-fac5ec71b3a3</Id>
      <Name>CBDManualOverride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CBDManualOverride</OriginalName>
      <ValidationMessage/>
    </FieldInfo>
    <FieldInfo>
      <Id>fa2cb67a-022b-48a5-bfdf-86386e0f7e8d</Id>
      <Name>CBDManualAccountName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CBDManualAccountName</OriginalName>
      <ValidationMessage/>
    </FieldInfo>
    <FieldInfo>
      <Id>e7fa7ca8-3a3c-4c90-be85-221855ec2e61</Id>
      <Name>CBDBusinessOwner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CBDBusinessOwner</OriginalName>
      <ValidationMessage/>
    </FieldInfo>
    <FieldInfo>
      <Id>fa54e47b-3fc2-431b-a97d-910ee66a5fe0</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67c78a54-c7f7-4130-bf4b-a7ca8b62e901</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532292fe-e69a-40fd-9bf9-a2cd689661ed</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c6795f0f-3863-4cc2-a8fd-812741403c7c</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FieldInfo>
      <Id>9d5dee08-e68e-49c6-a08d-b63f93251807</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0c6d6169-b654-4b2c-b0f2-2908bbf9cb9e</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ddd37631-219e-4ef9-91ae-59a5c4f1b776</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5b865cf7-11e2-4b56-9eb7-751b6c901389</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01cae305-a9a0-44bd-a830-5b4826762805</Id>
      <Name>MerchantName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MerchantName</OriginalName>
      <ValidationMessage/>
    </FieldInfo>
    <FieldInfo>
      <Id>8bd3dc2b-5d3b-45d9-8121-5d1c1fd23fd8</Id>
      <Name>ChargeVolume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ChargeVolume</OriginalName>
      <ValidationMessage/>
    </FieldInfo>
    <TableInfo>
      <Id>32d56662-727c-4397-acac-56e80b138701</Id>
      <Name>Agenda</Name>
      <Description/>
      <ExpressionString/>
      <FieldType>Agenda</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Id>331ddc5b-7c07-4aff-98d4-06990fd0f71e</Id>
        <Name>AgendaItem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AgendaItem</OriginalName>
        <ValidationMessage/>
      </FieldInfo>
    </TableInfo>
    <TableInfo>
      <Id>6d1a66e0-2a4a-4c9e-b048-b3cd97dcb239</Id>
      <Name>AXPprogram</Name>
      <Description/>
      <ExpressionString/>
      <FieldType>AXPprogram</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c0d5f9c3-10b1-407c-b725-ccf540a638a3</Id>
        <Name>Program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350288a7-5c80-466f-a157-8d59b78a039c</Id>
      <Name>BusinessPriorities</Name>
      <Description/>
      <ExpressionString/>
      <FieldType>BusinessPriorities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BusinessPriorities</OriginalName>
      <ValidationMessage/>
      <FieldInfo>
        <Id>a1a7d23e-de1e-49a8-a63c-f9b2dfcc4a97</Id>
        <Name>BusinessPriority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BusinessPriority</OriginalName>
        <ValidationMessage/>
      </FieldInfo>
      <FieldInfo>
        <Id>654e11b8-38fc-4b7c-b5ea-7cd0a490d951</Id>
        <Name>ProgramDetails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ProgramDetails</OriginalName>
        <ValidationMessage/>
      </FieldInfo>
      <FieldInfo>
        <Id>5c661d3b-6fac-4209-b636-2f5d9a534ff1</Id>
        <Name>HowItHelped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HowItHelped</OriginalName>
        <ValidationMessage/>
      </FieldInfo>
    </TableInfo>
    <TableInfo>
      <Id>d82450e0-b173-4c57-bc44-4dfc7081a767</Id>
      <Name>GrowthOpportunitiesTable</Name>
      <Description/>
      <ExpressionString/>
      <FieldType>GrowthOpportunitiesTable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87339fe7-d3e4-43ca-a5ed-20dd95467a49</Id>
        <Name>GrowthOpportunities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dc04dd11-1d9a-4d47-b780-306ac687a3da</Id>
      <Name>NextSteps</Name>
      <Description/>
      <ExpressionString/>
      <FieldType>NextSteps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Id>75bbf05c-6894-485c-a444-c0cccee30219</Id>
        <Name>NextSteps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TableInfo>
    <TableInfo>
      <Id>59ab63ed-01c9-4ac3-b8ea-57bcfbac2b3b</Id>
      <Name>PreliminaryAssessmentTable</Name>
      <Description/>
      <ExpressionString/>
      <FieldType>PreliminaryAssessmentTable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67655cf5-b87d-46c2-bfc7-5af5d3f617f6</Id>
        <Name>PreliminaryAssessment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30a35134-acd2-4621-b4ab-39d1b785ebb3</Id>
      <Name>Trends</Name>
      <Description/>
      <ExpressionString/>
      <FieldType>Trends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Trends</OriginalName>
      <ValidationMessage/>
      <FieldInfo>
        <Id>edaad75e-3f37-4025-85d2-56f3d4e4b046</Id>
        <Name>TrendDescription</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TrendDescription</OriginalName>
        <ValidationMessage/>
      </FieldInfo>
      <FieldInfo>
        <Id>9768d09d-8094-4ad6-8486-a59c696b174a</Id>
        <Name>TrendHeader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TrendHeader</OriginalName>
        <ValidationMessage/>
      </FieldInfo>
    </TableInfo>
  </DataFields>
</DataSourceInfo>
</file>

<file path=customXml/item82.xml><?xml version="1.0" encoding="utf-8"?>
<SlideGroups>
  <SlideGroup name="Corporate Platinum Card" isManuallySelectable="True" id="6e35a3e5-d80c-4a55-801c-044920f6e348" majorVersion="0" minorVersion="1">
    <SlideId>415</SlideId>
    <SlideId>442</SlideId>
    <SlideId>443</SlideId>
    <SlideId>444</SlideId>
  </SlideGroup>
  <SlideGroup name="Corporate Gold Card" isManuallySelectable="True" id="a7109358-f775-49cd-ac18-693c5b4d95a8" majorVersion="0" minorVersion="1">
    <SlideId>414</SlideId>
    <SlideId>439</SlideId>
    <SlideId>440</SlideId>
    <SlideId>441</SlideId>
  </SlideGroup>
  <SlideGroup name="Corporate Green Card" isManuallySelectable="True" id="06a21916-a158-40b2-97f6-db58d0cd6c34" majorVersion="0" minorVersion="1">
    <SlideId>413</SlideId>
    <SlideId>438</SlideId>
  </SlideGroup>
  <SlideGroup name="Corporate Card Comparison" isManuallySelectable="True" id="9cd0b28c-e133-4e1e-8fae-885c5eaec7f8" majorVersion="0" minorVersion="1">
    <SlideId>416</SlideId>
  </SlideGroup>
  <SlideGroup name="Corporate Purchasing Card" isManuallySelectable="True" id="9660bd97-6c43-40f7-8567-417f888ab2bb" majorVersion="0" minorVersion="1">
    <SlideId>419</SlideId>
    <SlideId>420</SlideId>
    <SlideId>459</SlideId>
  </SlideGroup>
  <SlideGroup name="Corporate Meeting Card" isManuallySelectable="True" id="45a78113-ffae-4f19-ad7b-37052cee9d07" majorVersion="0" minorVersion="1">
    <SlideId>417</SlideId>
    <SlideId>418</SlideId>
    <SlideId>458</SlideId>
  </SlideGroup>
  <SlideGroup name="American Airlines Business Extra Card" isManuallySelectable="True" id="3ff073b5-8233-435b-94d0-fc71484ce4f6" majorVersion="0" minorVersion="1">
    <SlideId>426</SlideId>
    <SlideId>464</SlideId>
    <SlideId>465</SlideId>
  </SlideGroup>
  <SlideGroup name="Corporate Membership Rewards" isManuallySelectable="True" id="8362f6b7-e1ca-43fb-83d6-303f820c7317" majorVersion="0" minorVersion="1">
    <SlideId>430</SlideId>
    <SlideId>431</SlideId>
    <SlideId>468</SlideId>
    <SlideId>469</SlideId>
  </SlideGroup>
  <SlideGroup name="@Work" isManuallySelectable="True" id="483521b7-30a7-400f-b943-14c75df9e7be" majorVersion="0" minorVersion="1">
    <SlideId>429</SlideId>
    <SlideId>467</SlideId>
  </SlideGroup>
  <SlideGroup name="Business Travel Journey" isManuallySelectable="True" id="d87353d6-2d6a-44c1-a997-1fdd8a7f8665" majorVersion="0" minorVersion="1">
    <SlideId>428</SlideId>
    <SlideId>466</SlideId>
  </SlideGroup>
  <SlideGroup name="Common Business Expenses" isManuallySelectable="True" id="ea5001a2-7934-4e0d-88f4-9bdcaacb3801" majorVersion="0" minorVersion="1">
    <SlideId>435</SlideId>
  </SlideGroup>
  <SlideGroup name="Buyer Initiated Payments" isManuallySelectable="True" id="690ef9dc-3f61-4112-86c3-b1f190eb9278" majorVersion="0" minorVersion="1">
    <SlideId>423</SlideId>
    <SlideId>461</SlideId>
  </SlideGroup>
  <SlideGroup name="Check Payments - BIP" isManuallySelectable="True" id="11ac80b9-278c-440d-97a2-9c6552467d8e" majorVersion="0" minorVersion="1">
    <SlideId>424</SlideId>
    <SlideId>462</SlideId>
  </SlideGroup>
  <SlideGroup name="Title" isManuallySelectable="True" id="5a7fc4d0-47d0-4c8d-ac3a-ad0a0cf24241" majorVersion="0" minorVersion="1">
    <SlideId>403</SlideId>
  </SlideGroup>
  <SlideGroup name="Agenda" isManuallySelectable="True" id="04dd4a59-31a3-4ba7-8748-8fdc14cac864" majorVersion="0" minorVersion="1">
    <SlideId>402</SlideId>
  </SlideGroup>
  <SlideGroup name="Client Metrics Templates" isManuallySelectable="True" id="b6f05d1b-6306-42ea-affc-0cf65f6433a5" majorVersion="0" minorVersion="1">
    <SlideId>404</SlideId>
    <SlideId>405</SlideId>
    <SlideId>406</SlideId>
    <SlideId>407</SlideId>
    <SlideId>408</SlideId>
  </SlideGroup>
  <SlideGroup name="Coverage" isManuallySelectable="True" id="b1b4f7a1-9a75-4200-8e67-1e9c69adbead" majorVersion="0" minorVersion="1">
    <SlideId>427</SlideId>
  </SlideGroup>
  <SlideGroup name=" Liability Options" isManuallySelectable="True" id="782a8db7-a810-4519-bf0c-502a018ce31b" majorVersion="0" minorVersion="1">
    <SlideId>432</SlideId>
  </SlideGroup>
  <SlideGroup name="Net Promoter Score" isManuallySelectable="True" id="67813a98-e041-46fd-aa49-1f873592945a" majorVersion="0" minorVersion="1">
    <SlideId>434</SlideId>
  </SlideGroup>
  <SlideGroup name="Next Steps" isManuallySelectable="True" id="cda5624e-9bca-45f9-9e7a-66a601d07b60" majorVersion="0" minorVersion="1">
    <SlideId>436</SlideId>
  </SlideGroup>
  <SlideGroup name="Thank You" isManuallySelectable="True" id="a8683ab5-c0fa-45cf-aa61-0aec237b354c" majorVersion="0" minorVersion="1">
    <SlideId>437</SlideId>
  </SlideGroup>
  <SlideGroup name="BTA" isManuallySelectable="True" id="7a469db3-f245-42bf-be15-0ef7a167ca1a" majorVersion="0" minorVersion="1">
    <SlideId>421</SlideId>
    <SlideId>422</SlideId>
    <SlideId>460</SlideId>
  </SlideGroup>
  <SlideGroup name="vPayment" isManuallySelectable="True" id="b2048e3e-99c8-4072-8019-a2cbbd4b0636" majorVersion="0" minorVersion="1">
    <SlideId>425</SlideId>
    <SlideId>463</SlideId>
  </SlideGroup>
  <SlideGroup name="Product Suite" isManuallySelectable="True" id="918b9344-a2ee-4199-8417-421d4c4abba1" majorVersion="0" minorVersion="1">
    <SlideId>412</SlideId>
  </SlideGroup>
  <SlideGroup name="GCS Overview" isManuallySelectable="True" id="3f66d693-1bbc-4c99-84ab-39b0137471f6" majorVersion="0" minorVersion="1">
    <SlideId>409</SlideId>
    <SlideId>410</SlideId>
    <SlideId>411</SlideId>
  </SlideGroup>
  <SlideGroup name="Concur" isManuallySelectable="True" id="bc3134ba-86b9-4c4b-bbe8-896be546ced2" majorVersion="0" minorVersion="1">
    <SlideId>433</SlideId>
    <SlideId>470</SlideId>
  </SlideGroup>
</SlideGroups>
</file>

<file path=customXml/item83.xml><?xml version="1.0" encoding="utf-8"?>
<VariableListDefinition name="CBDValidate" displayName="CBDValidate" id="3f7b05f6-f9ab-4261-85a5-d55ce2e7abd8" isdomainofvalue="False" dataSourceId="66d71df3-6422-4655-8081-44e267c9a528">
  <DataSourceParameterMappings variableListUniqueId="3f7b05f6-f9ab-4261-85a5-d55ce2e7abd8" dataSourceId="66d71df3-6422-4655-8081-44e267c9a528">
    <InputParameterMappings>
      <DataParameterMapping dataFieldId="a7684cbd-5862-4f89-80b0-8441112a6589" dataFieldName="InputGroups" isLiteral="False" isVariable="True" mappedDataSourceId="f5f50b39-49ef-4ca1-8464-5a09130028bc" mappedDataFieldId="2afa0948-ece9-4833-8d7d-edf2a79fee3b" mappedVariableListUniqueId="a894f521-2dcb-4668-95f6-30d50ddfd756"/>
    </InputParameterMappings>
  </DataSourceParameterMappings>
  <Variable name="CBDValidate" type="INTEGER" dataFieldId="099da370-fcb9-43b2-8335-13e03fcd3f19">
    <Description>CBDValidate</Description>
  </Variable>
</VariableListDefinition>
</file>

<file path=customXml/item84.xml><?xml version="1.0" encoding="utf-8"?>
<Presentation UniqueId="e0250328-e664-4928-9698-84cd96d7d448" MajorVersion="15" MinorVersion="0"/>
</file>

<file path=customXml/item85.xml><?xml version="1.0" encoding="utf-8"?>
<Layout UniqueId="5ab326a5-671a-4218-bfa6-380ecb7d44f2" Name="Timeline Slide + 3 Boxes" ContentType="application/vnd.openxmlformats-officedocument.presentationml.slideLayout+xml" MajorVersion="0" MinorVersion="1" IsDirty="False" isLocalCopy="false"/>
</file>

<file path=customXml/item86.xml><?xml version="1.0" encoding="utf-8"?>
<Layout UniqueId="954a08aa-5ee0-4170-9148-59295b9e0194" Name="6_Title and Content" ContentType="application/vnd.openxmlformats-officedocument.presentationml.slideLayout+xml" MajorVersion="0" MinorVersion="1" IsDirty="False" isLocalCopy="false"/>
</file>

<file path=customXml/item87.xml><?xml version="1.0" encoding="utf-8"?>
<VariableListDefinition name="System" displayName="System" id="51d2f1d5-243d-49a6-b398-8bed8a813934" isdomainofvalue="False" dataSourceId="c67e9e87-a536-47b6-9284-1177d83c625c"/>
</file>

<file path=customXml/item88.xml><?xml version="1.0" encoding="utf-8"?>
<Layout UniqueId="c19f1c4a-8278-4bc3-a91c-c0f212882d5d" Name="Agenda Slide" ContentType="application/vnd.openxmlformats-officedocument.presentationml.slideLayout+xml" MajorVersion="0" MinorVersion="1" IsDirty="False" isLocalCopy="false"/>
</file>

<file path=customXml/item89.xml><?xml version="1.0" encoding="utf-8"?>
<Layout UniqueId="f070c036-a77d-4422-a927-37f24eeeb290" Name="Table + Numbers" ContentType="application/vnd.openxmlformats-officedocument.presentationml.slideLayout+xml" MajorVersion="0" MinorVersion="1" IsDirty="False" isLocalCopy="false"/>
</file>

<file path=customXml/item9.xml><?xml version="1.0" encoding="utf-8"?>
<VariableListDefinition name="AccountProdDetail_1" displayName="AccountProdDetail_1" id="095696c2-67cc-4758-b901-5b3129597f02" isdomainofvalue="False" dataSourceId="18292f9d-1375-47e0-a0c8-8fd8ec4c7e11">
  <DataSourceParameterMappings variableListUniqueId="095696c2-67cc-4758-b901-5b3129597f02" dataSourceId="18292f9d-1375-47e0-a0c8-8fd8ec4c7e11">
    <InvocationParameterMappings>
      <DataParameterMapping dataFieldId="d5c6ef12-f4e5-4da1-85d2-5f28a43630b7" dataFieldName="Id" isLiteral="False" isVariable="True" mappedDataSourceId="bd2af073-86b0-469a-bd59-2eba8a46ff44" mappedDataFieldId="4034c10f-907c-46e3-8c92-3a32bea25743" mappedVariableListUniqueId="5dd145f9-efe6-4297-a280-6cd8f165bf71"/>
    </InvocationParameterMappings>
  </DataSourceParameterMappings>
  <Variable name="Client_Since__c" type="DATE" dataFieldId="77ab1906-b292-424e-af6d-4cd5461edef4">
    <Description>Client Since (Date)</Description>
  </Variable>
  <Variable name="Communicated_Limit__c" type="FLOAT" dataFieldId="f8e798f0-3eb7-4360-864b-3ef1c9c4803f">
    <Description>Communicated Limit</Description>
    <Format>
      <GenericNumberFormatter decimalPlace="0" useSeparator="True" negativeNumberStyle="STANDARD"/>
    </Format>
  </Variable>
  <Variable name="Communicated_Limit_Currency__c" type="STRING" dataFieldId="315aa129-7339-4aa6-9e1f-ebb3a54a23f8">
    <Description>Communicated Limit Currency</Description>
  </Variable>
  <Variable name="Name" type="STRING" dataFieldId="bb0e2ae6-b785-4fba-b6fe-4cd677ae51c4">
    <Description>Account Name</Description>
  </Variable>
</VariableListDefinition>
</file>

<file path=customXml/item90.xml><?xml version="1.0" encoding="utf-8"?>
<VariableListDefinition name="ManualSelectionInfo" displayName="ManualSelectionInfo" id="e7841792-3ad6-4e55-bd8b-9c1a4510083d" isdomainofvalue="False" dataSourceId="b36eb4af-0733-47e7-ad0f-270806b86592">
  <Variable name="_Corporate_Platinum_Card" type="BOOL" dataFieldId="6e35a3e5-d80c-4a55-801c-044920f6e348" isManualSelVar="True" manualSelectionItemName="Corporate Platinum Card"/>
  <Variable name="_Corporate_Gold_Card" type="BOOL" dataFieldId="a7109358-f775-49cd-ac18-693c5b4d95a8" isManualSelVar="True" manualSelectionItemName="Corporate Gold Card"/>
  <Variable name="_Corporate_Green_Card" type="BOOL" dataFieldId="06a21916-a158-40b2-97f6-db58d0cd6c34" isManualSelVar="True" manualSelectionItemName="Corporate Green Card"/>
  <Variable name="_Corporate_Card_Comparison" type="BOOL" dataFieldId="9cd0b28c-e133-4e1e-8fae-885c5eaec7f8" isManualSelVar="True" manualSelectionItemName="Corporate Card Comparison"/>
  <Variable name="_Corporate_Purchasing_Card" type="BOOL" dataFieldId="9660bd97-6c43-40f7-8567-417f888ab2bb" isManualSelVar="True" manualSelectionItemName="Corporate Purchasing Card"/>
  <Variable name="_Corporate_Meeting_Card" type="BOOL" dataFieldId="45a78113-ffae-4f19-ad7b-37052cee9d07" isManualSelVar="True" manualSelectionItemName="Corporate Meeting Card"/>
  <Variable name="_American_Airlines_Business_Extra_Card" type="BOOL" dataFieldId="3ff073b5-8233-435b-94d0-fc71484ce4f6" isManualSelVar="True" manualSelectionItemName="American Airlines Business Extra Card"/>
  <Variable name="_Corporate_Membership_Rewards" type="BOOL" dataFieldId="8362f6b7-e1ca-43fb-83d6-303f820c7317" isManualSelVar="True" manualSelectionItemName="Corporate Membership Rewards"/>
  <Variable name="_@Work" type="BOOL" dataFieldId="483521b7-30a7-400f-b943-14c75df9e7be" isManualSelVar="True" manualSelectionItemName="@Work"/>
  <Variable name="_Business_Travel_Journey" type="BOOL" dataFieldId="d87353d6-2d6a-44c1-a997-1fdd8a7f8665" isManualSelVar="True" manualSelectionItemName="Business Travel Journey"/>
  <Variable name="_Common_Business_Expenses" type="BOOL" dataFieldId="ea5001a2-7934-4e0d-88f4-9bdcaacb3801" isManualSelVar="True" manualSelectionItemName="Common Business Expenses"/>
  <Variable name="_Buyer_Initiated_Payments" type="BOOL" dataFieldId="690ef9dc-3f61-4112-86c3-b1f190eb9278" isManualSelVar="True" manualSelectionItemName="Buyer Initiated Payments"/>
  <Variable name="_Check_Payments_-_BIP" type="BOOL" dataFieldId="11ac80b9-278c-440d-97a2-9c6552467d8e" isManualSelVar="True" manualSelectionItemName="Check Payments - BIP"/>
  <Variable name="_Title" type="BOOL" dataFieldId="5a7fc4d0-47d0-4c8d-ac3a-ad0a0cf24241" isManualSelVar="True" manualSelectionItemName="Title"/>
  <Variable name="_Agenda" type="BOOL" dataFieldId="04dd4a59-31a3-4ba7-8748-8fdc14cac864" isManualSelVar="True" manualSelectionItemName="Agenda"/>
  <Variable name="_Client_Metrics_Templates" type="BOOL" dataFieldId="b6f05d1b-6306-42ea-affc-0cf65f6433a5" isManualSelVar="True" manualSelectionItemName="Client Metrics Templates"/>
  <Variable name="_Coverage" type="BOOL" dataFieldId="b1b4f7a1-9a75-4200-8e67-1e9c69adbead" isManualSelVar="True" manualSelectionItemName="Coverage"/>
  <Variable name="__Liability_Options" type="BOOL" dataFieldId="782a8db7-a810-4519-bf0c-502a018ce31b" isManualSelVar="True" manualSelectionItemName=" Liability Options"/>
  <Variable name="_Net_Promoter_Score" type="BOOL" dataFieldId="67813a98-e041-46fd-aa49-1f873592945a" isManualSelVar="True" manualSelectionItemName="Net Promoter Score"/>
  <Variable name="_Next_Steps" type="BOOL" dataFieldId="cda5624e-9bca-45f9-9e7a-66a601d07b60" isManualSelVar="True" manualSelectionItemName="Next Steps"/>
  <Variable name="_Thank_You" type="BOOL" dataFieldId="a8683ab5-c0fa-45cf-aa61-0aec237b354c" isManualSelVar="True" manualSelectionItemName="Thank You"/>
  <Variable name="_BTA" type="BOOL" dataFieldId="7a469db3-f245-42bf-be15-0ef7a167ca1a" isManualSelVar="True" manualSelectionItemName="BTA"/>
  <Variable name="_vPayment" type="BOOL" dataFieldId="b2048e3e-99c8-4072-8019-a2cbbd4b0636" isManualSelVar="True" manualSelectionItemName="vPayment"/>
  <Variable name="_Product_Suite" type="BOOL" dataFieldId="918b9344-a2ee-4199-8417-421d4c4abba1" isManualSelVar="True" manualSelectionItemName="Product Suite"/>
  <Variable name="_GCS_Overview" type="BOOL" dataFieldId="3f66d693-1bbc-4c99-84ab-39b0137471f6" isManualSelVar="True" manualSelectionItemName="GCS Overview"/>
  <Variable name="_Concur" type="BOOL" dataFieldId="bc3134ba-86b9-4c4b-bbe8-896be546ced2" isManualSelVar="True" manualSelectionItemName="Concur"/>
</VariableListDefinition>
</file>

<file path=customXml/item91.xml><?xml version="1.0" encoding="utf-8"?>
<VariableList UniqueId="f8891d2f-6d19-414d-9cfd-f26f5408d763" Name="UserInfoNEW" ContentType="XML" MajorVersion="0" MinorVersion="1" isLocalCopy="False" IsBaseObject="False" DataSourceId="4aa6b4dd-2857-4d04-8d08-551336db0a7b" DataSourceMajorVersion="2" DataSourceMinorVersion="0"/>
</file>

<file path=customXml/itemProps1.xml><?xml version="1.0" encoding="utf-8"?>
<ds:datastoreItem xmlns:ds="http://schemas.openxmlformats.org/officeDocument/2006/customXml" ds:itemID="{FC277DFE-CCA2-43C9-AF9F-2136C0581AC3}">
  <ds:schemaRefs/>
</ds:datastoreItem>
</file>

<file path=customXml/itemProps10.xml><?xml version="1.0" encoding="utf-8"?>
<ds:datastoreItem xmlns:ds="http://schemas.openxmlformats.org/officeDocument/2006/customXml" ds:itemID="{65E521D3-E414-44F1-813C-C6016FD57215}">
  <ds:schemaRefs/>
</ds:datastoreItem>
</file>

<file path=customXml/itemProps11.xml><?xml version="1.0" encoding="utf-8"?>
<ds:datastoreItem xmlns:ds="http://schemas.openxmlformats.org/officeDocument/2006/customXml" ds:itemID="{FF6FF276-5C38-4C2A-9615-37173746F64C}">
  <ds:schemaRefs/>
</ds:datastoreItem>
</file>

<file path=customXml/itemProps12.xml><?xml version="1.0" encoding="utf-8"?>
<ds:datastoreItem xmlns:ds="http://schemas.openxmlformats.org/officeDocument/2006/customXml" ds:itemID="{F888695E-1EC8-449B-B7A8-8389CF2638AB}">
  <ds:schemaRefs/>
</ds:datastoreItem>
</file>

<file path=customXml/itemProps13.xml><?xml version="1.0" encoding="utf-8"?>
<ds:datastoreItem xmlns:ds="http://schemas.openxmlformats.org/officeDocument/2006/customXml" ds:itemID="{3C952C50-0FD2-4516-B7D3-35158F21A444}">
  <ds:schemaRefs/>
</ds:datastoreItem>
</file>

<file path=customXml/itemProps14.xml><?xml version="1.0" encoding="utf-8"?>
<ds:datastoreItem xmlns:ds="http://schemas.openxmlformats.org/officeDocument/2006/customXml" ds:itemID="{11EC81CA-20D3-4A49-9CE7-6EA353375CCD}">
  <ds:schemaRefs/>
</ds:datastoreItem>
</file>

<file path=customXml/itemProps15.xml><?xml version="1.0" encoding="utf-8"?>
<ds:datastoreItem xmlns:ds="http://schemas.openxmlformats.org/officeDocument/2006/customXml" ds:itemID="{58B15904-E64E-4DE2-8755-A29A7F8FFA2F}">
  <ds:schemaRefs/>
</ds:datastoreItem>
</file>

<file path=customXml/itemProps16.xml><?xml version="1.0" encoding="utf-8"?>
<ds:datastoreItem xmlns:ds="http://schemas.openxmlformats.org/officeDocument/2006/customXml" ds:itemID="{ADC2F5DE-F75C-4D02-B44D-D2342C5BFB95}">
  <ds:schemaRefs/>
</ds:datastoreItem>
</file>

<file path=customXml/itemProps17.xml><?xml version="1.0" encoding="utf-8"?>
<ds:datastoreItem xmlns:ds="http://schemas.openxmlformats.org/officeDocument/2006/customXml" ds:itemID="{232685C7-EED3-4F78-9FE8-0AAEC2373BEC}">
  <ds:schemaRefs/>
</ds:datastoreItem>
</file>

<file path=customXml/itemProps18.xml><?xml version="1.0" encoding="utf-8"?>
<ds:datastoreItem xmlns:ds="http://schemas.openxmlformats.org/officeDocument/2006/customXml" ds:itemID="{81ADFBE0-A740-44C7-9FA8-C3F86E825244}">
  <ds:schemaRefs/>
</ds:datastoreItem>
</file>

<file path=customXml/itemProps19.xml><?xml version="1.0" encoding="utf-8"?>
<ds:datastoreItem xmlns:ds="http://schemas.openxmlformats.org/officeDocument/2006/customXml" ds:itemID="{D786763F-F51D-48A0-9CE8-F8246182BABE}">
  <ds:schemaRefs/>
</ds:datastoreItem>
</file>

<file path=customXml/itemProps2.xml><?xml version="1.0" encoding="utf-8"?>
<ds:datastoreItem xmlns:ds="http://schemas.openxmlformats.org/officeDocument/2006/customXml" ds:itemID="{C04A659A-8E86-4D09-B744-A28044B79D16}">
  <ds:schemaRefs/>
</ds:datastoreItem>
</file>

<file path=customXml/itemProps20.xml><?xml version="1.0" encoding="utf-8"?>
<ds:datastoreItem xmlns:ds="http://schemas.openxmlformats.org/officeDocument/2006/customXml" ds:itemID="{830B1339-C8FD-4D1E-9A8D-B24C3708760C}">
  <ds:schemaRefs/>
</ds:datastoreItem>
</file>

<file path=customXml/itemProps21.xml><?xml version="1.0" encoding="utf-8"?>
<ds:datastoreItem xmlns:ds="http://schemas.openxmlformats.org/officeDocument/2006/customXml" ds:itemID="{682BD4A6-E728-4214-92A7-C4E5A2ED43B4}">
  <ds:schemaRefs/>
</ds:datastoreItem>
</file>

<file path=customXml/itemProps22.xml><?xml version="1.0" encoding="utf-8"?>
<ds:datastoreItem xmlns:ds="http://schemas.openxmlformats.org/officeDocument/2006/customXml" ds:itemID="{0455F0DE-BEDA-4E64-8FE4-576E287A6F45}">
  <ds:schemaRefs/>
</ds:datastoreItem>
</file>

<file path=customXml/itemProps23.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4.xml><?xml version="1.0" encoding="utf-8"?>
<ds:datastoreItem xmlns:ds="http://schemas.openxmlformats.org/officeDocument/2006/customXml" ds:itemID="{8999AC22-93B7-4830-A961-156B05A26902}">
  <ds:schemaRefs/>
</ds:datastoreItem>
</file>

<file path=customXml/itemProps25.xml><?xml version="1.0" encoding="utf-8"?>
<ds:datastoreItem xmlns:ds="http://schemas.openxmlformats.org/officeDocument/2006/customXml" ds:itemID="{BB974FFD-B01D-429D-80C8-2EC484DE2B10}">
  <ds:schemaRefs/>
</ds:datastoreItem>
</file>

<file path=customXml/itemProps26.xml><?xml version="1.0" encoding="utf-8"?>
<ds:datastoreItem xmlns:ds="http://schemas.openxmlformats.org/officeDocument/2006/customXml" ds:itemID="{C4BF7709-0997-47F8-9878-04F0C750E05F}">
  <ds:schemaRefs/>
</ds:datastoreItem>
</file>

<file path=customXml/itemProps27.xml><?xml version="1.0" encoding="utf-8"?>
<ds:datastoreItem xmlns:ds="http://schemas.openxmlformats.org/officeDocument/2006/customXml" ds:itemID="{98C875BF-8285-462B-A19E-B3433BFAD6E3}">
  <ds:schemaRefs/>
</ds:datastoreItem>
</file>

<file path=customXml/itemProps28.xml><?xml version="1.0" encoding="utf-8"?>
<ds:datastoreItem xmlns:ds="http://schemas.openxmlformats.org/officeDocument/2006/customXml" ds:itemID="{497070F0-BAB7-4E7D-8273-D01AF2292F1F}">
  <ds:schemaRefs/>
</ds:datastoreItem>
</file>

<file path=customXml/itemProps29.xml><?xml version="1.0" encoding="utf-8"?>
<ds:datastoreItem xmlns:ds="http://schemas.openxmlformats.org/officeDocument/2006/customXml" ds:itemID="{B5370037-A771-4C00-9846-1D5FF25AAC76}">
  <ds:schemaRefs/>
</ds:datastoreItem>
</file>

<file path=customXml/itemProps3.xml><?xml version="1.0" encoding="utf-8"?>
<ds:datastoreItem xmlns:ds="http://schemas.openxmlformats.org/officeDocument/2006/customXml" ds:itemID="{B400E918-ECF7-4468-8477-DA3FD4DC0693}">
  <ds:schemaRefs/>
</ds:datastoreItem>
</file>

<file path=customXml/itemProps30.xml><?xml version="1.0" encoding="utf-8"?>
<ds:datastoreItem xmlns:ds="http://schemas.openxmlformats.org/officeDocument/2006/customXml" ds:itemID="{3AD780E6-6DA0-46A9-A86D-1A4D800C6869}">
  <ds:schemaRefs/>
</ds:datastoreItem>
</file>

<file path=customXml/itemProps31.xml><?xml version="1.0" encoding="utf-8"?>
<ds:datastoreItem xmlns:ds="http://schemas.openxmlformats.org/officeDocument/2006/customXml" ds:itemID="{1F44394B-B59F-4695-ADA1-F97C9E5E4111}">
  <ds:schemaRefs/>
</ds:datastoreItem>
</file>

<file path=customXml/itemProps32.xml><?xml version="1.0" encoding="utf-8"?>
<ds:datastoreItem xmlns:ds="http://schemas.openxmlformats.org/officeDocument/2006/customXml" ds:itemID="{0ABF9D23-C4F4-4457-8E02-AD6B3296DD0E}">
  <ds:schemaRefs/>
</ds:datastoreItem>
</file>

<file path=customXml/itemProps33.xml><?xml version="1.0" encoding="utf-8"?>
<ds:datastoreItem xmlns:ds="http://schemas.openxmlformats.org/officeDocument/2006/customXml" ds:itemID="{9E529B5F-A141-439F-9CF9-10785EF34CB4}">
  <ds:schemaRefs/>
</ds:datastoreItem>
</file>

<file path=customXml/itemProps34.xml><?xml version="1.0" encoding="utf-8"?>
<ds:datastoreItem xmlns:ds="http://schemas.openxmlformats.org/officeDocument/2006/customXml" ds:itemID="{DA0060E7-96A1-4625-BDD6-2742A34A2432}">
  <ds:schemaRefs/>
</ds:datastoreItem>
</file>

<file path=customXml/itemProps35.xml><?xml version="1.0" encoding="utf-8"?>
<ds:datastoreItem xmlns:ds="http://schemas.openxmlformats.org/officeDocument/2006/customXml" ds:itemID="{785C5AFF-DCD2-4015-AC0A-F122F090111F}">
  <ds:schemaRefs>
    <ds:schemaRef ds:uri="Strauss.PersonalizationDefinition"/>
  </ds:schemaRefs>
</ds:datastoreItem>
</file>

<file path=customXml/itemProps36.xml><?xml version="1.0" encoding="utf-8"?>
<ds:datastoreItem xmlns:ds="http://schemas.openxmlformats.org/officeDocument/2006/customXml" ds:itemID="{EC2E2B01-A7A3-4B36-949D-C9651AB9D9CF}">
  <ds:schemaRefs/>
</ds:datastoreItem>
</file>

<file path=customXml/itemProps37.xml><?xml version="1.0" encoding="utf-8"?>
<ds:datastoreItem xmlns:ds="http://schemas.openxmlformats.org/officeDocument/2006/customXml" ds:itemID="{F8BC0A67-FCF5-495A-BFC2-B22F53BE162A}">
  <ds:schemaRefs/>
</ds:datastoreItem>
</file>

<file path=customXml/itemProps38.xml><?xml version="1.0" encoding="utf-8"?>
<ds:datastoreItem xmlns:ds="http://schemas.openxmlformats.org/officeDocument/2006/customXml" ds:itemID="{08885A22-FAF2-4041-9574-F5ED751D5D4B}">
  <ds:schemaRefs/>
</ds:datastoreItem>
</file>

<file path=customXml/itemProps39.xml><?xml version="1.0" encoding="utf-8"?>
<ds:datastoreItem xmlns:ds="http://schemas.openxmlformats.org/officeDocument/2006/customXml" ds:itemID="{5F317DAD-14A7-4934-BEFE-24ABE9183F87}">
  <ds:schemaRefs/>
</ds:datastoreItem>
</file>

<file path=customXml/itemProps4.xml><?xml version="1.0" encoding="utf-8"?>
<ds:datastoreItem xmlns:ds="http://schemas.openxmlformats.org/officeDocument/2006/customXml" ds:itemID="{EEFAA8CF-FEA8-41D5-ADE9-FB3EF723DF23}">
  <ds:schemaRefs/>
</ds:datastoreItem>
</file>

<file path=customXml/itemProps40.xml><?xml version="1.0" encoding="utf-8"?>
<ds:datastoreItem xmlns:ds="http://schemas.openxmlformats.org/officeDocument/2006/customXml" ds:itemID="{C6C80C26-C76F-45D1-AA7A-511CA2D985D7}">
  <ds:schemaRefs/>
</ds:datastoreItem>
</file>

<file path=customXml/itemProps41.xml><?xml version="1.0" encoding="utf-8"?>
<ds:datastoreItem xmlns:ds="http://schemas.openxmlformats.org/officeDocument/2006/customXml" ds:itemID="{0B59A1D5-31D0-4F88-BF34-249EE361F849}">
  <ds:schemaRefs/>
</ds:datastoreItem>
</file>

<file path=customXml/itemProps42.xml><?xml version="1.0" encoding="utf-8"?>
<ds:datastoreItem xmlns:ds="http://schemas.openxmlformats.org/officeDocument/2006/customXml" ds:itemID="{ECC84FFA-8A60-4DD7-82EA-2A2EDA900EF8}">
  <ds:schemaRefs/>
</ds:datastoreItem>
</file>

<file path=customXml/itemProps43.xml><?xml version="1.0" encoding="utf-8"?>
<ds:datastoreItem xmlns:ds="http://schemas.openxmlformats.org/officeDocument/2006/customXml" ds:itemID="{49BAD81D-619B-47AD-9619-14F6D4F1C214}">
  <ds:schemaRefs/>
</ds:datastoreItem>
</file>

<file path=customXml/itemProps44.xml><?xml version="1.0" encoding="utf-8"?>
<ds:datastoreItem xmlns:ds="http://schemas.openxmlformats.org/officeDocument/2006/customXml" ds:itemID="{BF1FA6C3-09D7-42D8-9FDC-9B49D2A29ADC}">
  <ds:schemaRefs>
    <ds:schemaRef ds:uri="http://schemas.microsoft.com/office/2006/metadata/properties"/>
    <ds:schemaRef ds:uri="http://schemas.microsoft.com/office/infopath/2007/PartnerControls"/>
    <ds:schemaRef ds:uri="http://schemas.microsoft.com/sharepoint/v3/fields"/>
  </ds:schemaRefs>
</ds:datastoreItem>
</file>

<file path=customXml/itemProps45.xml><?xml version="1.0" encoding="utf-8"?>
<ds:datastoreItem xmlns:ds="http://schemas.openxmlformats.org/officeDocument/2006/customXml" ds:itemID="{C267A5D9-C7A3-41C7-95BE-6C5827B2AC09}">
  <ds:schemaRefs/>
</ds:datastoreItem>
</file>

<file path=customXml/itemProps46.xml><?xml version="1.0" encoding="utf-8"?>
<ds:datastoreItem xmlns:ds="http://schemas.openxmlformats.org/officeDocument/2006/customXml" ds:itemID="{0A619A40-62EA-4E0A-A384-C00815DC2AB5}">
  <ds:schemaRefs/>
</ds:datastoreItem>
</file>

<file path=customXml/itemProps47.xml><?xml version="1.0" encoding="utf-8"?>
<ds:datastoreItem xmlns:ds="http://schemas.openxmlformats.org/officeDocument/2006/customXml" ds:itemID="{49F1D8EA-5D46-45D7-A0CC-1B5E7FF22020}">
  <ds:schemaRefs/>
</ds:datastoreItem>
</file>

<file path=customXml/itemProps48.xml><?xml version="1.0" encoding="utf-8"?>
<ds:datastoreItem xmlns:ds="http://schemas.openxmlformats.org/officeDocument/2006/customXml" ds:itemID="{04A1D974-FFAD-473A-B2C7-123A0F5BBD8B}">
  <ds:schemaRefs/>
</ds:datastoreItem>
</file>

<file path=customXml/itemProps49.xml><?xml version="1.0" encoding="utf-8"?>
<ds:datastoreItem xmlns:ds="http://schemas.openxmlformats.org/officeDocument/2006/customXml" ds:itemID="{136CE3A0-9C27-4DF0-9DA9-AFE41A8F6243}">
  <ds:schemaRefs/>
</ds:datastoreItem>
</file>

<file path=customXml/itemProps5.xml><?xml version="1.0" encoding="utf-8"?>
<ds:datastoreItem xmlns:ds="http://schemas.openxmlformats.org/officeDocument/2006/customXml" ds:itemID="{9506DC51-6E86-48D3-BF79-7700ED77448C}">
  <ds:schemaRefs/>
</ds:datastoreItem>
</file>

<file path=customXml/itemProps50.xml><?xml version="1.0" encoding="utf-8"?>
<ds:datastoreItem xmlns:ds="http://schemas.openxmlformats.org/officeDocument/2006/customXml" ds:itemID="{D0AA048F-B39E-41CC-B425-B761C8251C6B}">
  <ds:schemaRefs/>
</ds:datastoreItem>
</file>

<file path=customXml/itemProps51.xml><?xml version="1.0" encoding="utf-8"?>
<ds:datastoreItem xmlns:ds="http://schemas.openxmlformats.org/officeDocument/2006/customXml" ds:itemID="{B577FFC9-2C15-4EA0-9225-C45CA4545AC9}">
  <ds:schemaRefs/>
</ds:datastoreItem>
</file>

<file path=customXml/itemProps52.xml><?xml version="1.0" encoding="utf-8"?>
<ds:datastoreItem xmlns:ds="http://schemas.openxmlformats.org/officeDocument/2006/customXml" ds:itemID="{76B70B68-141C-4123-A8D9-CB09AB511D76}">
  <ds:schemaRefs/>
</ds:datastoreItem>
</file>

<file path=customXml/itemProps53.xml><?xml version="1.0" encoding="utf-8"?>
<ds:datastoreItem xmlns:ds="http://schemas.openxmlformats.org/officeDocument/2006/customXml" ds:itemID="{38F66746-CEDC-4258-9594-DF11FBFEFC14}">
  <ds:schemaRefs/>
</ds:datastoreItem>
</file>

<file path=customXml/itemProps54.xml><?xml version="1.0" encoding="utf-8"?>
<ds:datastoreItem xmlns:ds="http://schemas.openxmlformats.org/officeDocument/2006/customXml" ds:itemID="{CEE4EF79-53DB-4E8D-A1F8-EC66A8138D89}">
  <ds:schemaRefs/>
</ds:datastoreItem>
</file>

<file path=customXml/itemProps55.xml><?xml version="1.0" encoding="utf-8"?>
<ds:datastoreItem xmlns:ds="http://schemas.openxmlformats.org/officeDocument/2006/customXml" ds:itemID="{3857738B-D462-46ED-B8B2-B5E8DD400816}">
  <ds:schemaRefs/>
</ds:datastoreItem>
</file>

<file path=customXml/itemProps56.xml><?xml version="1.0" encoding="utf-8"?>
<ds:datastoreItem xmlns:ds="http://schemas.openxmlformats.org/officeDocument/2006/customXml" ds:itemID="{37D4C084-4A79-442F-A265-F2CA3A5E69DC}">
  <ds:schemaRefs/>
</ds:datastoreItem>
</file>

<file path=customXml/itemProps57.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8.xml><?xml version="1.0" encoding="utf-8"?>
<ds:datastoreItem xmlns:ds="http://schemas.openxmlformats.org/officeDocument/2006/customXml" ds:itemID="{8425EDC2-929A-4AC8-AE05-7A9841DFB9FC}">
  <ds:schemaRefs/>
</ds:datastoreItem>
</file>

<file path=customXml/itemProps59.xml><?xml version="1.0" encoding="utf-8"?>
<ds:datastoreItem xmlns:ds="http://schemas.openxmlformats.org/officeDocument/2006/customXml" ds:itemID="{827AA37E-64F0-4317-B183-44119FB6F5C2}">
  <ds:schemaRefs/>
</ds:datastoreItem>
</file>

<file path=customXml/itemProps6.xml><?xml version="1.0" encoding="utf-8"?>
<ds:datastoreItem xmlns:ds="http://schemas.openxmlformats.org/officeDocument/2006/customXml" ds:itemID="{26792927-A137-46D5-BF2A-CF9E44174737}">
  <ds:schemaRefs/>
</ds:datastoreItem>
</file>

<file path=customXml/itemProps60.xml><?xml version="1.0" encoding="utf-8"?>
<ds:datastoreItem xmlns:ds="http://schemas.openxmlformats.org/officeDocument/2006/customXml" ds:itemID="{89B114A3-572C-4C19-9FAB-EDE77202305A}">
  <ds:schemaRefs/>
</ds:datastoreItem>
</file>

<file path=customXml/itemProps61.xml><?xml version="1.0" encoding="utf-8"?>
<ds:datastoreItem xmlns:ds="http://schemas.openxmlformats.org/officeDocument/2006/customXml" ds:itemID="{214AD6C8-3794-4F61-9DF7-9274EEA45A96}">
  <ds:schemaRefs/>
</ds:datastoreItem>
</file>

<file path=customXml/itemProps62.xml><?xml version="1.0" encoding="utf-8"?>
<ds:datastoreItem xmlns:ds="http://schemas.openxmlformats.org/officeDocument/2006/customXml" ds:itemID="{5BA18E0E-7163-4132-81FD-19C8BB5C54CC}">
  <ds:schemaRefs/>
</ds:datastoreItem>
</file>

<file path=customXml/itemProps63.xml><?xml version="1.0" encoding="utf-8"?>
<ds:datastoreItem xmlns:ds="http://schemas.openxmlformats.org/officeDocument/2006/customXml" ds:itemID="{B2966BB0-216C-4F35-A311-7691422A1D4F}">
  <ds:schemaRefs/>
</ds:datastoreItem>
</file>

<file path=customXml/itemProps64.xml><?xml version="1.0" encoding="utf-8"?>
<ds:datastoreItem xmlns:ds="http://schemas.openxmlformats.org/officeDocument/2006/customXml" ds:itemID="{8FA8857B-6F11-463A-AEA9-A5E5C85A4BAF}">
  <ds:schemaRefs/>
</ds:datastoreItem>
</file>

<file path=customXml/itemProps65.xml><?xml version="1.0" encoding="utf-8"?>
<ds:datastoreItem xmlns:ds="http://schemas.openxmlformats.org/officeDocument/2006/customXml" ds:itemID="{4D531920-0282-4C93-9DC1-706A4ED2FF4C}">
  <ds:schemaRefs/>
</ds:datastoreItem>
</file>

<file path=customXml/itemProps66.xml><?xml version="1.0" encoding="utf-8"?>
<ds:datastoreItem xmlns:ds="http://schemas.openxmlformats.org/officeDocument/2006/customXml" ds:itemID="{A4015598-E96C-498A-B8A5-3531DA1FE615}">
  <ds:schemaRefs/>
</ds:datastoreItem>
</file>

<file path=customXml/itemProps67.xml><?xml version="1.0" encoding="utf-8"?>
<ds:datastoreItem xmlns:ds="http://schemas.openxmlformats.org/officeDocument/2006/customXml" ds:itemID="{14B9B04A-19B8-414E-9999-53BCD7C25732}">
  <ds:schemaRefs/>
</ds:datastoreItem>
</file>

<file path=customXml/itemProps68.xml><?xml version="1.0" encoding="utf-8"?>
<ds:datastoreItem xmlns:ds="http://schemas.openxmlformats.org/officeDocument/2006/customXml" ds:itemID="{691FB2A5-D40B-496C-A59E-BC8791203F34}">
  <ds:schemaRefs/>
</ds:datastoreItem>
</file>

<file path=customXml/itemProps69.xml><?xml version="1.0" encoding="utf-8"?>
<ds:datastoreItem xmlns:ds="http://schemas.openxmlformats.org/officeDocument/2006/customXml" ds:itemID="{FC00E5FC-5AEE-4693-ADAD-24B28F42C97B}">
  <ds:schemaRefs/>
</ds:datastoreItem>
</file>

<file path=customXml/itemProps7.xml><?xml version="1.0" encoding="utf-8"?>
<ds:datastoreItem xmlns:ds="http://schemas.openxmlformats.org/officeDocument/2006/customXml" ds:itemID="{69D3500D-1137-4BD7-8441-9CB075D479F5}">
  <ds:schemaRefs/>
</ds:datastoreItem>
</file>

<file path=customXml/itemProps70.xml><?xml version="1.0" encoding="utf-8"?>
<ds:datastoreItem xmlns:ds="http://schemas.openxmlformats.org/officeDocument/2006/customXml" ds:itemID="{10FAE2BA-D691-434C-98D0-E6F2B1C9B7DD}">
  <ds:schemaRefs/>
</ds:datastoreItem>
</file>

<file path=customXml/itemProps71.xml><?xml version="1.0" encoding="utf-8"?>
<ds:datastoreItem xmlns:ds="http://schemas.openxmlformats.org/officeDocument/2006/customXml" ds:itemID="{456EAC64-750E-44C3-8FD0-B991B9635933}">
  <ds:schemaRefs/>
</ds:datastoreItem>
</file>

<file path=customXml/itemProps72.xml><?xml version="1.0" encoding="utf-8"?>
<ds:datastoreItem xmlns:ds="http://schemas.openxmlformats.org/officeDocument/2006/customXml" ds:itemID="{3715E4BD-5871-4644-ABE8-C687E73FEC9A}">
  <ds:schemaRefs/>
</ds:datastoreItem>
</file>

<file path=customXml/itemProps73.xml><?xml version="1.0" encoding="utf-8"?>
<ds:datastoreItem xmlns:ds="http://schemas.openxmlformats.org/officeDocument/2006/customXml" ds:itemID="{0A7D2701-5836-478C-B6F1-2E639EEBCB27}">
  <ds:schemaRefs/>
</ds:datastoreItem>
</file>

<file path=customXml/itemProps74.xml><?xml version="1.0" encoding="utf-8"?>
<ds:datastoreItem xmlns:ds="http://schemas.openxmlformats.org/officeDocument/2006/customXml" ds:itemID="{63824DD6-5D7A-4DBC-A5E6-3F3C21857D1A}">
  <ds:schemaRefs/>
</ds:datastoreItem>
</file>

<file path=customXml/itemProps75.xml><?xml version="1.0" encoding="utf-8"?>
<ds:datastoreItem xmlns:ds="http://schemas.openxmlformats.org/officeDocument/2006/customXml" ds:itemID="{22071320-650C-4535-AD4F-75A58E00980C}">
  <ds:schemaRefs/>
</ds:datastoreItem>
</file>

<file path=customXml/itemProps76.xml><?xml version="1.0" encoding="utf-8"?>
<ds:datastoreItem xmlns:ds="http://schemas.openxmlformats.org/officeDocument/2006/customXml" ds:itemID="{32C61D5B-7ADE-47AD-9EC2-63FFA199BC71}">
  <ds:schemaRefs/>
</ds:datastoreItem>
</file>

<file path=customXml/itemProps77.xml><?xml version="1.0" encoding="utf-8"?>
<ds:datastoreItem xmlns:ds="http://schemas.openxmlformats.org/officeDocument/2006/customXml" ds:itemID="{B3D643C3-AA58-4B61-A91D-9E993C9FE4EA}">
  <ds:schemaRefs/>
</ds:datastoreItem>
</file>

<file path=customXml/itemProps78.xml><?xml version="1.0" encoding="utf-8"?>
<ds:datastoreItem xmlns:ds="http://schemas.openxmlformats.org/officeDocument/2006/customXml" ds:itemID="{81EBCF81-7D7D-4A0F-BB65-CC54505FEB82}">
  <ds:schemaRefs/>
</ds:datastoreItem>
</file>

<file path=customXml/itemProps79.xml><?xml version="1.0" encoding="utf-8"?>
<ds:datastoreItem xmlns:ds="http://schemas.openxmlformats.org/officeDocument/2006/customXml" ds:itemID="{95C4070D-2CCD-43FA-ACA6-B587E6FAAF51}">
  <ds:schemaRefs/>
</ds:datastoreItem>
</file>

<file path=customXml/itemProps8.xml><?xml version="1.0" encoding="utf-8"?>
<ds:datastoreItem xmlns:ds="http://schemas.openxmlformats.org/officeDocument/2006/customXml" ds:itemID="{E2EA598F-C731-4879-8400-37774C292163}">
  <ds:schemaRefs/>
</ds:datastoreItem>
</file>

<file path=customXml/itemProps80.xml><?xml version="1.0" encoding="utf-8"?>
<ds:datastoreItem xmlns:ds="http://schemas.openxmlformats.org/officeDocument/2006/customXml" ds:itemID="{C2E1E379-D119-46B8-AC18-67C16C341614}">
  <ds:schemaRefs/>
</ds:datastoreItem>
</file>

<file path=customXml/itemProps81.xml><?xml version="1.0" encoding="utf-8"?>
<ds:datastoreItem xmlns:ds="http://schemas.openxmlformats.org/officeDocument/2006/customXml" ds:itemID="{03B00715-D719-463A-8D05-804B354F3AC7}">
  <ds:schemaRefs/>
</ds:datastoreItem>
</file>

<file path=customXml/itemProps82.xml><?xml version="1.0" encoding="utf-8"?>
<ds:datastoreItem xmlns:ds="http://schemas.openxmlformats.org/officeDocument/2006/customXml" ds:itemID="{8FD1C7FB-44B8-43FE-B151-C068E9BAE334}">
  <ds:schemaRefs/>
</ds:datastoreItem>
</file>

<file path=customXml/itemProps83.xml><?xml version="1.0" encoding="utf-8"?>
<ds:datastoreItem xmlns:ds="http://schemas.openxmlformats.org/officeDocument/2006/customXml" ds:itemID="{73D56BD6-8830-4B28-BB53-7C9EBD09D1E0}">
  <ds:schemaRefs/>
</ds:datastoreItem>
</file>

<file path=customXml/itemProps84.xml><?xml version="1.0" encoding="utf-8"?>
<ds:datastoreItem xmlns:ds="http://schemas.openxmlformats.org/officeDocument/2006/customXml" ds:itemID="{1D87BCFE-7C90-412C-A855-1DCC8716A14B}">
  <ds:schemaRefs/>
</ds:datastoreItem>
</file>

<file path=customXml/itemProps85.xml><?xml version="1.0" encoding="utf-8"?>
<ds:datastoreItem xmlns:ds="http://schemas.openxmlformats.org/officeDocument/2006/customXml" ds:itemID="{DB4D5254-83FF-4429-A84E-6B33A603F988}">
  <ds:schemaRefs/>
</ds:datastoreItem>
</file>

<file path=customXml/itemProps86.xml><?xml version="1.0" encoding="utf-8"?>
<ds:datastoreItem xmlns:ds="http://schemas.openxmlformats.org/officeDocument/2006/customXml" ds:itemID="{2509368D-E4D5-4176-B735-CF254CFCADCC}">
  <ds:schemaRefs/>
</ds:datastoreItem>
</file>

<file path=customXml/itemProps87.xml><?xml version="1.0" encoding="utf-8"?>
<ds:datastoreItem xmlns:ds="http://schemas.openxmlformats.org/officeDocument/2006/customXml" ds:itemID="{CDC96B83-44C4-4978-8241-39188DA88C4D}">
  <ds:schemaRefs/>
</ds:datastoreItem>
</file>

<file path=customXml/itemProps88.xml><?xml version="1.0" encoding="utf-8"?>
<ds:datastoreItem xmlns:ds="http://schemas.openxmlformats.org/officeDocument/2006/customXml" ds:itemID="{ADA3F780-0F88-43F6-BDE3-43A88C6F5D53}">
  <ds:schemaRefs/>
</ds:datastoreItem>
</file>

<file path=customXml/itemProps89.xml><?xml version="1.0" encoding="utf-8"?>
<ds:datastoreItem xmlns:ds="http://schemas.openxmlformats.org/officeDocument/2006/customXml" ds:itemID="{1DF94526-A936-4414-9762-19E30CEFBD25}">
  <ds:schemaRefs/>
</ds:datastoreItem>
</file>

<file path=customXml/itemProps9.xml><?xml version="1.0" encoding="utf-8"?>
<ds:datastoreItem xmlns:ds="http://schemas.openxmlformats.org/officeDocument/2006/customXml" ds:itemID="{9A2D7C05-DCBE-4628-93DD-038DEE97459A}">
  <ds:schemaRefs/>
</ds:datastoreItem>
</file>

<file path=customXml/itemProps90.xml><?xml version="1.0" encoding="utf-8"?>
<ds:datastoreItem xmlns:ds="http://schemas.openxmlformats.org/officeDocument/2006/customXml" ds:itemID="{BEB21DFD-6395-4EE9-A81B-449D81B65035}">
  <ds:schemaRefs/>
</ds:datastoreItem>
</file>

<file path=customXml/itemProps91.xml><?xml version="1.0" encoding="utf-8"?>
<ds:datastoreItem xmlns:ds="http://schemas.openxmlformats.org/officeDocument/2006/customXml" ds:itemID="{B0101E68-AB01-4D80-9143-83005A76DE69}">
  <ds:schemaRefs/>
</ds:datastoreItem>
</file>

<file path=docProps/app.xml><?xml version="1.0" encoding="utf-8"?>
<Properties xmlns="http://schemas.openxmlformats.org/officeDocument/2006/extended-properties" xmlns:vt="http://schemas.openxmlformats.org/officeDocument/2006/docPropsVTypes">
  <Template/>
  <TotalTime>21864</TotalTime>
  <Words>1061</Words>
  <Application>Microsoft Macintosh PowerPoint</Application>
  <PresentationFormat>Widescreen</PresentationFormat>
  <Paragraphs>162</Paragraphs>
  <Slides>12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BentonSans</vt:lpstr>
      <vt:lpstr>BentonSans Book</vt:lpstr>
      <vt:lpstr>BentonSans Regular</vt:lpstr>
      <vt:lpstr>Calibri</vt:lpstr>
      <vt:lpstr>Guardian Egyp Light</vt:lpstr>
      <vt:lpstr>1_Amex</vt:lpstr>
      <vt:lpstr>Controle El Gasto De T&amp;E Con Una Única Solución Global</vt:lpstr>
      <vt:lpstr>Cómo Administrar Un Negocio Global </vt:lpstr>
      <vt:lpstr>Los Retos Que Presenta La Expansión Global </vt:lpstr>
      <vt:lpstr>Una Solución Flexible Que Se Adapta A Su Modelo</vt:lpstr>
      <vt:lpstr>Una Única Plataforma Para Pagos Globales</vt:lpstr>
      <vt:lpstr>Resumen De Beneficios</vt:lpstr>
      <vt:lpstr>Próximos pasos</vt:lpstr>
      <vt:lpstr>Robusta Suite de Tarjetas Corporativas</vt:lpstr>
      <vt:lpstr>Cuentas Facturadas Centralmente</vt:lpstr>
      <vt:lpstr>Corporate Meeting Card</vt:lpstr>
      <vt:lpstr>PowerPoint Presentation</vt:lpstr>
      <vt:lpstr>Confidentiality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John Holland</cp:lastModifiedBy>
  <cp:revision>1199</cp:revision>
  <cp:lastPrinted>2016-08-15T15:19:40Z</cp:lastPrinted>
  <dcterms:created xsi:type="dcterms:W3CDTF">2010-04-12T23:12:02Z</dcterms:created>
  <dcterms:modified xsi:type="dcterms:W3CDTF">2018-09-13T13:50:25Z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AXPAuthor">
    <vt:lpwstr>Atique Ullah</vt:lpwstr>
  </property>
  <property fmtid="{D5CDD505-2E9C-101B-9397-08002B2CF9AE}" pid="4" name="AXPDataClassification">
    <vt:lpwstr>AXP Internal</vt:lpwstr>
  </property>
  <property fmtid="{D5CDD505-2E9C-101B-9397-08002B2CF9AE}" pid="5" name="AXPDataClassificationForSearch">
    <vt:lpwstr>AXPInternal_UniqueSearchString</vt:lpwstr>
  </property>
  <property fmtid="{D5CDD505-2E9C-101B-9397-08002B2CF9AE}" pid="6" name="Content Type">
    <vt:lpwstr>Internal, External</vt:lpwstr>
  </property>
</Properties>
</file>