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jpg" ContentType="image/jpeg"/>
  <Default Extension="tiff" ContentType="image/tiff"/>
  <Default Extension="rels" ContentType="application/vnd.openxmlformats-package.relationships+xml"/>
  <Default Extension="wdp" ContentType="image/vnd.ms-photo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84" r:id="rId1"/>
  </p:sldMasterIdLst>
  <p:notesMasterIdLst>
    <p:notesMasterId r:id="rId24"/>
  </p:notesMasterIdLst>
  <p:sldIdLst>
    <p:sldId id="256" r:id="rId2"/>
    <p:sldId id="280" r:id="rId3"/>
    <p:sldId id="259" r:id="rId4"/>
    <p:sldId id="282" r:id="rId5"/>
    <p:sldId id="270" r:id="rId6"/>
    <p:sldId id="283" r:id="rId7"/>
    <p:sldId id="284" r:id="rId8"/>
    <p:sldId id="296" r:id="rId9"/>
    <p:sldId id="286" r:id="rId10"/>
    <p:sldId id="287" r:id="rId11"/>
    <p:sldId id="288" r:id="rId12"/>
    <p:sldId id="289" r:id="rId13"/>
    <p:sldId id="298" r:id="rId14"/>
    <p:sldId id="290" r:id="rId15"/>
    <p:sldId id="291" r:id="rId16"/>
    <p:sldId id="292" r:id="rId17"/>
    <p:sldId id="297" r:id="rId18"/>
    <p:sldId id="295" r:id="rId19"/>
    <p:sldId id="299" r:id="rId20"/>
    <p:sldId id="300" r:id="rId21"/>
    <p:sldId id="301" r:id="rId22"/>
    <p:sldId id="303" r:id="rId23"/>
  </p:sldIdLst>
  <p:sldSz cx="50292000" cy="10058400"/>
  <p:notesSz cx="6858000" cy="9144000"/>
  <p:defaultTextStyle>
    <a:defPPr>
      <a:defRPr lang="en-US"/>
    </a:defPPr>
    <a:lvl1pPr marL="0" algn="l" defTabSz="2896819" rtl="0" eaLnBrk="1" latinLnBrk="0" hangingPunct="1">
      <a:defRPr sz="5702" kern="1200">
        <a:solidFill>
          <a:schemeClr val="tx1"/>
        </a:solidFill>
        <a:latin typeface="+mn-lt"/>
        <a:ea typeface="+mn-ea"/>
        <a:cs typeface="+mn-cs"/>
      </a:defRPr>
    </a:lvl1pPr>
    <a:lvl2pPr marL="1448410" algn="l" defTabSz="2896819" rtl="0" eaLnBrk="1" latinLnBrk="0" hangingPunct="1">
      <a:defRPr sz="5702" kern="1200">
        <a:solidFill>
          <a:schemeClr val="tx1"/>
        </a:solidFill>
        <a:latin typeface="+mn-lt"/>
        <a:ea typeface="+mn-ea"/>
        <a:cs typeface="+mn-cs"/>
      </a:defRPr>
    </a:lvl2pPr>
    <a:lvl3pPr marL="2896819" algn="l" defTabSz="2896819" rtl="0" eaLnBrk="1" latinLnBrk="0" hangingPunct="1">
      <a:defRPr sz="5702" kern="1200">
        <a:solidFill>
          <a:schemeClr val="tx1"/>
        </a:solidFill>
        <a:latin typeface="+mn-lt"/>
        <a:ea typeface="+mn-ea"/>
        <a:cs typeface="+mn-cs"/>
      </a:defRPr>
    </a:lvl3pPr>
    <a:lvl4pPr marL="4345229" algn="l" defTabSz="2896819" rtl="0" eaLnBrk="1" latinLnBrk="0" hangingPunct="1">
      <a:defRPr sz="5702" kern="1200">
        <a:solidFill>
          <a:schemeClr val="tx1"/>
        </a:solidFill>
        <a:latin typeface="+mn-lt"/>
        <a:ea typeface="+mn-ea"/>
        <a:cs typeface="+mn-cs"/>
      </a:defRPr>
    </a:lvl4pPr>
    <a:lvl5pPr marL="5793638" algn="l" defTabSz="2896819" rtl="0" eaLnBrk="1" latinLnBrk="0" hangingPunct="1">
      <a:defRPr sz="5702" kern="1200">
        <a:solidFill>
          <a:schemeClr val="tx1"/>
        </a:solidFill>
        <a:latin typeface="+mn-lt"/>
        <a:ea typeface="+mn-ea"/>
        <a:cs typeface="+mn-cs"/>
      </a:defRPr>
    </a:lvl5pPr>
    <a:lvl6pPr marL="7242048" algn="l" defTabSz="2896819" rtl="0" eaLnBrk="1" latinLnBrk="0" hangingPunct="1">
      <a:defRPr sz="5702" kern="1200">
        <a:solidFill>
          <a:schemeClr val="tx1"/>
        </a:solidFill>
        <a:latin typeface="+mn-lt"/>
        <a:ea typeface="+mn-ea"/>
        <a:cs typeface="+mn-cs"/>
      </a:defRPr>
    </a:lvl6pPr>
    <a:lvl7pPr marL="8690458" algn="l" defTabSz="2896819" rtl="0" eaLnBrk="1" latinLnBrk="0" hangingPunct="1">
      <a:defRPr sz="5702" kern="1200">
        <a:solidFill>
          <a:schemeClr val="tx1"/>
        </a:solidFill>
        <a:latin typeface="+mn-lt"/>
        <a:ea typeface="+mn-ea"/>
        <a:cs typeface="+mn-cs"/>
      </a:defRPr>
    </a:lvl7pPr>
    <a:lvl8pPr marL="10138867" algn="l" defTabSz="2896819" rtl="0" eaLnBrk="1" latinLnBrk="0" hangingPunct="1">
      <a:defRPr sz="5702" kern="1200">
        <a:solidFill>
          <a:schemeClr val="tx1"/>
        </a:solidFill>
        <a:latin typeface="+mn-lt"/>
        <a:ea typeface="+mn-ea"/>
        <a:cs typeface="+mn-cs"/>
      </a:defRPr>
    </a:lvl8pPr>
    <a:lvl9pPr marL="11587277" algn="l" defTabSz="2896819" rtl="0" eaLnBrk="1" latinLnBrk="0" hangingPunct="1">
      <a:defRPr sz="5702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D1A2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624"/>
    <p:restoredTop sz="83186"/>
  </p:normalViewPr>
  <p:slideViewPr>
    <p:cSldViewPr snapToGrid="0" snapToObjects="1">
      <p:cViewPr>
        <p:scale>
          <a:sx n="22" d="100"/>
          <a:sy n="22" d="100"/>
        </p:scale>
        <p:origin x="168" y="112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notesMaster" Target="notesMasters/notesMaster1.xml"/><Relationship Id="rId25" Type="http://schemas.openxmlformats.org/officeDocument/2006/relationships/presProps" Target="presProps.xml"/><Relationship Id="rId26" Type="http://schemas.openxmlformats.org/officeDocument/2006/relationships/viewProps" Target="viewProps.xml"/><Relationship Id="rId27" Type="http://schemas.openxmlformats.org/officeDocument/2006/relationships/theme" Target="theme/theme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BBFF041-72FE-AB44-834F-F6EB837EC49D}" type="datetimeFigureOut">
              <a:rPr lang="en-US" smtClean="0"/>
              <a:t>5/9/17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-4286250" y="1143000"/>
            <a:ext cx="154305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E842196-D0EC-3A41-ACD9-0BD8293891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29671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2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842196-D0EC-3A41-ACD9-0BD8293891FD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526686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842196-D0EC-3A41-ACD9-0BD8293891FD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884816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842196-D0EC-3A41-ACD9-0BD8293891FD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106459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842196-D0EC-3A41-ACD9-0BD8293891FD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03700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842196-D0EC-3A41-ACD9-0BD8293891FD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317027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842196-D0EC-3A41-ACD9-0BD8293891FD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313376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842196-D0EC-3A41-ACD9-0BD8293891FD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325556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842196-D0EC-3A41-ACD9-0BD8293891FD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864342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842196-D0EC-3A41-ACD9-0BD8293891FD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190143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842196-D0EC-3A41-ACD9-0BD8293891FD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005554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842196-D0EC-3A41-ACD9-0BD8293891FD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464465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842196-D0EC-3A41-ACD9-0BD8293891FD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620157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 bwMode="gray"/>
        <p:txBody>
          <a:bodyPr anchor="t" anchorCtr="0"/>
          <a:lstStyle>
            <a:lvl1pPr>
              <a:defRPr/>
            </a:lvl1pPr>
          </a:lstStyle>
          <a:p>
            <a:r>
              <a:rPr lang="en-US" noProof="0" dirty="0" smtClean="0"/>
              <a:t>Insert page title</a:t>
            </a:r>
            <a:endParaRPr lang="de-DE" dirty="0"/>
          </a:p>
        </p:txBody>
      </p:sp>
    </p:spTree>
    <p:extLst/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 Blac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/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 Black Blue Gradient">
    <p:bg>
      <p:bgPr>
        <a:gradFill>
          <a:gsLst>
            <a:gs pos="0">
              <a:schemeClr val="accent1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/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 Blue Gradient">
    <p:bg>
      <p:bgPr>
        <a:gradFill>
          <a:gsLst>
            <a:gs pos="0">
              <a:schemeClr val="accent1"/>
            </a:gs>
            <a:gs pos="100000">
              <a:schemeClr val="accent1">
                <a:lumMod val="5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/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 Bright Blue Gradient">
    <p:bg>
      <p:bgPr>
        <a:gradFill>
          <a:gsLst>
            <a:gs pos="0">
              <a:schemeClr val="accent1"/>
            </a:gs>
            <a:gs pos="100000">
              <a:schemeClr val="accent1">
                <a:lumMod val="60000"/>
                <a:lumOff val="4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/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Fifths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 bwMode="gray">
          <a:xfrm>
            <a:off x="0" y="0"/>
            <a:ext cx="10058400" cy="1005840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alpha val="0"/>
                </a:schemeClr>
              </a:gs>
            </a:gsLst>
            <a:lin ang="5400000" scaled="1"/>
          </a:gradFill>
          <a:ln w="6350" algn="ctr">
            <a:noFill/>
            <a:miter lim="800000"/>
            <a:headEnd/>
            <a:tailEnd/>
          </a:ln>
        </p:spPr>
        <p:txBody>
          <a:bodyPr lIns="90000" tIns="72000" rIns="90000" bIns="72000" rtlCol="0" anchor="ctr"/>
          <a:lstStyle/>
          <a:p>
            <a:pPr marR="0" algn="ctr" defTabSz="91440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>
                <a:srgbClr val="F0AB00"/>
              </a:buClr>
              <a:buSzPct val="80000"/>
              <a:tabLst/>
            </a:pPr>
            <a:endParaRPr kumimoji="0" lang="en-US" sz="2000" b="0" i="0" u="none" strike="noStrike" kern="0" cap="none" spc="0" normalizeH="0" baseline="0" noProof="0" dirty="0" err="1" smtClean="0">
              <a:ln>
                <a:noFill/>
              </a:ln>
              <a:effectLst/>
              <a:uLnTx/>
              <a:uFillTx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3" name="Rectangle 2"/>
          <p:cNvSpPr/>
          <p:nvPr userDrawn="1"/>
        </p:nvSpPr>
        <p:spPr bwMode="gray">
          <a:xfrm>
            <a:off x="10058400" y="0"/>
            <a:ext cx="10058400" cy="10058400"/>
          </a:xfrm>
          <a:prstGeom prst="rect">
            <a:avLst/>
          </a:prstGeom>
          <a:gradFill>
            <a:gsLst>
              <a:gs pos="100000">
                <a:schemeClr val="accent1"/>
              </a:gs>
              <a:gs pos="0">
                <a:schemeClr val="accent1">
                  <a:alpha val="0"/>
                </a:schemeClr>
              </a:gs>
            </a:gsLst>
            <a:lin ang="5400000" scaled="1"/>
          </a:gradFill>
          <a:ln w="6350" algn="ctr">
            <a:noFill/>
            <a:miter lim="800000"/>
            <a:headEnd/>
            <a:tailEnd/>
          </a:ln>
        </p:spPr>
        <p:txBody>
          <a:bodyPr lIns="90000" tIns="72000" rIns="90000" bIns="72000" rtlCol="0" anchor="ctr"/>
          <a:lstStyle/>
          <a:p>
            <a:pPr marR="0" algn="ctr" defTabSz="91440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>
                <a:srgbClr val="F0AB00"/>
              </a:buClr>
              <a:buSzPct val="80000"/>
              <a:tabLst/>
            </a:pPr>
            <a:endParaRPr kumimoji="0" lang="en-US" sz="2000" b="0" i="0" u="none" strike="noStrike" kern="0" cap="none" spc="0" normalizeH="0" baseline="0" noProof="0" dirty="0" err="1" smtClean="0">
              <a:ln>
                <a:noFill/>
              </a:ln>
              <a:effectLst/>
              <a:uLnTx/>
              <a:uFillTx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4" name="Rectangle 3"/>
          <p:cNvSpPr/>
          <p:nvPr userDrawn="1"/>
        </p:nvSpPr>
        <p:spPr bwMode="gray">
          <a:xfrm>
            <a:off x="20116800" y="0"/>
            <a:ext cx="10058400" cy="1005840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alpha val="0"/>
                </a:schemeClr>
              </a:gs>
            </a:gsLst>
            <a:lin ang="5400000" scaled="1"/>
          </a:gradFill>
          <a:ln w="6350" algn="ctr">
            <a:noFill/>
            <a:miter lim="800000"/>
            <a:headEnd/>
            <a:tailEnd/>
          </a:ln>
        </p:spPr>
        <p:txBody>
          <a:bodyPr lIns="90000" tIns="72000" rIns="90000" bIns="72000" rtlCol="0" anchor="ctr"/>
          <a:lstStyle/>
          <a:p>
            <a:pPr marR="0" algn="ctr" defTabSz="91440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>
                <a:srgbClr val="F0AB00"/>
              </a:buClr>
              <a:buSzPct val="80000"/>
              <a:tabLst/>
            </a:pPr>
            <a:endParaRPr kumimoji="0" lang="en-US" sz="2000" b="0" i="0" u="none" strike="noStrike" kern="0" cap="none" spc="0" normalizeH="0" baseline="0" noProof="0" dirty="0" err="1" smtClean="0">
              <a:ln>
                <a:noFill/>
              </a:ln>
              <a:effectLst/>
              <a:uLnTx/>
              <a:uFillTx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5" name="Rectangle 4"/>
          <p:cNvSpPr/>
          <p:nvPr userDrawn="1"/>
        </p:nvSpPr>
        <p:spPr bwMode="gray">
          <a:xfrm>
            <a:off x="30175200" y="0"/>
            <a:ext cx="10058400" cy="10058400"/>
          </a:xfrm>
          <a:prstGeom prst="rect">
            <a:avLst/>
          </a:prstGeom>
          <a:gradFill>
            <a:gsLst>
              <a:gs pos="100000">
                <a:schemeClr val="accent1"/>
              </a:gs>
              <a:gs pos="0">
                <a:schemeClr val="accent1">
                  <a:alpha val="0"/>
                </a:schemeClr>
              </a:gs>
            </a:gsLst>
            <a:lin ang="5400000" scaled="1"/>
          </a:gradFill>
          <a:ln w="6350" algn="ctr">
            <a:noFill/>
            <a:miter lim="800000"/>
            <a:headEnd/>
            <a:tailEnd/>
          </a:ln>
        </p:spPr>
        <p:txBody>
          <a:bodyPr lIns="90000" tIns="72000" rIns="90000" bIns="72000" rtlCol="0" anchor="ctr"/>
          <a:lstStyle/>
          <a:p>
            <a:pPr marR="0" algn="ctr" defTabSz="91440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>
                <a:srgbClr val="F0AB00"/>
              </a:buClr>
              <a:buSzPct val="80000"/>
              <a:tabLst/>
            </a:pPr>
            <a:endParaRPr kumimoji="0" lang="en-US" sz="2000" b="0" i="0" u="none" strike="noStrike" kern="0" cap="none" spc="0" normalizeH="0" baseline="0" noProof="0" dirty="0" err="1" smtClean="0">
              <a:ln>
                <a:noFill/>
              </a:ln>
              <a:effectLst/>
              <a:uLnTx/>
              <a:uFillTx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6" name="Rectangle 5"/>
          <p:cNvSpPr/>
          <p:nvPr userDrawn="1"/>
        </p:nvSpPr>
        <p:spPr bwMode="gray">
          <a:xfrm>
            <a:off x="40233600" y="0"/>
            <a:ext cx="10058400" cy="1005840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alpha val="0"/>
                </a:schemeClr>
              </a:gs>
            </a:gsLst>
            <a:lin ang="5400000" scaled="1"/>
          </a:gradFill>
          <a:ln w="6350" algn="ctr">
            <a:noFill/>
            <a:miter lim="800000"/>
            <a:headEnd/>
            <a:tailEnd/>
          </a:ln>
        </p:spPr>
        <p:txBody>
          <a:bodyPr lIns="90000" tIns="72000" rIns="90000" bIns="72000" rtlCol="0" anchor="ctr"/>
          <a:lstStyle/>
          <a:p>
            <a:pPr marR="0" algn="ctr" defTabSz="91440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>
                <a:srgbClr val="F0AB00"/>
              </a:buClr>
              <a:buSzPct val="80000"/>
              <a:tabLst/>
            </a:pPr>
            <a:endParaRPr kumimoji="0" lang="en-US" sz="2000" b="0" i="0" u="none" strike="noStrike" kern="0" cap="none" spc="0" normalizeH="0" baseline="0" noProof="0" dirty="0" err="1" smtClean="0">
              <a:ln>
                <a:noFill/>
              </a:ln>
              <a:effectLst/>
              <a:uLnTx/>
              <a:uFillTx/>
              <a:ea typeface="Arial Unicode MS" pitchFamily="34" charset="-128"/>
              <a:cs typeface="Arial Unicode MS" pitchFamily="34" charset="-128"/>
            </a:endParaRPr>
          </a:p>
        </p:txBody>
      </p:sp>
    </p:spTree>
    <p:extLst/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50292000" cy="10058400"/>
          </a:xfrm>
        </p:spPr>
        <p:txBody>
          <a:bodyPr/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 bwMode="gray">
          <a:xfrm>
            <a:off x="1371600" y="2377440"/>
            <a:ext cx="47611550" cy="2215991"/>
          </a:xfrm>
        </p:spPr>
        <p:txBody>
          <a:bodyPr anchor="t" anchorCtr="0">
            <a:spAutoFit/>
          </a:bodyPr>
          <a:lstStyle>
            <a:lvl1pPr algn="ctr">
              <a:defRPr sz="16000">
                <a:latin typeface="+mn-lt"/>
              </a:defRPr>
            </a:lvl1pPr>
          </a:lstStyle>
          <a:p>
            <a:r>
              <a:rPr lang="en-US" noProof="0" dirty="0" smtClean="0"/>
              <a:t>Insert page title</a:t>
            </a:r>
            <a:endParaRPr lang="de-DE" dirty="0"/>
          </a:p>
        </p:txBody>
      </p:sp>
    </p:spTree>
    <p:extLst/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Text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noProof="0" dirty="0" smtClean="0"/>
              <a:t>Insert page title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1371600" y="2971800"/>
            <a:ext cx="47611550" cy="6440172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0" dirty="0" smtClean="0"/>
              <a:t>First level</a:t>
            </a:r>
          </a:p>
          <a:p>
            <a:pPr lvl="1"/>
            <a:r>
              <a:rPr lang="en-US" dirty="0" smtClean="0"/>
              <a:t>Second level</a:t>
            </a:r>
          </a:p>
        </p:txBody>
      </p:sp>
    </p:spTree>
    <p:extLst/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/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Blac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 bwMode="gray"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noProof="0" dirty="0" smtClean="0"/>
              <a:t>Insert page title</a:t>
            </a:r>
            <a:endParaRPr lang="de-DE" dirty="0"/>
          </a:p>
        </p:txBody>
      </p:sp>
    </p:spTree>
    <p:extLst/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Black Blue Gradient">
    <p:bg>
      <p:bgPr>
        <a:gradFill>
          <a:gsLst>
            <a:gs pos="0">
              <a:schemeClr val="accent1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 bwMode="gray"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noProof="0" dirty="0" smtClean="0"/>
              <a:t>Insert page title</a:t>
            </a:r>
            <a:endParaRPr lang="de-DE" dirty="0"/>
          </a:p>
        </p:txBody>
      </p:sp>
    </p:spTree>
    <p:extLst/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Text Blac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noProof="0" dirty="0" smtClean="0"/>
              <a:t>Insert page title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1371600" y="2971800"/>
            <a:ext cx="47611550" cy="6440172"/>
          </a:xfrm>
        </p:spPr>
        <p:txBody>
          <a:bodyPr/>
          <a:lstStyle>
            <a:lvl1pPr>
              <a:defRPr>
                <a:solidFill>
                  <a:schemeClr val="bg2">
                    <a:lumMod val="20000"/>
                    <a:lumOff val="80000"/>
                  </a:schemeClr>
                </a:solidFill>
              </a:defRPr>
            </a:lvl1pPr>
            <a:lvl2pPr>
              <a:defRPr>
                <a:solidFill>
                  <a:schemeClr val="bg2">
                    <a:lumMod val="20000"/>
                    <a:lumOff val="80000"/>
                  </a:schemeClr>
                </a:solidFill>
              </a:defRPr>
            </a:lvl2pPr>
          </a:lstStyle>
          <a:p>
            <a:pPr lvl="0"/>
            <a:r>
              <a:rPr lang="en-US" noProof="0" dirty="0" smtClean="0"/>
              <a:t>First level</a:t>
            </a:r>
          </a:p>
          <a:p>
            <a:pPr lvl="1"/>
            <a:r>
              <a:rPr lang="en-US" dirty="0" smtClean="0"/>
              <a:t>Second level</a:t>
            </a:r>
          </a:p>
        </p:txBody>
      </p:sp>
    </p:spTree>
    <p:extLst/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Bright Blue Gradient">
    <p:bg>
      <p:bgPr>
        <a:gradFill>
          <a:gsLst>
            <a:gs pos="0">
              <a:schemeClr val="accent1"/>
            </a:gs>
            <a:gs pos="100000">
              <a:schemeClr val="accent1">
                <a:lumMod val="60000"/>
                <a:lumOff val="4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 bwMode="gray"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noProof="0" dirty="0" smtClean="0"/>
              <a:t>Insert page title</a:t>
            </a:r>
            <a:endParaRPr lang="de-DE" dirty="0"/>
          </a:p>
        </p:txBody>
      </p:sp>
    </p:spTree>
    <p:extLst/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Text Black Blue Gradient">
    <p:bg>
      <p:bgPr>
        <a:gradFill>
          <a:gsLst>
            <a:gs pos="0">
              <a:schemeClr val="accent1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20000"/>
                    <a:lumOff val="80000"/>
                  </a:schemeClr>
                </a:solidFill>
              </a:defRPr>
            </a:lvl1pPr>
          </a:lstStyle>
          <a:p>
            <a:r>
              <a:rPr lang="en-US" noProof="0" dirty="0" smtClean="0"/>
              <a:t>Insert page title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1371600" y="2971800"/>
            <a:ext cx="47611550" cy="6440172"/>
          </a:xfrm>
        </p:spPr>
        <p:txBody>
          <a:bodyPr/>
          <a:lstStyle>
            <a:lvl1pPr>
              <a:defRPr>
                <a:solidFill>
                  <a:schemeClr val="bg2">
                    <a:lumMod val="20000"/>
                    <a:lumOff val="80000"/>
                  </a:schemeClr>
                </a:solidFill>
              </a:defRPr>
            </a:lvl1pPr>
            <a:lvl2pPr>
              <a:defRPr>
                <a:solidFill>
                  <a:schemeClr val="bg2">
                    <a:lumMod val="20000"/>
                    <a:lumOff val="80000"/>
                  </a:schemeClr>
                </a:solidFill>
              </a:defRPr>
            </a:lvl2pPr>
          </a:lstStyle>
          <a:p>
            <a:pPr lvl="0"/>
            <a:r>
              <a:rPr lang="en-US" noProof="0" dirty="0" smtClean="0"/>
              <a:t>First level</a:t>
            </a:r>
          </a:p>
          <a:p>
            <a:pPr lvl="1"/>
            <a:r>
              <a:rPr lang="en-US" dirty="0" smtClean="0"/>
              <a:t>Second level</a:t>
            </a:r>
          </a:p>
        </p:txBody>
      </p:sp>
    </p:spTree>
    <p:extLst/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4.xml"/><Relationship Id="rId15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gray"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gray">
          <a:xfrm>
            <a:off x="1371600" y="1371600"/>
            <a:ext cx="47611550" cy="11088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 noProof="0" dirty="0" smtClean="0"/>
              <a:t>Insert page title</a:t>
            </a:r>
            <a:endParaRPr lang="en-US" noProof="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 bwMode="gray">
          <a:xfrm>
            <a:off x="1371600" y="2971800"/>
            <a:ext cx="47611550" cy="581161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 noProof="0" dirty="0" smtClean="0"/>
              <a:t>First level</a:t>
            </a:r>
          </a:p>
          <a:p>
            <a:pPr lvl="1"/>
            <a:r>
              <a:rPr lang="en-US" noProof="0" dirty="0" smtClean="0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1353472000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94" r:id="rId1"/>
    <p:sldLayoutId id="2147483715" r:id="rId2"/>
    <p:sldLayoutId id="2147483695" r:id="rId3"/>
    <p:sldLayoutId id="2147483704" r:id="rId4"/>
    <p:sldLayoutId id="2147483705" r:id="rId5"/>
    <p:sldLayoutId id="2147483709" r:id="rId6"/>
    <p:sldLayoutId id="2147483706" r:id="rId7"/>
    <p:sldLayoutId id="2147483714" r:id="rId8"/>
    <p:sldLayoutId id="2147483710" r:id="rId9"/>
    <p:sldLayoutId id="2147483707" r:id="rId10"/>
    <p:sldLayoutId id="2147483711" r:id="rId11"/>
    <p:sldLayoutId id="2147483712" r:id="rId12"/>
    <p:sldLayoutId id="2147483713" r:id="rId13"/>
    <p:sldLayoutId id="2147483708" r:id="rId14"/>
  </p:sldLayoutIdLst>
  <p:timing>
    <p:tnLst>
      <p:par>
        <p:cTn id="1" dur="indefinite" restart="never" nodeType="tmRoot"/>
      </p:par>
    </p:tnLst>
  </p:timing>
  <p:txStyles>
    <p:titleStyle>
      <a:lvl1pPr algn="l" defTabSz="1596472" rtl="0" eaLnBrk="1" latinLnBrk="0" hangingPunct="1">
        <a:lnSpc>
          <a:spcPct val="90000"/>
        </a:lnSpc>
        <a:spcBef>
          <a:spcPct val="0"/>
        </a:spcBef>
        <a:buNone/>
        <a:defRPr sz="9600" b="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0" indent="0" algn="l" defTabSz="1596472" rtl="0" eaLnBrk="1" latinLnBrk="0" hangingPunct="1">
        <a:lnSpc>
          <a:spcPct val="90000"/>
        </a:lnSpc>
        <a:spcBef>
          <a:spcPts val="0"/>
        </a:spcBef>
        <a:spcAft>
          <a:spcPts val="3600"/>
        </a:spcAft>
        <a:buClr>
          <a:schemeClr val="accent1"/>
        </a:buClr>
        <a:buSzPct val="80000"/>
        <a:buFontTx/>
        <a:buNone/>
        <a:defRPr sz="7600" b="0" kern="1200">
          <a:solidFill>
            <a:schemeClr val="bg1"/>
          </a:solidFill>
          <a:latin typeface="+mn-lt"/>
          <a:ea typeface="+mn-ea"/>
          <a:cs typeface="+mn-cs"/>
        </a:defRPr>
      </a:lvl1pPr>
      <a:lvl2pPr marL="548640" indent="-457200" algn="l" defTabSz="1596472" rtl="0" eaLnBrk="1" latinLnBrk="0" hangingPunct="1">
        <a:lnSpc>
          <a:spcPct val="90000"/>
        </a:lnSpc>
        <a:spcBef>
          <a:spcPts val="0"/>
        </a:spcBef>
        <a:spcAft>
          <a:spcPts val="3200"/>
        </a:spcAft>
        <a:buClrTx/>
        <a:buSzPct val="80000"/>
        <a:buFont typeface="Arial" charset="0"/>
        <a:buChar char="•"/>
        <a:defRPr sz="6600" kern="1200">
          <a:solidFill>
            <a:schemeClr val="bg1"/>
          </a:solidFill>
          <a:latin typeface="+mn-lt"/>
          <a:ea typeface="+mn-ea"/>
          <a:cs typeface="+mn-cs"/>
        </a:defRPr>
      </a:lvl2pPr>
      <a:lvl3pPr marL="263934" indent="-263934" algn="l" defTabSz="1596472" rtl="0" eaLnBrk="1" latinLnBrk="0" hangingPunct="1">
        <a:spcBef>
          <a:spcPts val="587"/>
        </a:spcBef>
        <a:buClr>
          <a:schemeClr val="accent1"/>
        </a:buClr>
        <a:buSzPct val="100000"/>
        <a:buFont typeface="Wingdings" pitchFamily="2" charset="2"/>
        <a:buChar char=""/>
        <a:defRPr sz="2639" kern="1200">
          <a:solidFill>
            <a:schemeClr val="bg1"/>
          </a:solidFill>
          <a:latin typeface="+mn-lt"/>
          <a:ea typeface="+mn-ea"/>
          <a:cs typeface="+mn-cs"/>
        </a:defRPr>
      </a:lvl3pPr>
      <a:lvl4pPr marL="527868" indent="-263934" algn="l" defTabSz="1596472" rtl="0" eaLnBrk="1" latinLnBrk="0" hangingPunct="1">
        <a:spcBef>
          <a:spcPts val="587"/>
        </a:spcBef>
        <a:buClr>
          <a:schemeClr val="tx1"/>
        </a:buClr>
        <a:buSzPct val="100000"/>
        <a:buFont typeface="Arial" pitchFamily="34" charset="0"/>
        <a:buChar char="–"/>
        <a:defRPr sz="2639" kern="1200">
          <a:solidFill>
            <a:schemeClr val="bg1"/>
          </a:solidFill>
          <a:latin typeface="+mn-lt"/>
          <a:ea typeface="+mn-ea"/>
          <a:cs typeface="+mn-cs"/>
        </a:defRPr>
      </a:lvl4pPr>
      <a:lvl5pPr marL="791802" indent="-263934" algn="l" defTabSz="1596472" rtl="0" eaLnBrk="1" latinLnBrk="0" hangingPunct="1">
        <a:spcBef>
          <a:spcPts val="367"/>
        </a:spcBef>
        <a:buClr>
          <a:schemeClr val="tx1"/>
        </a:buClr>
        <a:buSzPct val="100000"/>
        <a:buFont typeface="Courier New" pitchFamily="49" charset="0"/>
        <a:buChar char="o"/>
        <a:defRPr sz="2346" kern="1200">
          <a:solidFill>
            <a:schemeClr val="bg1"/>
          </a:solidFill>
          <a:latin typeface="+mn-lt"/>
          <a:ea typeface="+mn-ea"/>
          <a:cs typeface="+mn-cs"/>
        </a:defRPr>
      </a:lvl5pPr>
      <a:lvl6pPr marL="4390299" indent="-399118" algn="l" defTabSz="1596472" rtl="0" eaLnBrk="1" latinLnBrk="0" hangingPunct="1">
        <a:spcBef>
          <a:spcPct val="20000"/>
        </a:spcBef>
        <a:buFont typeface="Arial" pitchFamily="34" charset="0"/>
        <a:buChar char="•"/>
        <a:defRPr sz="3519" kern="1200">
          <a:solidFill>
            <a:schemeClr val="tx1"/>
          </a:solidFill>
          <a:latin typeface="+mn-lt"/>
          <a:ea typeface="+mn-ea"/>
          <a:cs typeface="+mn-cs"/>
        </a:defRPr>
      </a:lvl6pPr>
      <a:lvl7pPr marL="5188535" indent="-399118" algn="l" defTabSz="1596472" rtl="0" eaLnBrk="1" latinLnBrk="0" hangingPunct="1">
        <a:spcBef>
          <a:spcPct val="20000"/>
        </a:spcBef>
        <a:buFont typeface="Arial" pitchFamily="34" charset="0"/>
        <a:buChar char="•"/>
        <a:defRPr sz="3519" kern="1200">
          <a:solidFill>
            <a:schemeClr val="tx1"/>
          </a:solidFill>
          <a:latin typeface="+mn-lt"/>
          <a:ea typeface="+mn-ea"/>
          <a:cs typeface="+mn-cs"/>
        </a:defRPr>
      </a:lvl7pPr>
      <a:lvl8pPr marL="5986771" indent="-399118" algn="l" defTabSz="1596472" rtl="0" eaLnBrk="1" latinLnBrk="0" hangingPunct="1">
        <a:spcBef>
          <a:spcPct val="20000"/>
        </a:spcBef>
        <a:buFont typeface="Arial" pitchFamily="34" charset="0"/>
        <a:buChar char="•"/>
        <a:defRPr sz="3519" kern="1200">
          <a:solidFill>
            <a:schemeClr val="tx1"/>
          </a:solidFill>
          <a:latin typeface="+mn-lt"/>
          <a:ea typeface="+mn-ea"/>
          <a:cs typeface="+mn-cs"/>
        </a:defRPr>
      </a:lvl8pPr>
      <a:lvl9pPr marL="6785007" indent="-399118" algn="l" defTabSz="1596472" rtl="0" eaLnBrk="1" latinLnBrk="0" hangingPunct="1">
        <a:spcBef>
          <a:spcPct val="20000"/>
        </a:spcBef>
        <a:buFont typeface="Arial" pitchFamily="34" charset="0"/>
        <a:buChar char="•"/>
        <a:defRPr sz="3519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1596472" rtl="0" eaLnBrk="1" latinLnBrk="0" hangingPunct="1">
        <a:defRPr sz="3079" kern="1200">
          <a:solidFill>
            <a:schemeClr val="tx1"/>
          </a:solidFill>
          <a:latin typeface="+mn-lt"/>
          <a:ea typeface="+mn-ea"/>
          <a:cs typeface="+mn-cs"/>
        </a:defRPr>
      </a:lvl1pPr>
      <a:lvl2pPr marL="798236" algn="l" defTabSz="1596472" rtl="0" eaLnBrk="1" latinLnBrk="0" hangingPunct="1">
        <a:defRPr sz="3079" kern="1200">
          <a:solidFill>
            <a:schemeClr val="tx1"/>
          </a:solidFill>
          <a:latin typeface="+mn-lt"/>
          <a:ea typeface="+mn-ea"/>
          <a:cs typeface="+mn-cs"/>
        </a:defRPr>
      </a:lvl2pPr>
      <a:lvl3pPr marL="1596472" algn="l" defTabSz="1596472" rtl="0" eaLnBrk="1" latinLnBrk="0" hangingPunct="1">
        <a:defRPr sz="3079" kern="1200">
          <a:solidFill>
            <a:schemeClr val="tx1"/>
          </a:solidFill>
          <a:latin typeface="+mn-lt"/>
          <a:ea typeface="+mn-ea"/>
          <a:cs typeface="+mn-cs"/>
        </a:defRPr>
      </a:lvl3pPr>
      <a:lvl4pPr marL="2394708" algn="l" defTabSz="1596472" rtl="0" eaLnBrk="1" latinLnBrk="0" hangingPunct="1">
        <a:defRPr sz="3079" kern="1200">
          <a:solidFill>
            <a:schemeClr val="tx1"/>
          </a:solidFill>
          <a:latin typeface="+mn-lt"/>
          <a:ea typeface="+mn-ea"/>
          <a:cs typeface="+mn-cs"/>
        </a:defRPr>
      </a:lvl4pPr>
      <a:lvl5pPr marL="3192944" algn="l" defTabSz="1596472" rtl="0" eaLnBrk="1" latinLnBrk="0" hangingPunct="1">
        <a:defRPr sz="3079" kern="1200">
          <a:solidFill>
            <a:schemeClr val="tx1"/>
          </a:solidFill>
          <a:latin typeface="+mn-lt"/>
          <a:ea typeface="+mn-ea"/>
          <a:cs typeface="+mn-cs"/>
        </a:defRPr>
      </a:lvl5pPr>
      <a:lvl6pPr marL="3991181" algn="l" defTabSz="1596472" rtl="0" eaLnBrk="1" latinLnBrk="0" hangingPunct="1">
        <a:defRPr sz="3079" kern="1200">
          <a:solidFill>
            <a:schemeClr val="tx1"/>
          </a:solidFill>
          <a:latin typeface="+mn-lt"/>
          <a:ea typeface="+mn-ea"/>
          <a:cs typeface="+mn-cs"/>
        </a:defRPr>
      </a:lvl6pPr>
      <a:lvl7pPr marL="4789417" algn="l" defTabSz="1596472" rtl="0" eaLnBrk="1" latinLnBrk="0" hangingPunct="1">
        <a:defRPr sz="3079" kern="1200">
          <a:solidFill>
            <a:schemeClr val="tx1"/>
          </a:solidFill>
          <a:latin typeface="+mn-lt"/>
          <a:ea typeface="+mn-ea"/>
          <a:cs typeface="+mn-cs"/>
        </a:defRPr>
      </a:lvl7pPr>
      <a:lvl8pPr marL="5587653" algn="l" defTabSz="1596472" rtl="0" eaLnBrk="1" latinLnBrk="0" hangingPunct="1">
        <a:defRPr sz="3079" kern="1200">
          <a:solidFill>
            <a:schemeClr val="tx1"/>
          </a:solidFill>
          <a:latin typeface="+mn-lt"/>
          <a:ea typeface="+mn-ea"/>
          <a:cs typeface="+mn-cs"/>
        </a:defRPr>
      </a:lvl8pPr>
      <a:lvl9pPr marL="6385889" algn="l" defTabSz="1596472" rtl="0" eaLnBrk="1" latinLnBrk="0" hangingPunct="1">
        <a:defRPr sz="307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4" Type="http://schemas.openxmlformats.org/officeDocument/2006/relationships/image" Target="../media/image15.jpg"/><Relationship Id="rId5" Type="http://schemas.openxmlformats.org/officeDocument/2006/relationships/image" Target="../media/image16.jpg"/><Relationship Id="rId6" Type="http://schemas.openxmlformats.org/officeDocument/2006/relationships/image" Target="../media/image17.jp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4" Type="http://schemas.microsoft.com/office/2007/relationships/hdphoto" Target="../media/hdphoto1.wdp"/><Relationship Id="rId5" Type="http://schemas.openxmlformats.org/officeDocument/2006/relationships/image" Target="../media/image17.jpg"/><Relationship Id="rId6" Type="http://schemas.openxmlformats.org/officeDocument/2006/relationships/image" Target="../media/image19.png"/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4" Type="http://schemas.microsoft.com/office/2007/relationships/hdphoto" Target="../media/hdphoto1.wdp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4" Type="http://schemas.microsoft.com/office/2007/relationships/hdphoto" Target="../media/hdphoto1.wdp"/><Relationship Id="rId5" Type="http://schemas.openxmlformats.org/officeDocument/2006/relationships/image" Target="../media/image16.jpg"/><Relationship Id="rId6" Type="http://schemas.openxmlformats.org/officeDocument/2006/relationships/image" Target="../media/image15.jp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4" Type="http://schemas.microsoft.com/office/2007/relationships/hdphoto" Target="../media/hdphoto1.wdp"/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9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4" Type="http://schemas.microsoft.com/office/2007/relationships/hdphoto" Target="../media/hdphoto1.wdp"/><Relationship Id="rId5" Type="http://schemas.openxmlformats.org/officeDocument/2006/relationships/image" Target="../media/image17.jpg"/><Relationship Id="rId6" Type="http://schemas.openxmlformats.org/officeDocument/2006/relationships/image" Target="../media/image20.png"/><Relationship Id="rId7" Type="http://schemas.openxmlformats.org/officeDocument/2006/relationships/image" Target="../media/image21.png"/><Relationship Id="rId8" Type="http://schemas.openxmlformats.org/officeDocument/2006/relationships/image" Target="../media/image22.png"/><Relationship Id="rId9" Type="http://schemas.openxmlformats.org/officeDocument/2006/relationships/image" Target="../media/image23.png"/><Relationship Id="rId10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0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4" Type="http://schemas.microsoft.com/office/2007/relationships/hdphoto" Target="../media/hdphoto1.wdp"/><Relationship Id="rId5" Type="http://schemas.openxmlformats.org/officeDocument/2006/relationships/image" Target="../media/image16.jpg"/><Relationship Id="rId6" Type="http://schemas.openxmlformats.org/officeDocument/2006/relationships/image" Target="../media/image25.png"/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6.jp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7.jp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7.jp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.jp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tiff"/><Relationship Id="rId4" Type="http://schemas.openxmlformats.org/officeDocument/2006/relationships/image" Target="../media/image29.tiff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7.jp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7.jp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4" Type="http://schemas.openxmlformats.org/officeDocument/2006/relationships/image" Target="../media/image6.jpg"/><Relationship Id="rId5" Type="http://schemas.openxmlformats.org/officeDocument/2006/relationships/image" Target="../media/image7.jp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4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4" Type="http://schemas.openxmlformats.org/officeDocument/2006/relationships/image" Target="../media/image8.jpg"/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0.jp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2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4" Type="http://schemas.openxmlformats.org/officeDocument/2006/relationships/image" Target="../media/image13.jpeg"/><Relationship Id="rId5" Type="http://schemas.microsoft.com/office/2007/relationships/hdphoto" Target="../media/hdphoto1.wdp"/><Relationship Id="rId6" Type="http://schemas.openxmlformats.org/officeDocument/2006/relationships/image" Target="../media/image14.png"/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Group 21"/>
          <p:cNvGrpSpPr/>
          <p:nvPr/>
        </p:nvGrpSpPr>
        <p:grpSpPr>
          <a:xfrm>
            <a:off x="20760788" y="3898230"/>
            <a:ext cx="8770424" cy="1676592"/>
            <a:chOff x="13509816" y="3389428"/>
            <a:chExt cx="17953853" cy="3432137"/>
          </a:xfrm>
        </p:grpSpPr>
        <p:grpSp>
          <p:nvGrpSpPr>
            <p:cNvPr id="23" name="Group 22"/>
            <p:cNvGrpSpPr/>
            <p:nvPr/>
          </p:nvGrpSpPr>
          <p:grpSpPr>
            <a:xfrm>
              <a:off x="13509816" y="4122968"/>
              <a:ext cx="12440244" cy="1974812"/>
              <a:chOff x="3229743" y="7586605"/>
              <a:chExt cx="12440244" cy="1974812"/>
            </a:xfrm>
            <a:solidFill>
              <a:schemeClr val="tx1"/>
            </a:solidFill>
          </p:grpSpPr>
          <p:sp>
            <p:nvSpPr>
              <p:cNvPr id="25" name="Freeform 3"/>
              <p:cNvSpPr/>
              <p:nvPr/>
            </p:nvSpPr>
            <p:spPr>
              <a:xfrm>
                <a:off x="3229743" y="7586605"/>
                <a:ext cx="1570863" cy="1974812"/>
              </a:xfrm>
              <a:custGeom>
                <a:avLst/>
                <a:gdLst>
                  <a:gd name="connsiteX0" fmla="*/ 0 w 1570863"/>
                  <a:gd name="connsiteY0" fmla="*/ 1506855 h 1974812"/>
                  <a:gd name="connsiteX1" fmla="*/ 316586 w 1570863"/>
                  <a:gd name="connsiteY1" fmla="*/ 1319200 h 1974812"/>
                  <a:gd name="connsiteX2" fmla="*/ 830326 w 1570863"/>
                  <a:gd name="connsiteY2" fmla="*/ 1643113 h 1974812"/>
                  <a:gd name="connsiteX3" fmla="*/ 1161987 w 1570863"/>
                  <a:gd name="connsiteY3" fmla="*/ 1424534 h 1974812"/>
                  <a:gd name="connsiteX4" fmla="*/ 776338 w 1570863"/>
                  <a:gd name="connsiteY4" fmla="*/ 1149414 h 1974812"/>
                  <a:gd name="connsiteX5" fmla="*/ 82283 w 1570863"/>
                  <a:gd name="connsiteY5" fmla="*/ 568287 h 1974812"/>
                  <a:gd name="connsiteX6" fmla="*/ 768756 w 1570863"/>
                  <a:gd name="connsiteY6" fmla="*/ 0 h 1974812"/>
                  <a:gd name="connsiteX7" fmla="*/ 1525003 w 1570863"/>
                  <a:gd name="connsiteY7" fmla="*/ 390881 h 1974812"/>
                  <a:gd name="connsiteX8" fmla="*/ 1234199 w 1570863"/>
                  <a:gd name="connsiteY8" fmla="*/ 611962 h 1974812"/>
                  <a:gd name="connsiteX9" fmla="*/ 766267 w 1570863"/>
                  <a:gd name="connsiteY9" fmla="*/ 342036 h 1974812"/>
                  <a:gd name="connsiteX10" fmla="*/ 491160 w 1570863"/>
                  <a:gd name="connsiteY10" fmla="*/ 532333 h 1974812"/>
                  <a:gd name="connsiteX11" fmla="*/ 881863 w 1570863"/>
                  <a:gd name="connsiteY11" fmla="*/ 807466 h 1974812"/>
                  <a:gd name="connsiteX12" fmla="*/ 1570863 w 1570863"/>
                  <a:gd name="connsiteY12" fmla="*/ 1396314 h 1974812"/>
                  <a:gd name="connsiteX13" fmla="*/ 810222 w 1570863"/>
                  <a:gd name="connsiteY13" fmla="*/ 1974812 h 1974812"/>
                  <a:gd name="connsiteX14" fmla="*/ 0 w 1570863"/>
                  <a:gd name="connsiteY14" fmla="*/ 1506855 h 1974812"/>
                </a:gdLst>
                <a:ahLst/>
                <a:cxnLst>
                  <a:cxn ang="0">
                    <a:pos x="connsiteX0" y="connsiteY0"/>
                  </a:cxn>
                  <a:cxn ang="1">
                    <a:pos x="connsiteX1" y="connsiteY1"/>
                  </a:cxn>
                  <a:cxn ang="2">
                    <a:pos x="connsiteX2" y="connsiteY2"/>
                  </a:cxn>
                  <a:cxn ang="3">
                    <a:pos x="connsiteX3" y="connsiteY3"/>
                  </a:cxn>
                  <a:cxn ang="4">
                    <a:pos x="connsiteX4" y="connsiteY4"/>
                  </a:cxn>
                  <a:cxn ang="5">
                    <a:pos x="connsiteX5" y="connsiteY5"/>
                  </a:cxn>
                  <a:cxn ang="6">
                    <a:pos x="connsiteX6" y="connsiteY6"/>
                  </a:cxn>
                  <a:cxn ang="7">
                    <a:pos x="connsiteX7" y="connsiteY7"/>
                  </a:cxn>
                  <a:cxn ang="8">
                    <a:pos x="connsiteX8" y="connsiteY8"/>
                  </a:cxn>
                  <a:cxn ang="9">
                    <a:pos x="connsiteX9" y="connsiteY9"/>
                  </a:cxn>
                  <a:cxn ang="10">
                    <a:pos x="connsiteX10" y="connsiteY10"/>
                  </a:cxn>
                  <a:cxn ang="11">
                    <a:pos x="connsiteX11" y="connsiteY11"/>
                  </a:cxn>
                  <a:cxn ang="12">
                    <a:pos x="connsiteX12" y="connsiteY12"/>
                  </a:cxn>
                  <a:cxn ang="13">
                    <a:pos x="connsiteX13" y="connsiteY13"/>
                  </a:cxn>
                  <a:cxn ang="14">
                    <a:pos x="connsiteX14" y="connsiteY14"/>
                  </a:cxn>
                </a:cxnLst>
                <a:rect l="l" t="t" r="r" b="b"/>
                <a:pathLst>
                  <a:path w="1570863" h="1974812">
                    <a:moveTo>
                      <a:pt x="0" y="1506855"/>
                    </a:moveTo>
                    <a:lnTo>
                      <a:pt x="316586" y="1319200"/>
                    </a:lnTo>
                    <a:cubicBezTo>
                      <a:pt x="421475" y="1527365"/>
                      <a:pt x="611734" y="1643113"/>
                      <a:pt x="830326" y="1643113"/>
                    </a:cubicBezTo>
                    <a:cubicBezTo>
                      <a:pt x="1023150" y="1643113"/>
                      <a:pt x="1161987" y="1571066"/>
                      <a:pt x="1161987" y="1424534"/>
                    </a:cubicBezTo>
                    <a:cubicBezTo>
                      <a:pt x="1161987" y="1280566"/>
                      <a:pt x="1026300" y="1218832"/>
                      <a:pt x="776338" y="1149414"/>
                    </a:cubicBezTo>
                    <a:cubicBezTo>
                      <a:pt x="437134" y="1054278"/>
                      <a:pt x="82283" y="966838"/>
                      <a:pt x="82283" y="568287"/>
                    </a:cubicBezTo>
                    <a:cubicBezTo>
                      <a:pt x="82283" y="213411"/>
                      <a:pt x="359867" y="0"/>
                      <a:pt x="768756" y="0"/>
                    </a:cubicBezTo>
                    <a:cubicBezTo>
                      <a:pt x="1159446" y="0"/>
                      <a:pt x="1391221" y="187808"/>
                      <a:pt x="1525003" y="390881"/>
                    </a:cubicBezTo>
                    <a:lnTo>
                      <a:pt x="1234199" y="611962"/>
                    </a:lnTo>
                    <a:cubicBezTo>
                      <a:pt x="1133729" y="450037"/>
                      <a:pt x="951547" y="342036"/>
                      <a:pt x="766267" y="342036"/>
                    </a:cubicBezTo>
                    <a:cubicBezTo>
                      <a:pt x="589153" y="342036"/>
                      <a:pt x="491160" y="419113"/>
                      <a:pt x="491160" y="532333"/>
                    </a:cubicBezTo>
                    <a:cubicBezTo>
                      <a:pt x="491160" y="684035"/>
                      <a:pt x="632485" y="738010"/>
                      <a:pt x="881863" y="807466"/>
                    </a:cubicBezTo>
                    <a:cubicBezTo>
                      <a:pt x="1216012" y="897445"/>
                      <a:pt x="1570863" y="1002970"/>
                      <a:pt x="1570863" y="1396314"/>
                    </a:cubicBezTo>
                    <a:cubicBezTo>
                      <a:pt x="1570863" y="1702359"/>
                      <a:pt x="1339723" y="1974812"/>
                      <a:pt x="810222" y="1974812"/>
                    </a:cubicBezTo>
                    <a:cubicBezTo>
                      <a:pt x="398818" y="1974812"/>
                      <a:pt x="141326" y="1779384"/>
                      <a:pt x="0" y="1506855"/>
                    </a:cubicBezTo>
                  </a:path>
                </a:pathLst>
              </a:custGeom>
              <a:grpFill/>
              <a:ln w="12700" cap="flat">
                <a:solidFill>
                  <a:srgbClr val="FFFFFF">
                    <a:alpha val="0"/>
                  </a:srgbClr>
                </a:solidFill>
                <a:prstDash val="solid"/>
              </a:ln>
            </p:spPr>
            <p:style>
              <a:lnRef idx="1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Freeform 25"/>
              <p:cNvSpPr/>
              <p:nvPr/>
            </p:nvSpPr>
            <p:spPr>
              <a:xfrm>
                <a:off x="4877215" y="7614897"/>
                <a:ext cx="1746123" cy="1910525"/>
              </a:xfrm>
              <a:custGeom>
                <a:avLst/>
                <a:gdLst>
                  <a:gd name="connsiteX0" fmla="*/ 859244 w 1746123"/>
                  <a:gd name="connsiteY0" fmla="*/ 534824 h 1910525"/>
                  <a:gd name="connsiteX1" fmla="*/ 635013 w 1746123"/>
                  <a:gd name="connsiteY1" fmla="*/ 1182854 h 1910525"/>
                  <a:gd name="connsiteX2" fmla="*/ 1082853 w 1746123"/>
                  <a:gd name="connsiteY2" fmla="*/ 1182854 h 1910525"/>
                  <a:gd name="connsiteX3" fmla="*/ 864299 w 1746123"/>
                  <a:gd name="connsiteY3" fmla="*/ 534824 h 1910525"/>
                  <a:gd name="connsiteX4" fmla="*/ 673964 w 1746123"/>
                  <a:gd name="connsiteY4" fmla="*/ 0 h 1910525"/>
                  <a:gd name="connsiteX5" fmla="*/ 1072198 w 1746123"/>
                  <a:gd name="connsiteY5" fmla="*/ 0 h 1910525"/>
                  <a:gd name="connsiteX6" fmla="*/ 1746123 w 1746123"/>
                  <a:gd name="connsiteY6" fmla="*/ 1910525 h 1910525"/>
                  <a:gd name="connsiteX7" fmla="*/ 1322159 w 1746123"/>
                  <a:gd name="connsiteY7" fmla="*/ 1910525 h 1910525"/>
                  <a:gd name="connsiteX8" fmla="*/ 1180211 w 1746123"/>
                  <a:gd name="connsiteY8" fmla="*/ 1486256 h 1910525"/>
                  <a:gd name="connsiteX9" fmla="*/ 532638 w 1746123"/>
                  <a:gd name="connsiteY9" fmla="*/ 1486256 h 1910525"/>
                  <a:gd name="connsiteX10" fmla="*/ 385648 w 1746123"/>
                  <a:gd name="connsiteY10" fmla="*/ 1910525 h 1910525"/>
                  <a:gd name="connsiteX11" fmla="*/ 0 w 1746123"/>
                  <a:gd name="connsiteY11" fmla="*/ 1910525 h 1910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746123" h="1910525">
                    <a:moveTo>
                      <a:pt x="859244" y="534824"/>
                    </a:moveTo>
                    <a:lnTo>
                      <a:pt x="635013" y="1182854"/>
                    </a:lnTo>
                    <a:lnTo>
                      <a:pt x="1082853" y="1182854"/>
                    </a:lnTo>
                    <a:lnTo>
                      <a:pt x="864299" y="534824"/>
                    </a:lnTo>
                    <a:close/>
                    <a:moveTo>
                      <a:pt x="673964" y="0"/>
                    </a:moveTo>
                    <a:lnTo>
                      <a:pt x="1072198" y="0"/>
                    </a:lnTo>
                    <a:lnTo>
                      <a:pt x="1746123" y="1910525"/>
                    </a:lnTo>
                    <a:lnTo>
                      <a:pt x="1322159" y="1910525"/>
                    </a:lnTo>
                    <a:lnTo>
                      <a:pt x="1180211" y="1486256"/>
                    </a:lnTo>
                    <a:lnTo>
                      <a:pt x="532638" y="1486256"/>
                    </a:lnTo>
                    <a:lnTo>
                      <a:pt x="385648" y="1910525"/>
                    </a:lnTo>
                    <a:lnTo>
                      <a:pt x="0" y="1910525"/>
                    </a:lnTo>
                    <a:close/>
                  </a:path>
                </a:pathLst>
              </a:custGeom>
              <a:grpFill/>
              <a:ln w="12700" cap="flat">
                <a:solidFill>
                  <a:srgbClr val="FFFFFF">
                    <a:alpha val="0"/>
                  </a:srgbClr>
                </a:solidFill>
                <a:prstDash val="solid"/>
              </a:ln>
            </p:spPr>
            <p:style>
              <a:lnRef idx="1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Freeform 26"/>
              <p:cNvSpPr/>
              <p:nvPr/>
            </p:nvSpPr>
            <p:spPr>
              <a:xfrm>
                <a:off x="6833913" y="7622554"/>
                <a:ext cx="1468488" cy="1902866"/>
              </a:xfrm>
              <a:custGeom>
                <a:avLst/>
                <a:gdLst>
                  <a:gd name="connsiteX0" fmla="*/ 417054 w 1468488"/>
                  <a:gd name="connsiteY0" fmla="*/ 342026 h 1902866"/>
                  <a:gd name="connsiteX1" fmla="*/ 417054 w 1468488"/>
                  <a:gd name="connsiteY1" fmla="*/ 902617 h 1902866"/>
                  <a:gd name="connsiteX2" fmla="*/ 702220 w 1468488"/>
                  <a:gd name="connsiteY2" fmla="*/ 902617 h 1902866"/>
                  <a:gd name="connsiteX3" fmla="*/ 1059611 w 1468488"/>
                  <a:gd name="connsiteY3" fmla="*/ 619813 h 1902866"/>
                  <a:gd name="connsiteX4" fmla="*/ 702220 w 1468488"/>
                  <a:gd name="connsiteY4" fmla="*/ 342026 h 1902866"/>
                  <a:gd name="connsiteX5" fmla="*/ 0 w 1468488"/>
                  <a:gd name="connsiteY5" fmla="*/ 0 h 1902866"/>
                  <a:gd name="connsiteX6" fmla="*/ 692150 w 1468488"/>
                  <a:gd name="connsiteY6" fmla="*/ 0 h 1902866"/>
                  <a:gd name="connsiteX7" fmla="*/ 1468488 w 1468488"/>
                  <a:gd name="connsiteY7" fmla="*/ 609435 h 1902866"/>
                  <a:gd name="connsiteX8" fmla="*/ 686511 w 1468488"/>
                  <a:gd name="connsiteY8" fmla="*/ 1226579 h 1902866"/>
                  <a:gd name="connsiteX9" fmla="*/ 417055 w 1468488"/>
                  <a:gd name="connsiteY9" fmla="*/ 1226579 h 1902866"/>
                  <a:gd name="connsiteX10" fmla="*/ 417055 w 1468488"/>
                  <a:gd name="connsiteY10" fmla="*/ 1902866 h 1902866"/>
                  <a:gd name="connsiteX11" fmla="*/ 0 w 1468488"/>
                  <a:gd name="connsiteY11" fmla="*/ 1902866 h 19028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468488" h="1902866">
                    <a:moveTo>
                      <a:pt x="417054" y="342026"/>
                    </a:moveTo>
                    <a:lnTo>
                      <a:pt x="417054" y="902617"/>
                    </a:lnTo>
                    <a:lnTo>
                      <a:pt x="702220" y="902617"/>
                    </a:lnTo>
                    <a:cubicBezTo>
                      <a:pt x="961617" y="902617"/>
                      <a:pt x="1059611" y="802414"/>
                      <a:pt x="1059611" y="619813"/>
                    </a:cubicBezTo>
                    <a:cubicBezTo>
                      <a:pt x="1059611" y="442356"/>
                      <a:pt x="964767" y="342026"/>
                      <a:pt x="702220" y="342026"/>
                    </a:cubicBezTo>
                    <a:close/>
                    <a:moveTo>
                      <a:pt x="0" y="0"/>
                    </a:moveTo>
                    <a:lnTo>
                      <a:pt x="692150" y="0"/>
                    </a:lnTo>
                    <a:cubicBezTo>
                      <a:pt x="1097928" y="0"/>
                      <a:pt x="1468488" y="108052"/>
                      <a:pt x="1468488" y="609435"/>
                    </a:cubicBezTo>
                    <a:cubicBezTo>
                      <a:pt x="1468488" y="1121169"/>
                      <a:pt x="1067143" y="1226579"/>
                      <a:pt x="686511" y="1226579"/>
                    </a:cubicBezTo>
                    <a:lnTo>
                      <a:pt x="417055" y="1226579"/>
                    </a:lnTo>
                    <a:lnTo>
                      <a:pt x="417055" y="1902866"/>
                    </a:lnTo>
                    <a:lnTo>
                      <a:pt x="0" y="1902866"/>
                    </a:lnTo>
                    <a:close/>
                  </a:path>
                </a:pathLst>
              </a:custGeom>
              <a:grpFill/>
              <a:ln w="12700" cap="flat">
                <a:solidFill>
                  <a:srgbClr val="FFFFFF">
                    <a:alpha val="0"/>
                  </a:srgbClr>
                </a:solidFill>
                <a:prstDash val="solid"/>
              </a:ln>
            </p:spPr>
            <p:style>
              <a:lnRef idx="1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Freeform 27"/>
              <p:cNvSpPr/>
              <p:nvPr/>
            </p:nvSpPr>
            <p:spPr>
              <a:xfrm>
                <a:off x="9038673" y="7614862"/>
                <a:ext cx="1741373" cy="1910410"/>
              </a:xfrm>
              <a:custGeom>
                <a:avLst/>
                <a:gdLst>
                  <a:gd name="connsiteX0" fmla="*/ 856750 w 1741373"/>
                  <a:gd name="connsiteY0" fmla="*/ 557197 h 1910410"/>
                  <a:gd name="connsiteX1" fmla="*/ 633382 w 1741373"/>
                  <a:gd name="connsiteY1" fmla="*/ 1194000 h 1910410"/>
                  <a:gd name="connsiteX2" fmla="*/ 1079774 w 1741373"/>
                  <a:gd name="connsiteY2" fmla="*/ 1194000 h 1910410"/>
                  <a:gd name="connsiteX3" fmla="*/ 861766 w 1741373"/>
                  <a:gd name="connsiteY3" fmla="*/ 557197 h 1910410"/>
                  <a:gd name="connsiteX4" fmla="*/ 671893 w 1741373"/>
                  <a:gd name="connsiteY4" fmla="*/ 0 h 1910410"/>
                  <a:gd name="connsiteX5" fmla="*/ 1069429 w 1741373"/>
                  <a:gd name="connsiteY5" fmla="*/ 0 h 1910410"/>
                  <a:gd name="connsiteX6" fmla="*/ 1741373 w 1741373"/>
                  <a:gd name="connsiteY6" fmla="*/ 1910410 h 1910410"/>
                  <a:gd name="connsiteX7" fmla="*/ 1318463 w 1741373"/>
                  <a:gd name="connsiteY7" fmla="*/ 1910410 h 1910410"/>
                  <a:gd name="connsiteX8" fmla="*/ 1177176 w 1741373"/>
                  <a:gd name="connsiteY8" fmla="*/ 1512405 h 1910410"/>
                  <a:gd name="connsiteX9" fmla="*/ 530962 w 1741373"/>
                  <a:gd name="connsiteY9" fmla="*/ 1512405 h 1910410"/>
                  <a:gd name="connsiteX10" fmla="*/ 384670 w 1741373"/>
                  <a:gd name="connsiteY10" fmla="*/ 1910410 h 1910410"/>
                  <a:gd name="connsiteX11" fmla="*/ 0 w 1741373"/>
                  <a:gd name="connsiteY11" fmla="*/ 1910410 h 19104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741373" h="1910410">
                    <a:moveTo>
                      <a:pt x="856750" y="557197"/>
                    </a:moveTo>
                    <a:lnTo>
                      <a:pt x="633382" y="1194000"/>
                    </a:lnTo>
                    <a:lnTo>
                      <a:pt x="1079774" y="1194000"/>
                    </a:lnTo>
                    <a:lnTo>
                      <a:pt x="861766" y="557197"/>
                    </a:lnTo>
                    <a:close/>
                    <a:moveTo>
                      <a:pt x="671893" y="0"/>
                    </a:moveTo>
                    <a:lnTo>
                      <a:pt x="1069429" y="0"/>
                    </a:lnTo>
                    <a:lnTo>
                      <a:pt x="1741373" y="1910410"/>
                    </a:lnTo>
                    <a:lnTo>
                      <a:pt x="1318463" y="1910410"/>
                    </a:lnTo>
                    <a:lnTo>
                      <a:pt x="1177176" y="1512405"/>
                    </a:lnTo>
                    <a:lnTo>
                      <a:pt x="530962" y="1512405"/>
                    </a:lnTo>
                    <a:lnTo>
                      <a:pt x="384670" y="1910410"/>
                    </a:lnTo>
                    <a:lnTo>
                      <a:pt x="0" y="1910410"/>
                    </a:lnTo>
                    <a:close/>
                  </a:path>
                </a:pathLst>
              </a:custGeom>
              <a:grpFill/>
              <a:ln w="12700" cap="flat">
                <a:solidFill>
                  <a:srgbClr val="FFFFFF">
                    <a:alpha val="0"/>
                  </a:srgbClr>
                </a:solidFill>
                <a:prstDash val="solid"/>
              </a:ln>
            </p:spPr>
            <p:style>
              <a:lnRef idx="1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9" name="Freeform 3"/>
              <p:cNvSpPr/>
              <p:nvPr/>
            </p:nvSpPr>
            <p:spPr>
              <a:xfrm>
                <a:off x="11024518" y="8092472"/>
                <a:ext cx="859866" cy="1432801"/>
              </a:xfrm>
              <a:custGeom>
                <a:avLst/>
                <a:gdLst>
                  <a:gd name="connsiteX0" fmla="*/ 0 w 859866"/>
                  <a:gd name="connsiteY0" fmla="*/ 1432801 h 1432801"/>
                  <a:gd name="connsiteX1" fmla="*/ 0 w 859866"/>
                  <a:gd name="connsiteY1" fmla="*/ 79591 h 1432801"/>
                  <a:gd name="connsiteX2" fmla="*/ 398005 w 859866"/>
                  <a:gd name="connsiteY2" fmla="*/ 79591 h 1432801"/>
                  <a:gd name="connsiteX3" fmla="*/ 398005 w 859866"/>
                  <a:gd name="connsiteY3" fmla="*/ 318402 h 1432801"/>
                  <a:gd name="connsiteX4" fmla="*/ 385293 w 859866"/>
                  <a:gd name="connsiteY4" fmla="*/ 318402 h 1432801"/>
                  <a:gd name="connsiteX5" fmla="*/ 847039 w 859866"/>
                  <a:gd name="connsiteY5" fmla="*/ 0 h 1432801"/>
                  <a:gd name="connsiteX6" fmla="*/ 859866 w 859866"/>
                  <a:gd name="connsiteY6" fmla="*/ 0 h 1432801"/>
                  <a:gd name="connsiteX7" fmla="*/ 854545 w 859866"/>
                  <a:gd name="connsiteY7" fmla="*/ 383616 h 1432801"/>
                  <a:gd name="connsiteX8" fmla="*/ 754418 w 859866"/>
                  <a:gd name="connsiteY8" fmla="*/ 384162 h 1432801"/>
                  <a:gd name="connsiteX9" fmla="*/ 398005 w 859866"/>
                  <a:gd name="connsiteY9" fmla="*/ 579818 h 1432801"/>
                  <a:gd name="connsiteX10" fmla="*/ 398005 w 859866"/>
                  <a:gd name="connsiteY10" fmla="*/ 1432801 h 1432801"/>
                </a:gdLst>
                <a:ahLst/>
                <a:cxnLst>
                  <a:cxn ang="0">
                    <a:pos x="connsiteX0" y="connsiteY0"/>
                  </a:cxn>
                  <a:cxn ang="1">
                    <a:pos x="connsiteX1" y="connsiteY1"/>
                  </a:cxn>
                  <a:cxn ang="2">
                    <a:pos x="connsiteX2" y="connsiteY2"/>
                  </a:cxn>
                  <a:cxn ang="3">
                    <a:pos x="connsiteX3" y="connsiteY3"/>
                  </a:cxn>
                  <a:cxn ang="4">
                    <a:pos x="connsiteX4" y="connsiteY4"/>
                  </a:cxn>
                  <a:cxn ang="5">
                    <a:pos x="connsiteX5" y="connsiteY5"/>
                  </a:cxn>
                  <a:cxn ang="6">
                    <a:pos x="connsiteX6" y="connsiteY6"/>
                  </a:cxn>
                  <a:cxn ang="7">
                    <a:pos x="connsiteX7" y="connsiteY7"/>
                  </a:cxn>
                  <a:cxn ang="8">
                    <a:pos x="connsiteX8" y="connsiteY8"/>
                  </a:cxn>
                  <a:cxn ang="9">
                    <a:pos x="connsiteX9" y="connsiteY9"/>
                  </a:cxn>
                  <a:cxn ang="10">
                    <a:pos x="connsiteX10" y="connsiteY10"/>
                  </a:cxn>
                </a:cxnLst>
                <a:rect l="l" t="t" r="r" b="b"/>
                <a:pathLst>
                  <a:path w="859866" h="1432801">
                    <a:moveTo>
                      <a:pt x="0" y="1432801"/>
                    </a:moveTo>
                    <a:lnTo>
                      <a:pt x="0" y="79591"/>
                    </a:lnTo>
                    <a:lnTo>
                      <a:pt x="398005" y="79591"/>
                    </a:lnTo>
                    <a:lnTo>
                      <a:pt x="398005" y="318402"/>
                    </a:lnTo>
                    <a:lnTo>
                      <a:pt x="385293" y="318402"/>
                    </a:lnTo>
                    <a:cubicBezTo>
                      <a:pt x="459575" y="159194"/>
                      <a:pt x="590525" y="0"/>
                      <a:pt x="847039" y="0"/>
                    </a:cubicBezTo>
                    <a:lnTo>
                      <a:pt x="859866" y="0"/>
                    </a:lnTo>
                    <a:lnTo>
                      <a:pt x="854545" y="383616"/>
                    </a:lnTo>
                    <a:cubicBezTo>
                      <a:pt x="839229" y="381089"/>
                      <a:pt x="780110" y="384162"/>
                      <a:pt x="754418" y="384162"/>
                    </a:cubicBezTo>
                    <a:cubicBezTo>
                      <a:pt x="590283" y="384162"/>
                      <a:pt x="477596" y="479895"/>
                      <a:pt x="398005" y="579818"/>
                    </a:cubicBezTo>
                    <a:lnTo>
                      <a:pt x="398005" y="1432801"/>
                    </a:lnTo>
                    <a:close/>
                  </a:path>
                </a:pathLst>
              </a:custGeom>
              <a:grpFill/>
              <a:ln w="12700" cap="flat">
                <a:solidFill>
                  <a:srgbClr val="FFFFFF">
                    <a:alpha val="0"/>
                  </a:srgbClr>
                </a:solidFill>
                <a:prstDash val="solid"/>
              </a:ln>
            </p:spPr>
            <p:style>
              <a:lnRef idx="1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" name="Freeform 3"/>
              <p:cNvSpPr/>
              <p:nvPr/>
            </p:nvSpPr>
            <p:spPr>
              <a:xfrm>
                <a:off x="12138927" y="7614869"/>
                <a:ext cx="397993" cy="318402"/>
              </a:xfrm>
              <a:custGeom>
                <a:avLst/>
                <a:gdLst>
                  <a:gd name="connsiteX0" fmla="*/ 0 w 397993"/>
                  <a:gd name="connsiteY0" fmla="*/ 318402 h 318402"/>
                  <a:gd name="connsiteX1" fmla="*/ 397993 w 397993"/>
                  <a:gd name="connsiteY1" fmla="*/ 318402 h 318402"/>
                  <a:gd name="connsiteX2" fmla="*/ 397993 w 397993"/>
                  <a:gd name="connsiteY2" fmla="*/ 0 h 318402"/>
                  <a:gd name="connsiteX3" fmla="*/ 0 w 397993"/>
                  <a:gd name="connsiteY3" fmla="*/ 0 h 318402"/>
                </a:gdLst>
                <a:ahLst/>
                <a:cxnLst>
                  <a:cxn ang="0">
                    <a:pos x="connsiteX0" y="connsiteY0"/>
                  </a:cxn>
                  <a:cxn ang="1">
                    <a:pos x="connsiteX1" y="connsiteY1"/>
                  </a:cxn>
                  <a:cxn ang="2">
                    <a:pos x="connsiteX2" y="connsiteY2"/>
                  </a:cxn>
                  <a:cxn ang="3">
                    <a:pos x="connsiteX3" y="connsiteY3"/>
                  </a:cxn>
                </a:cxnLst>
                <a:rect l="l" t="t" r="r" b="b"/>
                <a:pathLst>
                  <a:path w="397993" h="318402">
                    <a:moveTo>
                      <a:pt x="0" y="318402"/>
                    </a:moveTo>
                    <a:lnTo>
                      <a:pt x="397993" y="318402"/>
                    </a:lnTo>
                    <a:lnTo>
                      <a:pt x="397993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12700" cap="flat">
                <a:solidFill>
                  <a:srgbClr val="FFFFFF">
                    <a:alpha val="0"/>
                  </a:srgbClr>
                </a:solidFill>
                <a:prstDash val="solid"/>
              </a:ln>
            </p:spPr>
            <p:style>
              <a:lnRef idx="1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" name="Freeform 3"/>
              <p:cNvSpPr/>
              <p:nvPr/>
            </p:nvSpPr>
            <p:spPr>
              <a:xfrm>
                <a:off x="12138927" y="8172069"/>
                <a:ext cx="397993" cy="1353210"/>
              </a:xfrm>
              <a:custGeom>
                <a:avLst/>
                <a:gdLst>
                  <a:gd name="connsiteX0" fmla="*/ 0 w 397993"/>
                  <a:gd name="connsiteY0" fmla="*/ 1353210 h 1353210"/>
                  <a:gd name="connsiteX1" fmla="*/ 397993 w 397993"/>
                  <a:gd name="connsiteY1" fmla="*/ 1353210 h 1353210"/>
                  <a:gd name="connsiteX2" fmla="*/ 397993 w 397993"/>
                  <a:gd name="connsiteY2" fmla="*/ 0 h 1353210"/>
                  <a:gd name="connsiteX3" fmla="*/ 0 w 397993"/>
                  <a:gd name="connsiteY3" fmla="*/ 0 h 1353210"/>
                </a:gdLst>
                <a:ahLst/>
                <a:cxnLst>
                  <a:cxn ang="0">
                    <a:pos x="connsiteX0" y="connsiteY0"/>
                  </a:cxn>
                  <a:cxn ang="1">
                    <a:pos x="connsiteX1" y="connsiteY1"/>
                  </a:cxn>
                  <a:cxn ang="2">
                    <a:pos x="connsiteX2" y="connsiteY2"/>
                  </a:cxn>
                  <a:cxn ang="3">
                    <a:pos x="connsiteX3" y="connsiteY3"/>
                  </a:cxn>
                </a:cxnLst>
                <a:rect l="l" t="t" r="r" b="b"/>
                <a:pathLst>
                  <a:path w="397993" h="1353210">
                    <a:moveTo>
                      <a:pt x="0" y="1353210"/>
                    </a:moveTo>
                    <a:lnTo>
                      <a:pt x="397993" y="1353210"/>
                    </a:lnTo>
                    <a:lnTo>
                      <a:pt x="397993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12700" cap="flat">
                <a:solidFill>
                  <a:srgbClr val="FFFFFF">
                    <a:alpha val="0"/>
                  </a:srgbClr>
                </a:solidFill>
                <a:prstDash val="solid"/>
              </a:ln>
            </p:spPr>
            <p:style>
              <a:lnRef idx="1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" name="Freeform 31"/>
              <p:cNvSpPr/>
              <p:nvPr/>
            </p:nvSpPr>
            <p:spPr>
              <a:xfrm>
                <a:off x="12855325" y="7614865"/>
                <a:ext cx="1351623" cy="1927035"/>
              </a:xfrm>
              <a:custGeom>
                <a:avLst/>
                <a:gdLst>
                  <a:gd name="connsiteX0" fmla="*/ 671937 w 1351623"/>
                  <a:gd name="connsiteY0" fmla="*/ 852282 h 1927035"/>
                  <a:gd name="connsiteX1" fmla="*/ 398011 w 1351623"/>
                  <a:gd name="connsiteY1" fmla="*/ 985683 h 1927035"/>
                  <a:gd name="connsiteX2" fmla="*/ 398011 w 1351623"/>
                  <a:gd name="connsiteY2" fmla="*/ 1490952 h 1927035"/>
                  <a:gd name="connsiteX3" fmla="*/ 677309 w 1351623"/>
                  <a:gd name="connsiteY3" fmla="*/ 1616568 h 1927035"/>
                  <a:gd name="connsiteX4" fmla="*/ 941228 w 1351623"/>
                  <a:gd name="connsiteY4" fmla="*/ 1224087 h 1927035"/>
                  <a:gd name="connsiteX5" fmla="*/ 671937 w 1351623"/>
                  <a:gd name="connsiteY5" fmla="*/ 852282 h 1927035"/>
                  <a:gd name="connsiteX6" fmla="*/ 0 w 1351623"/>
                  <a:gd name="connsiteY6" fmla="*/ 0 h 1927035"/>
                  <a:gd name="connsiteX7" fmla="*/ 398005 w 1351623"/>
                  <a:gd name="connsiteY7" fmla="*/ 0 h 1927035"/>
                  <a:gd name="connsiteX8" fmla="*/ 398005 w 1351623"/>
                  <a:gd name="connsiteY8" fmla="*/ 749821 h 1927035"/>
                  <a:gd name="connsiteX9" fmla="*/ 823252 w 1351623"/>
                  <a:gd name="connsiteY9" fmla="*/ 511137 h 1927035"/>
                  <a:gd name="connsiteX10" fmla="*/ 1351623 w 1351623"/>
                  <a:gd name="connsiteY10" fmla="*/ 1221600 h 1927035"/>
                  <a:gd name="connsiteX11" fmla="*/ 817042 w 1351623"/>
                  <a:gd name="connsiteY11" fmla="*/ 1927035 h 1927035"/>
                  <a:gd name="connsiteX12" fmla="*/ 398005 w 1351623"/>
                  <a:gd name="connsiteY12" fmla="*/ 1744675 h 1927035"/>
                  <a:gd name="connsiteX13" fmla="*/ 398005 w 1351623"/>
                  <a:gd name="connsiteY13" fmla="*/ 1910410 h 1927035"/>
                  <a:gd name="connsiteX14" fmla="*/ 0 w 1351623"/>
                  <a:gd name="connsiteY14" fmla="*/ 1910410 h 19270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351623" h="1927035">
                    <a:moveTo>
                      <a:pt x="671937" y="852282"/>
                    </a:moveTo>
                    <a:cubicBezTo>
                      <a:pt x="567048" y="852282"/>
                      <a:pt x="477602" y="916480"/>
                      <a:pt x="398011" y="985683"/>
                    </a:cubicBezTo>
                    <a:lnTo>
                      <a:pt x="398011" y="1490952"/>
                    </a:lnTo>
                    <a:cubicBezTo>
                      <a:pt x="477602" y="1575610"/>
                      <a:pt x="567048" y="1616568"/>
                      <a:pt x="677309" y="1616568"/>
                    </a:cubicBezTo>
                    <a:cubicBezTo>
                      <a:pt x="848950" y="1616568"/>
                      <a:pt x="941228" y="1473147"/>
                      <a:pt x="941228" y="1224087"/>
                    </a:cubicBezTo>
                    <a:cubicBezTo>
                      <a:pt x="941228" y="996008"/>
                      <a:pt x="856799" y="852282"/>
                      <a:pt x="671937" y="852282"/>
                    </a:cubicBezTo>
                    <a:close/>
                    <a:moveTo>
                      <a:pt x="0" y="0"/>
                    </a:moveTo>
                    <a:lnTo>
                      <a:pt x="398005" y="0"/>
                    </a:lnTo>
                    <a:lnTo>
                      <a:pt x="398005" y="749821"/>
                    </a:lnTo>
                    <a:cubicBezTo>
                      <a:pt x="477609" y="623900"/>
                      <a:pt x="620878" y="511137"/>
                      <a:pt x="823252" y="511137"/>
                    </a:cubicBezTo>
                    <a:cubicBezTo>
                      <a:pt x="1133729" y="511137"/>
                      <a:pt x="1351623" y="749821"/>
                      <a:pt x="1351623" y="1221600"/>
                    </a:cubicBezTo>
                    <a:cubicBezTo>
                      <a:pt x="1351623" y="1693609"/>
                      <a:pt x="1129678" y="1927035"/>
                      <a:pt x="817042" y="1927035"/>
                    </a:cubicBezTo>
                    <a:cubicBezTo>
                      <a:pt x="632841" y="1927035"/>
                      <a:pt x="477609" y="1860347"/>
                      <a:pt x="398005" y="1744675"/>
                    </a:cubicBezTo>
                    <a:lnTo>
                      <a:pt x="398005" y="1910410"/>
                    </a:lnTo>
                    <a:lnTo>
                      <a:pt x="0" y="1910410"/>
                    </a:lnTo>
                    <a:close/>
                  </a:path>
                </a:pathLst>
              </a:custGeom>
              <a:grpFill/>
              <a:ln w="12700" cap="flat">
                <a:solidFill>
                  <a:srgbClr val="FFFFFF">
                    <a:alpha val="0"/>
                  </a:srgbClr>
                </a:solidFill>
                <a:prstDash val="solid"/>
              </a:ln>
            </p:spPr>
            <p:style>
              <a:lnRef idx="1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33" name="Freeform 32"/>
              <p:cNvSpPr/>
              <p:nvPr/>
            </p:nvSpPr>
            <p:spPr>
              <a:xfrm>
                <a:off x="14369367" y="8126006"/>
                <a:ext cx="1300620" cy="1416914"/>
              </a:xfrm>
              <a:custGeom>
                <a:avLst/>
                <a:gdLst>
                  <a:gd name="connsiteX0" fmla="*/ 873968 w 1300620"/>
                  <a:gd name="connsiteY0" fmla="*/ 733614 h 1416914"/>
                  <a:gd name="connsiteX1" fmla="*/ 402519 w 1300620"/>
                  <a:gd name="connsiteY1" fmla="*/ 974520 h 1416914"/>
                  <a:gd name="connsiteX2" fmla="*/ 557434 w 1300620"/>
                  <a:gd name="connsiteY2" fmla="*/ 1105432 h 1416914"/>
                  <a:gd name="connsiteX3" fmla="*/ 873968 w 1300620"/>
                  <a:gd name="connsiteY3" fmla="*/ 987347 h 1416914"/>
                  <a:gd name="connsiteX4" fmla="*/ 739648 w 1300620"/>
                  <a:gd name="connsiteY4" fmla="*/ 0 h 1416914"/>
                  <a:gd name="connsiteX5" fmla="*/ 1271968 w 1300620"/>
                  <a:gd name="connsiteY5" fmla="*/ 535940 h 1416914"/>
                  <a:gd name="connsiteX6" fmla="*/ 1271968 w 1300620"/>
                  <a:gd name="connsiteY6" fmla="*/ 1061898 h 1416914"/>
                  <a:gd name="connsiteX7" fmla="*/ 1300620 w 1300620"/>
                  <a:gd name="connsiteY7" fmla="*/ 1399273 h 1416914"/>
                  <a:gd name="connsiteX8" fmla="*/ 890257 w 1300620"/>
                  <a:gd name="connsiteY8" fmla="*/ 1399273 h 1416914"/>
                  <a:gd name="connsiteX9" fmla="*/ 859561 w 1300620"/>
                  <a:gd name="connsiteY9" fmla="*/ 1197381 h 1416914"/>
                  <a:gd name="connsiteX10" fmla="*/ 386067 w 1300620"/>
                  <a:gd name="connsiteY10" fmla="*/ 1416914 h 1416914"/>
                  <a:gd name="connsiteX11" fmla="*/ 0 w 1300620"/>
                  <a:gd name="connsiteY11" fmla="*/ 1046582 h 1416914"/>
                  <a:gd name="connsiteX12" fmla="*/ 873963 w 1300620"/>
                  <a:gd name="connsiteY12" fmla="*/ 507721 h 1416914"/>
                  <a:gd name="connsiteX13" fmla="*/ 873963 w 1300620"/>
                  <a:gd name="connsiteY13" fmla="*/ 474536 h 1416914"/>
                  <a:gd name="connsiteX14" fmla="*/ 682244 w 1300620"/>
                  <a:gd name="connsiteY14" fmla="*/ 310439 h 1416914"/>
                  <a:gd name="connsiteX15" fmla="*/ 229794 w 1300620"/>
                  <a:gd name="connsiteY15" fmla="*/ 479577 h 1416914"/>
                  <a:gd name="connsiteX16" fmla="*/ 53480 w 1300620"/>
                  <a:gd name="connsiteY16" fmla="*/ 243700 h 1416914"/>
                  <a:gd name="connsiteX17" fmla="*/ 739648 w 1300620"/>
                  <a:gd name="connsiteY17" fmla="*/ 0 h 14169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300620" h="1416914">
                    <a:moveTo>
                      <a:pt x="873968" y="733614"/>
                    </a:moveTo>
                    <a:cubicBezTo>
                      <a:pt x="555579" y="766825"/>
                      <a:pt x="402519" y="848905"/>
                      <a:pt x="402519" y="974520"/>
                    </a:cubicBezTo>
                    <a:cubicBezTo>
                      <a:pt x="402519" y="1061896"/>
                      <a:pt x="467848" y="1105432"/>
                      <a:pt x="557434" y="1105432"/>
                    </a:cubicBezTo>
                    <a:cubicBezTo>
                      <a:pt x="701172" y="1105432"/>
                      <a:pt x="794365" y="1056613"/>
                      <a:pt x="873968" y="987347"/>
                    </a:cubicBezTo>
                    <a:close/>
                    <a:moveTo>
                      <a:pt x="739648" y="0"/>
                    </a:moveTo>
                    <a:cubicBezTo>
                      <a:pt x="1113663" y="0"/>
                      <a:pt x="1271968" y="184823"/>
                      <a:pt x="1271968" y="535940"/>
                    </a:cubicBezTo>
                    <a:lnTo>
                      <a:pt x="1271968" y="1061898"/>
                    </a:lnTo>
                    <a:cubicBezTo>
                      <a:pt x="1271968" y="1226071"/>
                      <a:pt x="1272400" y="1319670"/>
                      <a:pt x="1300620" y="1399273"/>
                    </a:cubicBezTo>
                    <a:lnTo>
                      <a:pt x="890257" y="1399273"/>
                    </a:lnTo>
                    <a:cubicBezTo>
                      <a:pt x="872376" y="1319670"/>
                      <a:pt x="859561" y="1274115"/>
                      <a:pt x="859561" y="1197381"/>
                    </a:cubicBezTo>
                    <a:cubicBezTo>
                      <a:pt x="733933" y="1338326"/>
                      <a:pt x="588759" y="1416914"/>
                      <a:pt x="386067" y="1416914"/>
                    </a:cubicBezTo>
                    <a:cubicBezTo>
                      <a:pt x="175882" y="1416914"/>
                      <a:pt x="0" y="1279944"/>
                      <a:pt x="0" y="1046582"/>
                    </a:cubicBezTo>
                    <a:cubicBezTo>
                      <a:pt x="0" y="731126"/>
                      <a:pt x="237172" y="556616"/>
                      <a:pt x="873963" y="507721"/>
                    </a:cubicBezTo>
                    <a:lnTo>
                      <a:pt x="873963" y="474536"/>
                    </a:lnTo>
                    <a:cubicBezTo>
                      <a:pt x="873963" y="374650"/>
                      <a:pt x="815365" y="310439"/>
                      <a:pt x="682244" y="310439"/>
                    </a:cubicBezTo>
                    <a:cubicBezTo>
                      <a:pt x="507771" y="310439"/>
                      <a:pt x="355359" y="382143"/>
                      <a:pt x="229794" y="479577"/>
                    </a:cubicBezTo>
                    <a:lnTo>
                      <a:pt x="53480" y="243700"/>
                    </a:lnTo>
                    <a:cubicBezTo>
                      <a:pt x="189446" y="120612"/>
                      <a:pt x="398513" y="0"/>
                      <a:pt x="739648" y="0"/>
                    </a:cubicBezTo>
                    <a:close/>
                  </a:path>
                </a:pathLst>
              </a:custGeom>
              <a:grpFill/>
              <a:ln w="12700" cap="flat">
                <a:solidFill>
                  <a:srgbClr val="FFFFFF">
                    <a:alpha val="0"/>
                  </a:srgbClr>
                </a:solidFill>
                <a:prstDash val="solid"/>
              </a:ln>
            </p:spPr>
            <p:style>
              <a:lnRef idx="1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4" name="Freeform 23"/>
            <p:cNvSpPr/>
            <p:nvPr/>
          </p:nvSpPr>
          <p:spPr>
            <a:xfrm>
              <a:off x="26342381" y="3389428"/>
              <a:ext cx="5121288" cy="3432137"/>
            </a:xfrm>
            <a:custGeom>
              <a:avLst/>
              <a:gdLst>
                <a:gd name="connsiteX0" fmla="*/ 399682 w 5121288"/>
                <a:gd name="connsiteY0" fmla="*/ 3432137 h 3432137"/>
                <a:gd name="connsiteX1" fmla="*/ 574548 w 5121288"/>
                <a:gd name="connsiteY1" fmla="*/ 3326651 h 3432137"/>
                <a:gd name="connsiteX2" fmla="*/ 1976691 w 5121288"/>
                <a:gd name="connsiteY2" fmla="*/ 738289 h 3432137"/>
                <a:gd name="connsiteX3" fmla="*/ 3378708 w 5121288"/>
                <a:gd name="connsiteY3" fmla="*/ 3326651 h 3432137"/>
                <a:gd name="connsiteX4" fmla="*/ 3553625 w 5121288"/>
                <a:gd name="connsiteY4" fmla="*/ 3432137 h 3432137"/>
                <a:gd name="connsiteX5" fmla="*/ 3953256 w 5121288"/>
                <a:gd name="connsiteY5" fmla="*/ 3432137 h 3432137"/>
                <a:gd name="connsiteX6" fmla="*/ 2151545 w 5121288"/>
                <a:gd name="connsiteY6" fmla="*/ 105524 h 3432137"/>
                <a:gd name="connsiteX7" fmla="*/ 1976691 w 5121288"/>
                <a:gd name="connsiteY7" fmla="*/ 0 h 3432137"/>
                <a:gd name="connsiteX8" fmla="*/ 1802282 w 5121288"/>
                <a:gd name="connsiteY8" fmla="*/ 104661 h 3432137"/>
                <a:gd name="connsiteX9" fmla="*/ 0 w 5121288"/>
                <a:gd name="connsiteY9" fmla="*/ 3432137 h 3432137"/>
                <a:gd name="connsiteX11" fmla="*/ 1167981 w 5121288"/>
                <a:gd name="connsiteY11" fmla="*/ 3432137 h 3432137"/>
                <a:gd name="connsiteX12" fmla="*/ 1567650 w 5121288"/>
                <a:gd name="connsiteY12" fmla="*/ 3432137 h 3432137"/>
                <a:gd name="connsiteX13" fmla="*/ 1742503 w 5121288"/>
                <a:gd name="connsiteY13" fmla="*/ 3326651 h 3432137"/>
                <a:gd name="connsiteX14" fmla="*/ 2235187 w 5121288"/>
                <a:gd name="connsiteY14" fmla="*/ 2416848 h 3432137"/>
                <a:gd name="connsiteX15" fmla="*/ 1976691 w 5121288"/>
                <a:gd name="connsiteY15" fmla="*/ 1939480 h 3432137"/>
                <a:gd name="connsiteX17" fmla="*/ 4546676 w 5121288"/>
                <a:gd name="connsiteY17" fmla="*/ 3326651 h 3432137"/>
                <a:gd name="connsiteX18" fmla="*/ 2744635 w 5121288"/>
                <a:gd name="connsiteY18" fmla="*/ 0 h 3432137"/>
                <a:gd name="connsiteX19" fmla="*/ 3144418 w 5121288"/>
                <a:gd name="connsiteY19" fmla="*/ 0 h 3432137"/>
                <a:gd name="connsiteX20" fmla="*/ 3319247 w 5121288"/>
                <a:gd name="connsiteY20" fmla="*/ 105524 h 3432137"/>
                <a:gd name="connsiteX21" fmla="*/ 5121288 w 5121288"/>
                <a:gd name="connsiteY21" fmla="*/ 3432137 h 3432137"/>
                <a:gd name="connsiteX22" fmla="*/ 4721581 w 5121288"/>
                <a:gd name="connsiteY22" fmla="*/ 3432137 h 3432137"/>
                <a:gd name="connsiteX23" fmla="*/ 4546676 w 5121288"/>
                <a:gd name="connsiteY23" fmla="*/ 3326651 h 3432137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  <a:cxn ang="5">
                  <a:pos x="connsiteX5" y="connsiteY5"/>
                </a:cxn>
                <a:cxn ang="6">
                  <a:pos x="connsiteX6" y="connsiteY6"/>
                </a:cxn>
                <a:cxn ang="7">
                  <a:pos x="connsiteX7" y="connsiteY7"/>
                </a:cxn>
                <a:cxn ang="8">
                  <a:pos x="connsiteX8" y="connsiteY8"/>
                </a:cxn>
                <a:cxn ang="9">
                  <a:pos x="connsiteX9" y="connsiteY9"/>
                </a:cxn>
                <a:cxn ang="11">
                  <a:pos x="connsiteX11" y="connsiteY11"/>
                </a:cxn>
                <a:cxn ang="12">
                  <a:pos x="connsiteX12" y="connsiteY12"/>
                </a:cxn>
                <a:cxn ang="13">
                  <a:pos x="connsiteX13" y="connsiteY13"/>
                </a:cxn>
                <a:cxn ang="14">
                  <a:pos x="connsiteX14" y="connsiteY14"/>
                </a:cxn>
                <a:cxn ang="15">
                  <a:pos x="connsiteX15" y="connsiteY15"/>
                </a:cxn>
                <a:cxn ang="17">
                  <a:pos x="connsiteX17" y="connsiteY17"/>
                </a:cxn>
                <a:cxn ang="18">
                  <a:pos x="connsiteX18" y="connsiteY18"/>
                </a:cxn>
                <a:cxn ang="19">
                  <a:pos x="connsiteX19" y="connsiteY19"/>
                </a:cxn>
                <a:cxn ang="20">
                  <a:pos x="connsiteX20" y="connsiteY20"/>
                </a:cxn>
                <a:cxn ang="21">
                  <a:pos x="connsiteX21" y="connsiteY21"/>
                </a:cxn>
                <a:cxn ang="22">
                  <a:pos x="connsiteX22" y="connsiteY22"/>
                </a:cxn>
                <a:cxn ang="23">
                  <a:pos x="connsiteX23" y="connsiteY23"/>
                </a:cxn>
              </a:cxnLst>
              <a:rect l="l" t="t" r="r" b="b"/>
              <a:pathLst>
                <a:path w="5121288" h="3432137">
                  <a:moveTo>
                    <a:pt x="399682" y="3432137"/>
                  </a:moveTo>
                  <a:cubicBezTo>
                    <a:pt x="475551" y="3432137"/>
                    <a:pt x="541477" y="3389389"/>
                    <a:pt x="574548" y="3326651"/>
                  </a:cubicBezTo>
                  <a:lnTo>
                    <a:pt x="1976691" y="738289"/>
                  </a:lnTo>
                  <a:lnTo>
                    <a:pt x="3378708" y="3326651"/>
                  </a:lnTo>
                  <a:cubicBezTo>
                    <a:pt x="3411830" y="3389389"/>
                    <a:pt x="3477743" y="3432137"/>
                    <a:pt x="3553625" y="3432137"/>
                  </a:cubicBezTo>
                  <a:lnTo>
                    <a:pt x="3953256" y="3432137"/>
                  </a:lnTo>
                  <a:lnTo>
                    <a:pt x="2151545" y="105524"/>
                  </a:lnTo>
                  <a:cubicBezTo>
                    <a:pt x="2118436" y="42786"/>
                    <a:pt x="2052549" y="0"/>
                    <a:pt x="1976691" y="0"/>
                  </a:cubicBezTo>
                  <a:cubicBezTo>
                    <a:pt x="1901177" y="0"/>
                    <a:pt x="1835531" y="42405"/>
                    <a:pt x="1802282" y="104661"/>
                  </a:cubicBezTo>
                  <a:lnTo>
                    <a:pt x="0" y="3432137"/>
                  </a:lnTo>
                  <a:moveTo>
                    <a:pt x="1167981" y="3432137"/>
                  </a:moveTo>
                  <a:lnTo>
                    <a:pt x="1567650" y="3432137"/>
                  </a:lnTo>
                  <a:cubicBezTo>
                    <a:pt x="1643558" y="3432137"/>
                    <a:pt x="1709433" y="3389389"/>
                    <a:pt x="1742503" y="3326651"/>
                  </a:cubicBezTo>
                  <a:lnTo>
                    <a:pt x="2235187" y="2416848"/>
                  </a:lnTo>
                  <a:lnTo>
                    <a:pt x="1976691" y="1939480"/>
                  </a:lnTo>
                  <a:moveTo>
                    <a:pt x="4546676" y="3326651"/>
                  </a:moveTo>
                  <a:lnTo>
                    <a:pt x="2744635" y="0"/>
                  </a:lnTo>
                  <a:lnTo>
                    <a:pt x="3144418" y="0"/>
                  </a:lnTo>
                  <a:cubicBezTo>
                    <a:pt x="3220288" y="0"/>
                    <a:pt x="3286125" y="42786"/>
                    <a:pt x="3319247" y="105524"/>
                  </a:cubicBezTo>
                  <a:lnTo>
                    <a:pt x="5121288" y="3432137"/>
                  </a:lnTo>
                  <a:lnTo>
                    <a:pt x="4721581" y="3432137"/>
                  </a:lnTo>
                  <a:cubicBezTo>
                    <a:pt x="4645711" y="3432137"/>
                    <a:pt x="4579798" y="3389389"/>
                    <a:pt x="4546676" y="3326651"/>
                  </a:cubicBezTo>
                </a:path>
              </a:pathLst>
            </a:custGeom>
            <a:solidFill>
              <a:schemeClr val="tx2"/>
            </a:solidFill>
            <a:ln w="12700" cap="flat">
              <a:solidFill>
                <a:srgbClr val="FFFFFF">
                  <a:alpha val="0"/>
                </a:srgbClr>
              </a:solidFill>
              <a:prstDash val="solid"/>
            </a:ln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3672308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Placeholder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r="-1"/>
          <a:stretch/>
        </p:blipFill>
        <p:spPr>
          <a:xfrm>
            <a:off x="0" y="0"/>
            <a:ext cx="50292000" cy="1005840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 bwMode="gray">
          <a:xfrm>
            <a:off x="-1" y="4030790"/>
            <a:ext cx="50292001" cy="6027610"/>
          </a:xfrm>
          <a:prstGeom prst="rect">
            <a:avLst/>
          </a:prstGeom>
          <a:gradFill>
            <a:gsLst>
              <a:gs pos="0">
                <a:schemeClr val="accent1">
                  <a:lumMod val="50000"/>
                  <a:alpha val="0"/>
                </a:schemeClr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 w="6350" algn="ctr">
            <a:noFill/>
            <a:miter lim="800000"/>
            <a:headEnd/>
            <a:tailEnd/>
          </a:ln>
        </p:spPr>
        <p:txBody>
          <a:bodyPr lIns="90000" tIns="72000" rIns="90000" bIns="72000" rtlCol="0" anchor="ctr"/>
          <a:lstStyle/>
          <a:p>
            <a:pPr marR="0" algn="ctr" defTabSz="91440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>
                <a:srgbClr val="F0AB00"/>
              </a:buClr>
              <a:buSzPct val="80000"/>
              <a:tabLst/>
            </a:pPr>
            <a:endParaRPr kumimoji="0" lang="en-US" sz="2000" b="0" i="0" u="none" strike="noStrike" kern="0" cap="none" spc="0" normalizeH="0" baseline="0" noProof="0" dirty="0" err="1" smtClean="0">
              <a:ln>
                <a:noFill/>
              </a:ln>
              <a:effectLst/>
              <a:uLnTx/>
              <a:uFillTx/>
              <a:ea typeface="Arial Unicode MS" pitchFamily="34" charset="-128"/>
              <a:cs typeface="Arial Unicode MS" pitchFamily="34" charset="-128"/>
            </a:endParaRPr>
          </a:p>
        </p:txBody>
      </p:sp>
      <p:grpSp>
        <p:nvGrpSpPr>
          <p:cNvPr id="13" name="Group 12"/>
          <p:cNvGrpSpPr/>
          <p:nvPr/>
        </p:nvGrpSpPr>
        <p:grpSpPr>
          <a:xfrm>
            <a:off x="15243834" y="0"/>
            <a:ext cx="11750332" cy="10080569"/>
            <a:chOff x="15243834" y="0"/>
            <a:chExt cx="11750332" cy="10080569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0311" r="46324"/>
            <a:stretch/>
          </p:blipFill>
          <p:spPr>
            <a:xfrm>
              <a:off x="15243834" y="0"/>
              <a:ext cx="11750332" cy="10058400"/>
            </a:xfrm>
            <a:prstGeom prst="rect">
              <a:avLst/>
            </a:prstGeom>
          </p:spPr>
        </p:pic>
        <p:sp>
          <p:nvSpPr>
            <p:cNvPr id="58" name="Rectangle 57"/>
            <p:cNvSpPr/>
            <p:nvPr/>
          </p:nvSpPr>
          <p:spPr bwMode="gray">
            <a:xfrm>
              <a:off x="15307603" y="4052959"/>
              <a:ext cx="11663141" cy="6027610"/>
            </a:xfrm>
            <a:prstGeom prst="rect">
              <a:avLst/>
            </a:prstGeom>
            <a:gradFill>
              <a:gsLst>
                <a:gs pos="0">
                  <a:schemeClr val="accent4">
                    <a:lumMod val="75000"/>
                    <a:alpha val="0"/>
                  </a:schemeClr>
                </a:gs>
                <a:gs pos="100000">
                  <a:schemeClr val="accent4">
                    <a:lumMod val="75000"/>
                  </a:schemeClr>
                </a:gs>
              </a:gsLst>
              <a:lin ang="5400000" scaled="1"/>
            </a:gradFill>
            <a:ln w="6350" algn="ctr">
              <a:noFill/>
              <a:miter lim="800000"/>
              <a:headEnd/>
              <a:tailEnd/>
            </a:ln>
          </p:spPr>
          <p:txBody>
            <a:bodyPr lIns="90000" tIns="72000" rIns="90000" bIns="72000" rtlCol="0" anchor="ctr"/>
            <a:lstStyle/>
            <a:p>
              <a:pPr marR="0" algn="ctr" defTabSz="91440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>
                  <a:srgbClr val="F0AB00"/>
                </a:buClr>
                <a:buSzPct val="80000"/>
                <a:tabLst/>
              </a:pPr>
              <a:endParaRPr kumimoji="0" lang="en-US" sz="2000" b="0" i="0" u="none" strike="noStrike" kern="0" cap="none" spc="0" normalizeH="0" baseline="0" noProof="0" dirty="0" err="1" smtClean="0">
                <a:ln>
                  <a:noFill/>
                </a:ln>
                <a:effectLst/>
                <a:uLnTx/>
                <a:uFillTx/>
                <a:ea typeface="Arial Unicode MS" pitchFamily="34" charset="-128"/>
                <a:cs typeface="Arial Unicode MS" pitchFamily="34" charset="-128"/>
              </a:endParaRPr>
            </a:p>
          </p:txBody>
        </p:sp>
        <p:cxnSp>
          <p:nvCxnSpPr>
            <p:cNvPr id="61" name="Straight Connector 60"/>
            <p:cNvCxnSpPr/>
            <p:nvPr/>
          </p:nvCxnSpPr>
          <p:spPr>
            <a:xfrm>
              <a:off x="15264752" y="0"/>
              <a:ext cx="0" cy="1005840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5" name="Group 14"/>
          <p:cNvGrpSpPr/>
          <p:nvPr/>
        </p:nvGrpSpPr>
        <p:grpSpPr>
          <a:xfrm>
            <a:off x="26959637" y="0"/>
            <a:ext cx="11661519" cy="10080569"/>
            <a:chOff x="26959637" y="0"/>
            <a:chExt cx="11661519" cy="10080569"/>
          </a:xfrm>
        </p:grpSpPr>
        <p:pic>
          <p:nvPicPr>
            <p:cNvPr id="6" name="Picture 5"/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3690" r="23253"/>
            <a:stretch/>
          </p:blipFill>
          <p:spPr>
            <a:xfrm>
              <a:off x="27001869" y="0"/>
              <a:ext cx="11595865" cy="10058400"/>
            </a:xfrm>
            <a:prstGeom prst="rect">
              <a:avLst/>
            </a:prstGeom>
          </p:spPr>
        </p:pic>
        <p:sp>
          <p:nvSpPr>
            <p:cNvPr id="59" name="Rectangle 58"/>
            <p:cNvSpPr/>
            <p:nvPr/>
          </p:nvSpPr>
          <p:spPr bwMode="gray">
            <a:xfrm>
              <a:off x="26978448" y="4052959"/>
              <a:ext cx="11642708" cy="6027610"/>
            </a:xfrm>
            <a:prstGeom prst="rect">
              <a:avLst/>
            </a:prstGeom>
            <a:gradFill>
              <a:gsLst>
                <a:gs pos="0">
                  <a:schemeClr val="accent3">
                    <a:lumMod val="75000"/>
                    <a:alpha val="0"/>
                  </a:schemeClr>
                </a:gs>
                <a:gs pos="100000">
                  <a:schemeClr val="accent3">
                    <a:lumMod val="75000"/>
                  </a:schemeClr>
                </a:gs>
              </a:gsLst>
              <a:lin ang="5400000" scaled="1"/>
            </a:gradFill>
            <a:ln w="6350" algn="ctr">
              <a:noFill/>
              <a:miter lim="800000"/>
              <a:headEnd/>
              <a:tailEnd/>
            </a:ln>
          </p:spPr>
          <p:txBody>
            <a:bodyPr lIns="90000" tIns="72000" rIns="90000" bIns="72000" rtlCol="0" anchor="ctr"/>
            <a:lstStyle/>
            <a:p>
              <a:pPr marR="0" algn="ctr" defTabSz="91440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>
                  <a:srgbClr val="F0AB00"/>
                </a:buClr>
                <a:buSzPct val="80000"/>
                <a:tabLst/>
              </a:pPr>
              <a:endParaRPr kumimoji="0" lang="en-US" sz="2000" b="0" i="0" u="none" strike="noStrike" kern="0" cap="none" spc="0" normalizeH="0" baseline="0" noProof="0" dirty="0" err="1" smtClean="0">
                <a:ln>
                  <a:noFill/>
                </a:ln>
                <a:effectLst/>
                <a:uLnTx/>
                <a:uFillTx/>
                <a:ea typeface="Arial Unicode MS" pitchFamily="34" charset="-128"/>
                <a:cs typeface="Arial Unicode MS" pitchFamily="34" charset="-128"/>
              </a:endParaRPr>
            </a:p>
          </p:txBody>
        </p:sp>
        <p:cxnSp>
          <p:nvCxnSpPr>
            <p:cNvPr id="62" name="Straight Connector 61"/>
            <p:cNvCxnSpPr/>
            <p:nvPr/>
          </p:nvCxnSpPr>
          <p:spPr>
            <a:xfrm>
              <a:off x="26959637" y="0"/>
              <a:ext cx="0" cy="1005840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" name="Group 16"/>
          <p:cNvGrpSpPr/>
          <p:nvPr/>
        </p:nvGrpSpPr>
        <p:grpSpPr>
          <a:xfrm>
            <a:off x="38558904" y="0"/>
            <a:ext cx="11764220" cy="10080569"/>
            <a:chOff x="38558904" y="0"/>
            <a:chExt cx="11764220" cy="10080569"/>
          </a:xfrm>
        </p:grpSpPr>
        <p:pic>
          <p:nvPicPr>
            <p:cNvPr id="11" name="Picture 10"/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6670"/>
            <a:stretch/>
          </p:blipFill>
          <p:spPr>
            <a:xfrm>
              <a:off x="38558904" y="0"/>
              <a:ext cx="11733096" cy="10058400"/>
            </a:xfrm>
            <a:prstGeom prst="rect">
              <a:avLst/>
            </a:prstGeom>
          </p:spPr>
        </p:pic>
        <p:sp>
          <p:nvSpPr>
            <p:cNvPr id="60" name="Rectangle 59"/>
            <p:cNvSpPr/>
            <p:nvPr/>
          </p:nvSpPr>
          <p:spPr bwMode="gray">
            <a:xfrm>
              <a:off x="38597734" y="4052959"/>
              <a:ext cx="11725390" cy="6027610"/>
            </a:xfrm>
            <a:prstGeom prst="rect">
              <a:avLst/>
            </a:prstGeom>
            <a:gradFill>
              <a:gsLst>
                <a:gs pos="0">
                  <a:schemeClr val="tx2">
                    <a:lumMod val="75000"/>
                    <a:alpha val="0"/>
                  </a:schemeClr>
                </a:gs>
                <a:gs pos="100000">
                  <a:schemeClr val="tx2">
                    <a:lumMod val="75000"/>
                  </a:schemeClr>
                </a:gs>
              </a:gsLst>
              <a:lin ang="5400000" scaled="1"/>
            </a:gradFill>
            <a:ln w="6350" algn="ctr">
              <a:noFill/>
              <a:miter lim="800000"/>
              <a:headEnd/>
              <a:tailEnd/>
            </a:ln>
          </p:spPr>
          <p:txBody>
            <a:bodyPr lIns="90000" tIns="72000" rIns="90000" bIns="72000" rtlCol="0" anchor="ctr"/>
            <a:lstStyle/>
            <a:p>
              <a:pPr marR="0" algn="ctr" defTabSz="91440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>
                  <a:srgbClr val="F0AB00"/>
                </a:buClr>
                <a:buSzPct val="80000"/>
                <a:tabLst/>
              </a:pPr>
              <a:endParaRPr kumimoji="0" lang="en-US" sz="2000" b="0" i="0" u="none" strike="noStrike" kern="0" cap="none" spc="0" normalizeH="0" baseline="0" noProof="0" dirty="0" err="1" smtClean="0">
                <a:ln>
                  <a:noFill/>
                </a:ln>
                <a:effectLst/>
                <a:uLnTx/>
                <a:uFillTx/>
                <a:ea typeface="Arial Unicode MS" pitchFamily="34" charset="-128"/>
                <a:cs typeface="Arial Unicode MS" pitchFamily="34" charset="-128"/>
              </a:endParaRPr>
            </a:p>
          </p:txBody>
        </p:sp>
        <p:cxnSp>
          <p:nvCxnSpPr>
            <p:cNvPr id="63" name="Straight Connector 62"/>
            <p:cNvCxnSpPr/>
            <p:nvPr/>
          </p:nvCxnSpPr>
          <p:spPr>
            <a:xfrm>
              <a:off x="38558904" y="0"/>
              <a:ext cx="0" cy="1005840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1371600"/>
            <a:ext cx="13106400" cy="2659190"/>
          </a:xfrm>
        </p:spPr>
        <p:txBody>
          <a:bodyPr wrap="square" anchor="t" anchorCtr="0">
            <a:spAutoFit/>
          </a:bodyPr>
          <a:lstStyle/>
          <a:p>
            <a:r>
              <a:rPr lang="en-US" dirty="0">
                <a:solidFill>
                  <a:schemeClr val="tx1"/>
                </a:solidFill>
              </a:rPr>
              <a:t>Data-Driven Strategies formed the </a:t>
            </a:r>
            <a:r>
              <a:rPr lang="en-US" dirty="0" smtClean="0">
                <a:solidFill>
                  <a:schemeClr val="tx1"/>
                </a:solidFill>
              </a:rPr>
              <a:t>Foundation.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8" name="Title 1"/>
          <p:cNvSpPr txBox="1">
            <a:spLocks/>
          </p:cNvSpPr>
          <p:nvPr/>
        </p:nvSpPr>
        <p:spPr>
          <a:xfrm>
            <a:off x="17142492" y="5943600"/>
            <a:ext cx="7953016" cy="85869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 defTabSz="159647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9600" b="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spcAft>
                <a:spcPts val="4800"/>
              </a:spcAft>
            </a:pPr>
            <a:r>
              <a:rPr lang="en-US" sz="6200" dirty="0">
                <a:solidFill>
                  <a:schemeClr val="tx1"/>
                </a:solidFill>
                <a:latin typeface="+mn-lt"/>
              </a:rPr>
              <a:t>The Demand Waterfall</a:t>
            </a:r>
          </a:p>
        </p:txBody>
      </p:sp>
      <p:sp>
        <p:nvSpPr>
          <p:cNvPr id="23" name="Title 1"/>
          <p:cNvSpPr txBox="1">
            <a:spLocks/>
          </p:cNvSpPr>
          <p:nvPr/>
        </p:nvSpPr>
        <p:spPr>
          <a:xfrm>
            <a:off x="28813888" y="5943600"/>
            <a:ext cx="7953016" cy="171739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 defTabSz="159647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9600" b="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spcAft>
                <a:spcPts val="4800"/>
              </a:spcAft>
            </a:pPr>
            <a:r>
              <a:rPr lang="en-US" sz="6200" dirty="0">
                <a:solidFill>
                  <a:schemeClr val="tx1"/>
                </a:solidFill>
                <a:latin typeface="+mn-lt"/>
              </a:rPr>
              <a:t>Building Marketing Mix &amp; Economics Model</a:t>
            </a:r>
          </a:p>
        </p:txBody>
      </p:sp>
      <p:sp>
        <p:nvSpPr>
          <p:cNvPr id="24" name="Title 1"/>
          <p:cNvSpPr txBox="1">
            <a:spLocks/>
          </p:cNvSpPr>
          <p:nvPr/>
        </p:nvSpPr>
        <p:spPr>
          <a:xfrm>
            <a:off x="40464506" y="5943600"/>
            <a:ext cx="7953016" cy="85869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 defTabSz="159647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9600" b="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spcAft>
                <a:spcPts val="4800"/>
              </a:spcAft>
            </a:pPr>
            <a:r>
              <a:rPr lang="en-US" sz="6200" dirty="0">
                <a:solidFill>
                  <a:schemeClr val="tx1"/>
                </a:solidFill>
                <a:latin typeface="+mn-lt"/>
              </a:rPr>
              <a:t>In-Depth Dashboards</a:t>
            </a:r>
          </a:p>
        </p:txBody>
      </p:sp>
      <p:grpSp>
        <p:nvGrpSpPr>
          <p:cNvPr id="64" name="Group 63"/>
          <p:cNvGrpSpPr/>
          <p:nvPr/>
        </p:nvGrpSpPr>
        <p:grpSpPr>
          <a:xfrm>
            <a:off x="19744432" y="1930988"/>
            <a:ext cx="2749137" cy="2758393"/>
            <a:chOff x="36398200" y="6642100"/>
            <a:chExt cx="3771900" cy="3784600"/>
          </a:xfrm>
        </p:grpSpPr>
        <p:sp>
          <p:nvSpPr>
            <p:cNvPr id="65" name="Freeform 64"/>
            <p:cNvSpPr/>
            <p:nvPr/>
          </p:nvSpPr>
          <p:spPr>
            <a:xfrm>
              <a:off x="38485242" y="10414000"/>
              <a:ext cx="406400" cy="0"/>
            </a:xfrm>
            <a:custGeom>
              <a:avLst/>
              <a:gdLst>
                <a:gd name="connsiteX0" fmla="*/ 0 w 406400"/>
                <a:gd name="connsiteY0" fmla="*/ 0 h 0"/>
                <a:gd name="connsiteX1" fmla="*/ 406400 w 406400"/>
                <a:gd name="connsiteY1" fmla="*/ 0 h 0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</a:cxnLst>
              <a:rect l="l" t="t" r="r" b="b"/>
              <a:pathLst>
                <a:path w="406400">
                  <a:moveTo>
                    <a:pt x="0" y="0"/>
                  </a:moveTo>
                  <a:lnTo>
                    <a:pt x="406400" y="0"/>
                  </a:lnTo>
                </a:path>
              </a:pathLst>
            </a:custGeom>
            <a:solidFill>
              <a:srgbClr val="FFFFFF">
                <a:alpha val="0"/>
              </a:srgbClr>
            </a:solidFill>
            <a:ln w="63500" cap="sq">
              <a:solidFill>
                <a:schemeClr val="tx1"/>
              </a:solidFill>
              <a:prstDash val="solid"/>
            </a:ln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39122486" y="10414000"/>
              <a:ext cx="525793" cy="0"/>
            </a:xfrm>
            <a:custGeom>
              <a:avLst/>
              <a:gdLst>
                <a:gd name="connsiteX0" fmla="*/ 0 w 525793"/>
                <a:gd name="connsiteY0" fmla="*/ 0 h 0"/>
                <a:gd name="connsiteX1" fmla="*/ 525793 w 525793"/>
                <a:gd name="connsiteY1" fmla="*/ 0 h 0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</a:cxnLst>
              <a:rect l="l" t="t" r="r" b="b"/>
              <a:pathLst>
                <a:path w="525793">
                  <a:moveTo>
                    <a:pt x="0" y="0"/>
                  </a:moveTo>
                  <a:lnTo>
                    <a:pt x="525793" y="0"/>
                  </a:lnTo>
                </a:path>
              </a:pathLst>
            </a:custGeom>
            <a:solidFill>
              <a:srgbClr val="FFFFFF">
                <a:alpha val="0"/>
              </a:srgbClr>
            </a:solidFill>
            <a:ln w="63500" cap="sq">
              <a:solidFill>
                <a:schemeClr val="tx1"/>
              </a:solidFill>
              <a:prstDash val="dash"/>
            </a:ln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Freeform 3"/>
            <p:cNvSpPr/>
            <p:nvPr/>
          </p:nvSpPr>
          <p:spPr>
            <a:xfrm>
              <a:off x="39763700" y="10007600"/>
              <a:ext cx="406400" cy="406400"/>
            </a:xfrm>
            <a:custGeom>
              <a:avLst/>
              <a:gdLst>
                <a:gd name="connsiteX0" fmla="*/ 0 w 406400"/>
                <a:gd name="connsiteY0" fmla="*/ 406400 h 406400"/>
                <a:gd name="connsiteX1" fmla="*/ 406400 w 406400"/>
                <a:gd name="connsiteY1" fmla="*/ 406400 h 406400"/>
                <a:gd name="connsiteX2" fmla="*/ 406400 w 406400"/>
                <a:gd name="connsiteY2" fmla="*/ 0 h 406400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</a:cxnLst>
              <a:rect l="l" t="t" r="r" b="b"/>
              <a:pathLst>
                <a:path w="406400" h="406400">
                  <a:moveTo>
                    <a:pt x="0" y="406400"/>
                  </a:moveTo>
                  <a:lnTo>
                    <a:pt x="406400" y="406400"/>
                  </a:lnTo>
                  <a:lnTo>
                    <a:pt x="406400" y="0"/>
                  </a:lnTo>
                </a:path>
              </a:pathLst>
            </a:custGeom>
            <a:solidFill>
              <a:srgbClr val="FFFFFF">
                <a:alpha val="0"/>
              </a:srgbClr>
            </a:solidFill>
            <a:ln w="63500" cap="sq">
              <a:solidFill>
                <a:schemeClr val="tx1"/>
              </a:solidFill>
              <a:prstDash val="solid"/>
            </a:ln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Freeform 3"/>
            <p:cNvSpPr/>
            <p:nvPr/>
          </p:nvSpPr>
          <p:spPr>
            <a:xfrm>
              <a:off x="40170100" y="7274185"/>
              <a:ext cx="0" cy="2282025"/>
            </a:xfrm>
            <a:custGeom>
              <a:avLst/>
              <a:gdLst>
                <a:gd name="connsiteX0" fmla="*/ 0 w 0"/>
                <a:gd name="connsiteY0" fmla="*/ 2282025 h 2282025"/>
                <a:gd name="connsiteX1" fmla="*/ 0 w 0"/>
                <a:gd name="connsiteY1" fmla="*/ 0 h 2282025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</a:cxnLst>
              <a:rect l="l" t="t" r="r" b="b"/>
              <a:pathLst>
                <a:path h="2282025">
                  <a:moveTo>
                    <a:pt x="0" y="2282025"/>
                  </a:moveTo>
                  <a:lnTo>
                    <a:pt x="0" y="0"/>
                  </a:lnTo>
                </a:path>
              </a:pathLst>
            </a:custGeom>
            <a:solidFill>
              <a:srgbClr val="FFFFFF">
                <a:alpha val="0"/>
              </a:srgbClr>
            </a:solidFill>
            <a:ln w="63500" cap="sq">
              <a:solidFill>
                <a:schemeClr val="tx1"/>
              </a:solidFill>
              <a:prstDash val="dash"/>
            </a:ln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Freeform 3"/>
            <p:cNvSpPr/>
            <p:nvPr/>
          </p:nvSpPr>
          <p:spPr>
            <a:xfrm>
              <a:off x="39763700" y="6642100"/>
              <a:ext cx="406400" cy="406400"/>
            </a:xfrm>
            <a:custGeom>
              <a:avLst/>
              <a:gdLst>
                <a:gd name="connsiteX0" fmla="*/ 406400 w 406400"/>
                <a:gd name="connsiteY0" fmla="*/ 406400 h 406400"/>
                <a:gd name="connsiteX1" fmla="*/ 406400 w 406400"/>
                <a:gd name="connsiteY1" fmla="*/ 0 h 406400"/>
                <a:gd name="connsiteX2" fmla="*/ 0 w 406400"/>
                <a:gd name="connsiteY2" fmla="*/ 0 h 406400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</a:cxnLst>
              <a:rect l="l" t="t" r="r" b="b"/>
              <a:pathLst>
                <a:path w="406400" h="406400">
                  <a:moveTo>
                    <a:pt x="406400" y="406400"/>
                  </a:moveTo>
                  <a:lnTo>
                    <a:pt x="406400" y="0"/>
                  </a:lnTo>
                  <a:lnTo>
                    <a:pt x="0" y="0"/>
                  </a:lnTo>
                </a:path>
              </a:pathLst>
            </a:custGeom>
            <a:solidFill>
              <a:srgbClr val="FFFFFF">
                <a:alpha val="0"/>
              </a:srgbClr>
            </a:solidFill>
            <a:ln w="63500" cap="sq">
              <a:solidFill>
                <a:schemeClr val="tx1"/>
              </a:solidFill>
              <a:prstDash val="solid"/>
            </a:ln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" name="Freeform 3"/>
            <p:cNvSpPr/>
            <p:nvPr/>
          </p:nvSpPr>
          <p:spPr>
            <a:xfrm>
              <a:off x="37030298" y="6642100"/>
              <a:ext cx="2282012" cy="0"/>
            </a:xfrm>
            <a:custGeom>
              <a:avLst/>
              <a:gdLst>
                <a:gd name="connsiteX0" fmla="*/ 2282012 w 2282012"/>
                <a:gd name="connsiteY0" fmla="*/ 0 h 0"/>
                <a:gd name="connsiteX1" fmla="*/ 0 w 2282012"/>
                <a:gd name="connsiteY1" fmla="*/ 0 h 0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</a:cxnLst>
              <a:rect l="l" t="t" r="r" b="b"/>
              <a:pathLst>
                <a:path w="2282012">
                  <a:moveTo>
                    <a:pt x="2282012" y="0"/>
                  </a:moveTo>
                  <a:lnTo>
                    <a:pt x="0" y="0"/>
                  </a:lnTo>
                </a:path>
              </a:pathLst>
            </a:custGeom>
            <a:solidFill>
              <a:srgbClr val="FFFFFF">
                <a:alpha val="0"/>
              </a:srgbClr>
            </a:solidFill>
            <a:ln w="63500" cap="sq">
              <a:solidFill>
                <a:schemeClr val="tx1"/>
              </a:solidFill>
              <a:prstDash val="dash"/>
            </a:ln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" name="Freeform 3"/>
            <p:cNvSpPr/>
            <p:nvPr/>
          </p:nvSpPr>
          <p:spPr>
            <a:xfrm>
              <a:off x="36398200" y="6642100"/>
              <a:ext cx="406400" cy="406400"/>
            </a:xfrm>
            <a:custGeom>
              <a:avLst/>
              <a:gdLst>
                <a:gd name="connsiteX0" fmla="*/ 406400 w 406400"/>
                <a:gd name="connsiteY0" fmla="*/ 0 h 406400"/>
                <a:gd name="connsiteX1" fmla="*/ 0 w 406400"/>
                <a:gd name="connsiteY1" fmla="*/ 0 h 406400"/>
                <a:gd name="connsiteX2" fmla="*/ 0 w 406400"/>
                <a:gd name="connsiteY2" fmla="*/ 406400 h 406400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</a:cxnLst>
              <a:rect l="l" t="t" r="r" b="b"/>
              <a:pathLst>
                <a:path w="406400" h="406400">
                  <a:moveTo>
                    <a:pt x="406400" y="0"/>
                  </a:moveTo>
                  <a:lnTo>
                    <a:pt x="0" y="0"/>
                  </a:lnTo>
                  <a:lnTo>
                    <a:pt x="0" y="406400"/>
                  </a:lnTo>
                </a:path>
              </a:pathLst>
            </a:custGeom>
            <a:solidFill>
              <a:srgbClr val="FFFFFF">
                <a:alpha val="0"/>
              </a:srgbClr>
            </a:solidFill>
            <a:ln w="63500" cap="sq">
              <a:solidFill>
                <a:schemeClr val="tx1"/>
              </a:solidFill>
              <a:prstDash val="solid"/>
            </a:ln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" name="Freeform 3"/>
            <p:cNvSpPr/>
            <p:nvPr/>
          </p:nvSpPr>
          <p:spPr>
            <a:xfrm>
              <a:off x="36398200" y="7279339"/>
              <a:ext cx="0" cy="525805"/>
            </a:xfrm>
            <a:custGeom>
              <a:avLst/>
              <a:gdLst>
                <a:gd name="connsiteX0" fmla="*/ 0 w 0"/>
                <a:gd name="connsiteY0" fmla="*/ 0 h 525805"/>
                <a:gd name="connsiteX1" fmla="*/ 0 w 0"/>
                <a:gd name="connsiteY1" fmla="*/ 525805 h 525805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</a:cxnLst>
              <a:rect l="l" t="t" r="r" b="b"/>
              <a:pathLst>
                <a:path h="525805">
                  <a:moveTo>
                    <a:pt x="0" y="0"/>
                  </a:moveTo>
                  <a:lnTo>
                    <a:pt x="0" y="525805"/>
                  </a:lnTo>
                </a:path>
              </a:pathLst>
            </a:custGeom>
            <a:solidFill>
              <a:srgbClr val="FFFFFF">
                <a:alpha val="0"/>
              </a:srgbClr>
            </a:solidFill>
            <a:ln w="63500" cap="sq">
              <a:solidFill>
                <a:schemeClr val="tx1"/>
              </a:solidFill>
              <a:prstDash val="dash"/>
            </a:ln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" name="Freeform 3"/>
            <p:cNvSpPr/>
            <p:nvPr/>
          </p:nvSpPr>
          <p:spPr>
            <a:xfrm>
              <a:off x="36398200" y="7920565"/>
              <a:ext cx="0" cy="406400"/>
            </a:xfrm>
            <a:custGeom>
              <a:avLst/>
              <a:gdLst>
                <a:gd name="connsiteX0" fmla="*/ 0 w 0"/>
                <a:gd name="connsiteY0" fmla="*/ 0 h 406400"/>
                <a:gd name="connsiteX1" fmla="*/ 0 w 0"/>
                <a:gd name="connsiteY1" fmla="*/ 406400 h 406400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</a:cxnLst>
              <a:rect l="l" t="t" r="r" b="b"/>
              <a:pathLst>
                <a:path h="406400">
                  <a:moveTo>
                    <a:pt x="0" y="0"/>
                  </a:moveTo>
                  <a:lnTo>
                    <a:pt x="0" y="406400"/>
                  </a:lnTo>
                </a:path>
              </a:pathLst>
            </a:custGeom>
            <a:solidFill>
              <a:srgbClr val="FFFFFF">
                <a:alpha val="0"/>
              </a:srgbClr>
            </a:solidFill>
            <a:ln w="63500" cap="sq">
              <a:solidFill>
                <a:schemeClr val="tx1"/>
              </a:solidFill>
              <a:prstDash val="solid"/>
            </a:ln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7" name="Freeform 3"/>
            <p:cNvSpPr/>
            <p:nvPr/>
          </p:nvSpPr>
          <p:spPr>
            <a:xfrm>
              <a:off x="36423600" y="8572500"/>
              <a:ext cx="1854200" cy="1854200"/>
            </a:xfrm>
            <a:custGeom>
              <a:avLst/>
              <a:gdLst>
                <a:gd name="connsiteX0" fmla="*/ 0 w 1854200"/>
                <a:gd name="connsiteY0" fmla="*/ 1854200 h 1854200"/>
                <a:gd name="connsiteX1" fmla="*/ 1854200 w 1854200"/>
                <a:gd name="connsiteY1" fmla="*/ 1854200 h 1854200"/>
                <a:gd name="connsiteX2" fmla="*/ 1854200 w 1854200"/>
                <a:gd name="connsiteY2" fmla="*/ 0 h 1854200"/>
                <a:gd name="connsiteX3" fmla="*/ 0 w 1854200"/>
                <a:gd name="connsiteY3" fmla="*/ 0 h 1854200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</a:cxnLst>
              <a:rect l="l" t="t" r="r" b="b"/>
              <a:pathLst>
                <a:path w="1854200" h="1854200">
                  <a:moveTo>
                    <a:pt x="0" y="1854200"/>
                  </a:moveTo>
                  <a:lnTo>
                    <a:pt x="1854200" y="1854200"/>
                  </a:lnTo>
                  <a:lnTo>
                    <a:pt x="185420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>
                <a:alpha val="0"/>
              </a:srgbClr>
            </a:solidFill>
            <a:ln w="63500" cap="sq">
              <a:solidFill>
                <a:schemeClr val="tx1"/>
              </a:solidFill>
              <a:prstDash val="solid"/>
            </a:ln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8" name="Freeform 3"/>
            <p:cNvSpPr/>
            <p:nvPr/>
          </p:nvSpPr>
          <p:spPr>
            <a:xfrm>
              <a:off x="38629977" y="7366000"/>
              <a:ext cx="854329" cy="854329"/>
            </a:xfrm>
            <a:custGeom>
              <a:avLst/>
              <a:gdLst>
                <a:gd name="connsiteX0" fmla="*/ 0 w 854329"/>
                <a:gd name="connsiteY0" fmla="*/ 0 h 854329"/>
                <a:gd name="connsiteX1" fmla="*/ 854329 w 854329"/>
                <a:gd name="connsiteY1" fmla="*/ 0 h 854329"/>
                <a:gd name="connsiteX2" fmla="*/ 854329 w 854329"/>
                <a:gd name="connsiteY2" fmla="*/ 854329 h 854329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</a:cxnLst>
              <a:rect l="l" t="t" r="r" b="b"/>
              <a:pathLst>
                <a:path w="854329" h="854329">
                  <a:moveTo>
                    <a:pt x="0" y="0"/>
                  </a:moveTo>
                  <a:lnTo>
                    <a:pt x="854329" y="0"/>
                  </a:lnTo>
                  <a:lnTo>
                    <a:pt x="854329" y="854329"/>
                  </a:lnTo>
                </a:path>
              </a:pathLst>
            </a:custGeom>
            <a:solidFill>
              <a:srgbClr val="FFFFFF">
                <a:alpha val="0"/>
              </a:srgbClr>
            </a:solidFill>
            <a:ln w="63500" cap="sq">
              <a:solidFill>
                <a:schemeClr val="tx1"/>
              </a:solidFill>
              <a:prstDash val="solid"/>
            </a:ln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9" name="Freeform 3"/>
            <p:cNvSpPr/>
            <p:nvPr/>
          </p:nvSpPr>
          <p:spPr>
            <a:xfrm>
              <a:off x="38277800" y="7416800"/>
              <a:ext cx="1181100" cy="1181100"/>
            </a:xfrm>
            <a:custGeom>
              <a:avLst/>
              <a:gdLst>
                <a:gd name="connsiteX0" fmla="*/ 0 w 1181100"/>
                <a:gd name="connsiteY0" fmla="*/ 1181100 h 1181100"/>
                <a:gd name="connsiteX1" fmla="*/ 1181100 w 1181100"/>
                <a:gd name="connsiteY1" fmla="*/ 0 h 1181100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</a:cxnLst>
              <a:rect l="l" t="t" r="r" b="b"/>
              <a:pathLst>
                <a:path w="1181100" h="1181100">
                  <a:moveTo>
                    <a:pt x="0" y="1181100"/>
                  </a:moveTo>
                  <a:lnTo>
                    <a:pt x="1181100" y="0"/>
                  </a:lnTo>
                </a:path>
              </a:pathLst>
            </a:custGeom>
            <a:solidFill>
              <a:srgbClr val="FFFFFF">
                <a:alpha val="0"/>
              </a:srgbClr>
            </a:solidFill>
            <a:ln w="63500" cap="sq">
              <a:solidFill>
                <a:schemeClr val="tx1"/>
              </a:solidFill>
              <a:prstDash val="solid"/>
            </a:ln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0" name="Group 89"/>
          <p:cNvGrpSpPr/>
          <p:nvPr/>
        </p:nvGrpSpPr>
        <p:grpSpPr>
          <a:xfrm>
            <a:off x="31076435" y="1728027"/>
            <a:ext cx="3427923" cy="3313774"/>
            <a:chOff x="43995988" y="5753100"/>
            <a:chExt cx="4703216" cy="4546600"/>
          </a:xfrm>
        </p:grpSpPr>
        <p:sp>
          <p:nvSpPr>
            <p:cNvPr id="91" name="Freeform 3"/>
            <p:cNvSpPr/>
            <p:nvPr/>
          </p:nvSpPr>
          <p:spPr>
            <a:xfrm>
              <a:off x="45862875" y="5753100"/>
              <a:ext cx="1143000" cy="812800"/>
            </a:xfrm>
            <a:custGeom>
              <a:avLst/>
              <a:gdLst>
                <a:gd name="connsiteX0" fmla="*/ 0 w 1143000"/>
                <a:gd name="connsiteY0" fmla="*/ 812800 h 812800"/>
                <a:gd name="connsiteX1" fmla="*/ 1143000 w 1143000"/>
                <a:gd name="connsiteY1" fmla="*/ 812800 h 812800"/>
                <a:gd name="connsiteX2" fmla="*/ 1143000 w 1143000"/>
                <a:gd name="connsiteY2" fmla="*/ 0 h 812800"/>
                <a:gd name="connsiteX3" fmla="*/ 0 w 1143000"/>
                <a:gd name="connsiteY3" fmla="*/ 0 h 812800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</a:cxnLst>
              <a:rect l="l" t="t" r="r" b="b"/>
              <a:pathLst>
                <a:path w="1143000" h="812800">
                  <a:moveTo>
                    <a:pt x="0" y="812800"/>
                  </a:moveTo>
                  <a:lnTo>
                    <a:pt x="1143000" y="812800"/>
                  </a:lnTo>
                  <a:lnTo>
                    <a:pt x="114300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>
                <a:alpha val="0"/>
              </a:srgbClr>
            </a:solidFill>
            <a:ln w="63500" cap="sq">
              <a:solidFill>
                <a:schemeClr val="tx1"/>
              </a:solidFill>
              <a:prstDash val="solid"/>
            </a:ln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2" name="Freeform 3"/>
            <p:cNvSpPr/>
            <p:nvPr/>
          </p:nvSpPr>
          <p:spPr>
            <a:xfrm>
              <a:off x="46250225" y="6769100"/>
              <a:ext cx="368300" cy="0"/>
            </a:xfrm>
            <a:custGeom>
              <a:avLst/>
              <a:gdLst>
                <a:gd name="connsiteX0" fmla="*/ 0 w 368300"/>
                <a:gd name="connsiteY0" fmla="*/ 0 h 0"/>
                <a:gd name="connsiteX1" fmla="*/ 368300 w 368300"/>
                <a:gd name="connsiteY1" fmla="*/ 0 h 0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</a:cxnLst>
              <a:rect l="l" t="t" r="r" b="b"/>
              <a:pathLst>
                <a:path w="368300">
                  <a:moveTo>
                    <a:pt x="0" y="0"/>
                  </a:moveTo>
                  <a:lnTo>
                    <a:pt x="368300" y="0"/>
                  </a:lnTo>
                </a:path>
              </a:pathLst>
            </a:custGeom>
            <a:solidFill>
              <a:srgbClr val="FFFFFF">
                <a:alpha val="0"/>
              </a:srgbClr>
            </a:solidFill>
            <a:ln w="63500" cap="sq">
              <a:solidFill>
                <a:schemeClr val="tx1"/>
              </a:solidFill>
              <a:prstDash val="solid"/>
            </a:ln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3" name="Freeform 3"/>
            <p:cNvSpPr/>
            <p:nvPr/>
          </p:nvSpPr>
          <p:spPr>
            <a:xfrm>
              <a:off x="47556204" y="5753100"/>
              <a:ext cx="1143000" cy="812800"/>
            </a:xfrm>
            <a:custGeom>
              <a:avLst/>
              <a:gdLst>
                <a:gd name="connsiteX0" fmla="*/ 0 w 1143000"/>
                <a:gd name="connsiteY0" fmla="*/ 812800 h 812800"/>
                <a:gd name="connsiteX1" fmla="*/ 1143000 w 1143000"/>
                <a:gd name="connsiteY1" fmla="*/ 812800 h 812800"/>
                <a:gd name="connsiteX2" fmla="*/ 1143000 w 1143000"/>
                <a:gd name="connsiteY2" fmla="*/ 0 h 812800"/>
                <a:gd name="connsiteX3" fmla="*/ 0 w 1143000"/>
                <a:gd name="connsiteY3" fmla="*/ 0 h 812800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</a:cxnLst>
              <a:rect l="l" t="t" r="r" b="b"/>
              <a:pathLst>
                <a:path w="1143000" h="812800">
                  <a:moveTo>
                    <a:pt x="0" y="812800"/>
                  </a:moveTo>
                  <a:lnTo>
                    <a:pt x="1143000" y="812800"/>
                  </a:lnTo>
                  <a:lnTo>
                    <a:pt x="114300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>
                <a:alpha val="0"/>
              </a:srgbClr>
            </a:solidFill>
            <a:ln w="63500" cap="sq">
              <a:solidFill>
                <a:schemeClr val="tx1"/>
              </a:solidFill>
              <a:prstDash val="solid"/>
            </a:ln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4" name="Freeform 3"/>
            <p:cNvSpPr/>
            <p:nvPr/>
          </p:nvSpPr>
          <p:spPr>
            <a:xfrm>
              <a:off x="47943560" y="6769100"/>
              <a:ext cx="368300" cy="0"/>
            </a:xfrm>
            <a:custGeom>
              <a:avLst/>
              <a:gdLst>
                <a:gd name="connsiteX0" fmla="*/ 0 w 368300"/>
                <a:gd name="connsiteY0" fmla="*/ 0 h 0"/>
                <a:gd name="connsiteX1" fmla="*/ 368300 w 368300"/>
                <a:gd name="connsiteY1" fmla="*/ 0 h 0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</a:cxnLst>
              <a:rect l="l" t="t" r="r" b="b"/>
              <a:pathLst>
                <a:path w="368300">
                  <a:moveTo>
                    <a:pt x="0" y="0"/>
                  </a:moveTo>
                  <a:lnTo>
                    <a:pt x="368300" y="0"/>
                  </a:lnTo>
                </a:path>
              </a:pathLst>
            </a:custGeom>
            <a:solidFill>
              <a:srgbClr val="FFFFFF">
                <a:alpha val="0"/>
              </a:srgbClr>
            </a:solidFill>
            <a:ln w="63500" cap="sq">
              <a:solidFill>
                <a:schemeClr val="tx1"/>
              </a:solidFill>
              <a:prstDash val="solid"/>
            </a:ln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5" name="Freeform 3"/>
            <p:cNvSpPr/>
            <p:nvPr/>
          </p:nvSpPr>
          <p:spPr>
            <a:xfrm>
              <a:off x="47077603" y="9600077"/>
              <a:ext cx="368300" cy="0"/>
            </a:xfrm>
            <a:custGeom>
              <a:avLst/>
              <a:gdLst>
                <a:gd name="connsiteX0" fmla="*/ 0 w 368300"/>
                <a:gd name="connsiteY0" fmla="*/ 0 h 0"/>
                <a:gd name="connsiteX1" fmla="*/ 368300 w 368300"/>
                <a:gd name="connsiteY1" fmla="*/ 0 h 0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</a:cxnLst>
              <a:rect l="l" t="t" r="r" b="b"/>
              <a:pathLst>
                <a:path w="368300">
                  <a:moveTo>
                    <a:pt x="0" y="0"/>
                  </a:moveTo>
                  <a:lnTo>
                    <a:pt x="368300" y="0"/>
                  </a:lnTo>
                </a:path>
              </a:pathLst>
            </a:custGeom>
            <a:solidFill>
              <a:srgbClr val="FFFFFF">
                <a:alpha val="0"/>
              </a:srgbClr>
            </a:solidFill>
            <a:ln w="63500" cap="sq">
              <a:solidFill>
                <a:schemeClr val="tx1"/>
              </a:solidFill>
              <a:prstDash val="solid"/>
            </a:ln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6" name="Freeform 3"/>
            <p:cNvSpPr/>
            <p:nvPr/>
          </p:nvSpPr>
          <p:spPr>
            <a:xfrm>
              <a:off x="47273338" y="7533314"/>
              <a:ext cx="0" cy="324815"/>
            </a:xfrm>
            <a:custGeom>
              <a:avLst/>
              <a:gdLst>
                <a:gd name="connsiteX0" fmla="*/ 0 w 0"/>
                <a:gd name="connsiteY0" fmla="*/ 0 h 324815"/>
                <a:gd name="connsiteX1" fmla="*/ 0 w 0"/>
                <a:gd name="connsiteY1" fmla="*/ 324815 h 324815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</a:cxnLst>
              <a:rect l="l" t="t" r="r" b="b"/>
              <a:pathLst>
                <a:path h="324815">
                  <a:moveTo>
                    <a:pt x="0" y="0"/>
                  </a:moveTo>
                  <a:lnTo>
                    <a:pt x="0" y="324815"/>
                  </a:lnTo>
                </a:path>
              </a:pathLst>
            </a:custGeom>
            <a:solidFill>
              <a:srgbClr val="FFFFFF">
                <a:alpha val="0"/>
              </a:srgbClr>
            </a:solidFill>
            <a:ln w="63500" cap="sq">
              <a:solidFill>
                <a:schemeClr val="tx1"/>
              </a:solidFill>
              <a:prstDash val="solid"/>
            </a:ln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7" name="Freeform 3"/>
            <p:cNvSpPr/>
            <p:nvPr/>
          </p:nvSpPr>
          <p:spPr>
            <a:xfrm>
              <a:off x="46409953" y="7087946"/>
              <a:ext cx="1726768" cy="434429"/>
            </a:xfrm>
            <a:custGeom>
              <a:avLst/>
              <a:gdLst>
                <a:gd name="connsiteX0" fmla="*/ 1726768 w 1726768"/>
                <a:gd name="connsiteY0" fmla="*/ 0 h 434429"/>
                <a:gd name="connsiteX1" fmla="*/ 1726768 w 1726768"/>
                <a:gd name="connsiteY1" fmla="*/ 136373 h 434429"/>
                <a:gd name="connsiteX2" fmla="*/ 1436688 w 1726768"/>
                <a:gd name="connsiteY2" fmla="*/ 434429 h 434429"/>
                <a:gd name="connsiteX3" fmla="*/ 290081 w 1726768"/>
                <a:gd name="connsiteY3" fmla="*/ 434429 h 434429"/>
                <a:gd name="connsiteX4" fmla="*/ 0 w 1726768"/>
                <a:gd name="connsiteY4" fmla="*/ 136373 h 434429"/>
                <a:gd name="connsiteX5" fmla="*/ 0 w 1726768"/>
                <a:gd name="connsiteY5" fmla="*/ 0 h 434429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  <a:cxn ang="5">
                  <a:pos x="connsiteX5" y="connsiteY5"/>
                </a:cxn>
              </a:cxnLst>
              <a:rect l="l" t="t" r="r" b="b"/>
              <a:pathLst>
                <a:path w="1726768" h="434429">
                  <a:moveTo>
                    <a:pt x="1726768" y="0"/>
                  </a:moveTo>
                  <a:lnTo>
                    <a:pt x="1726768" y="136373"/>
                  </a:lnTo>
                  <a:cubicBezTo>
                    <a:pt x="1726768" y="300990"/>
                    <a:pt x="1596885" y="434429"/>
                    <a:pt x="1436688" y="434429"/>
                  </a:cubicBezTo>
                  <a:lnTo>
                    <a:pt x="290081" y="434429"/>
                  </a:lnTo>
                  <a:cubicBezTo>
                    <a:pt x="129870" y="434429"/>
                    <a:pt x="0" y="300990"/>
                    <a:pt x="0" y="136373"/>
                  </a:cubicBezTo>
                  <a:lnTo>
                    <a:pt x="0" y="0"/>
                  </a:lnTo>
                </a:path>
              </a:pathLst>
            </a:custGeom>
            <a:solidFill>
              <a:srgbClr val="FFFFFF">
                <a:alpha val="0"/>
              </a:srgbClr>
            </a:solidFill>
            <a:ln w="63500" cap="sq">
              <a:solidFill>
                <a:schemeClr val="tx1"/>
              </a:solidFill>
              <a:prstDash val="solid"/>
            </a:ln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8" name="Freeform 3"/>
            <p:cNvSpPr/>
            <p:nvPr/>
          </p:nvSpPr>
          <p:spPr>
            <a:xfrm>
              <a:off x="44280027" y="6951516"/>
              <a:ext cx="1489316" cy="1489316"/>
            </a:xfrm>
            <a:custGeom>
              <a:avLst/>
              <a:gdLst>
                <a:gd name="connsiteX0" fmla="*/ 1489316 w 1489316"/>
                <a:gd name="connsiteY0" fmla="*/ 744664 h 1489316"/>
                <a:gd name="connsiteX1" fmla="*/ 744664 w 1489316"/>
                <a:gd name="connsiteY1" fmla="*/ 0 h 1489316"/>
                <a:gd name="connsiteX2" fmla="*/ 0 w 1489316"/>
                <a:gd name="connsiteY2" fmla="*/ 744664 h 1489316"/>
                <a:gd name="connsiteX3" fmla="*/ 744664 w 1489316"/>
                <a:gd name="connsiteY3" fmla="*/ 1489316 h 1489316"/>
                <a:gd name="connsiteX4" fmla="*/ 1489316 w 1489316"/>
                <a:gd name="connsiteY4" fmla="*/ 744664 h 1489316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</a:cxnLst>
              <a:rect l="l" t="t" r="r" b="b"/>
              <a:pathLst>
                <a:path w="1489316" h="1489316">
                  <a:moveTo>
                    <a:pt x="1489316" y="744664"/>
                  </a:moveTo>
                  <a:cubicBezTo>
                    <a:pt x="1489316" y="333400"/>
                    <a:pt x="1155929" y="0"/>
                    <a:pt x="744664" y="0"/>
                  </a:cubicBezTo>
                  <a:cubicBezTo>
                    <a:pt x="333388" y="0"/>
                    <a:pt x="0" y="333400"/>
                    <a:pt x="0" y="744664"/>
                  </a:cubicBezTo>
                  <a:cubicBezTo>
                    <a:pt x="0" y="1155929"/>
                    <a:pt x="333388" y="1489316"/>
                    <a:pt x="744664" y="1489316"/>
                  </a:cubicBezTo>
                  <a:cubicBezTo>
                    <a:pt x="1155929" y="1489316"/>
                    <a:pt x="1489316" y="1155929"/>
                    <a:pt x="1489316" y="744664"/>
                  </a:cubicBezTo>
                  <a:close/>
                </a:path>
              </a:pathLst>
            </a:custGeom>
            <a:solidFill>
              <a:srgbClr val="FFFFFF">
                <a:alpha val="0"/>
              </a:srgbClr>
            </a:solidFill>
            <a:ln w="63500" cap="sq">
              <a:solidFill>
                <a:schemeClr val="tx1"/>
              </a:solidFill>
              <a:prstDash val="solid"/>
            </a:ln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9" name="Freeform 3"/>
            <p:cNvSpPr/>
            <p:nvPr/>
          </p:nvSpPr>
          <p:spPr>
            <a:xfrm>
              <a:off x="43995988" y="8750300"/>
              <a:ext cx="2057400" cy="1536700"/>
            </a:xfrm>
            <a:custGeom>
              <a:avLst/>
              <a:gdLst>
                <a:gd name="connsiteX0" fmla="*/ 0 w 2057400"/>
                <a:gd name="connsiteY0" fmla="*/ 1536700 h 1536700"/>
                <a:gd name="connsiteX1" fmla="*/ 0 w 2057400"/>
                <a:gd name="connsiteY1" fmla="*/ 345631 h 1536700"/>
                <a:gd name="connsiteX2" fmla="*/ 345631 w 2057400"/>
                <a:gd name="connsiteY2" fmla="*/ 0 h 1536700"/>
                <a:gd name="connsiteX3" fmla="*/ 1711769 w 2057400"/>
                <a:gd name="connsiteY3" fmla="*/ 0 h 1536700"/>
                <a:gd name="connsiteX4" fmla="*/ 2057400 w 2057400"/>
                <a:gd name="connsiteY4" fmla="*/ 345631 h 1536700"/>
                <a:gd name="connsiteX5" fmla="*/ 2057400 w 2057400"/>
                <a:gd name="connsiteY5" fmla="*/ 1536700 h 1536700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  <a:cxn ang="5">
                  <a:pos x="connsiteX5" y="connsiteY5"/>
                </a:cxn>
              </a:cxnLst>
              <a:rect l="l" t="t" r="r" b="b"/>
              <a:pathLst>
                <a:path w="2057400" h="1536700">
                  <a:moveTo>
                    <a:pt x="0" y="1536700"/>
                  </a:moveTo>
                  <a:lnTo>
                    <a:pt x="0" y="345631"/>
                  </a:lnTo>
                  <a:cubicBezTo>
                    <a:pt x="0" y="154749"/>
                    <a:pt x="154737" y="0"/>
                    <a:pt x="345631" y="0"/>
                  </a:cubicBezTo>
                  <a:lnTo>
                    <a:pt x="1711769" y="0"/>
                  </a:lnTo>
                  <a:cubicBezTo>
                    <a:pt x="1902651" y="0"/>
                    <a:pt x="2057400" y="154749"/>
                    <a:pt x="2057400" y="345631"/>
                  </a:cubicBezTo>
                  <a:lnTo>
                    <a:pt x="2057400" y="1536700"/>
                  </a:lnTo>
                </a:path>
              </a:pathLst>
            </a:custGeom>
            <a:solidFill>
              <a:srgbClr val="FFFFFF">
                <a:alpha val="0"/>
              </a:srgbClr>
            </a:solidFill>
            <a:ln w="63500" cap="sq">
              <a:solidFill>
                <a:schemeClr val="tx1"/>
              </a:solidFill>
              <a:prstDash val="solid"/>
            </a:ln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0" name="Freeform 3"/>
            <p:cNvSpPr/>
            <p:nvPr/>
          </p:nvSpPr>
          <p:spPr>
            <a:xfrm>
              <a:off x="44764338" y="9321800"/>
              <a:ext cx="520700" cy="965200"/>
            </a:xfrm>
            <a:custGeom>
              <a:avLst/>
              <a:gdLst>
                <a:gd name="connsiteX0" fmla="*/ 0 w 520700"/>
                <a:gd name="connsiteY0" fmla="*/ 965200 h 965200"/>
                <a:gd name="connsiteX1" fmla="*/ 0 w 520700"/>
                <a:gd name="connsiteY1" fmla="*/ 162446 h 965200"/>
                <a:gd name="connsiteX2" fmla="*/ 162446 w 520700"/>
                <a:gd name="connsiteY2" fmla="*/ 0 h 965200"/>
                <a:gd name="connsiteX3" fmla="*/ 358254 w 520700"/>
                <a:gd name="connsiteY3" fmla="*/ 0 h 965200"/>
                <a:gd name="connsiteX4" fmla="*/ 520700 w 520700"/>
                <a:gd name="connsiteY4" fmla="*/ 162446 h 965200"/>
                <a:gd name="connsiteX5" fmla="*/ 520700 w 520700"/>
                <a:gd name="connsiteY5" fmla="*/ 965200 h 965200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  <a:cxn ang="5">
                  <a:pos x="connsiteX5" y="connsiteY5"/>
                </a:cxn>
              </a:cxnLst>
              <a:rect l="l" t="t" r="r" b="b"/>
              <a:pathLst>
                <a:path w="520700" h="965200">
                  <a:moveTo>
                    <a:pt x="0" y="965200"/>
                  </a:moveTo>
                  <a:lnTo>
                    <a:pt x="0" y="162446"/>
                  </a:lnTo>
                  <a:cubicBezTo>
                    <a:pt x="0" y="72733"/>
                    <a:pt x="72733" y="0"/>
                    <a:pt x="162446" y="0"/>
                  </a:cubicBezTo>
                  <a:lnTo>
                    <a:pt x="358254" y="0"/>
                  </a:lnTo>
                  <a:cubicBezTo>
                    <a:pt x="447967" y="0"/>
                    <a:pt x="520700" y="72733"/>
                    <a:pt x="520700" y="162446"/>
                  </a:cubicBezTo>
                  <a:lnTo>
                    <a:pt x="520700" y="965200"/>
                  </a:lnTo>
                </a:path>
              </a:pathLst>
            </a:custGeom>
            <a:solidFill>
              <a:srgbClr val="FFFFFF">
                <a:alpha val="0"/>
              </a:srgbClr>
            </a:solidFill>
            <a:ln w="63500" cap="sq">
              <a:solidFill>
                <a:schemeClr val="tx1"/>
              </a:solidFill>
              <a:prstDash val="solid"/>
            </a:ln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1" name="Freeform 3"/>
            <p:cNvSpPr/>
            <p:nvPr/>
          </p:nvSpPr>
          <p:spPr>
            <a:xfrm>
              <a:off x="44764338" y="8763000"/>
              <a:ext cx="520700" cy="317500"/>
            </a:xfrm>
            <a:custGeom>
              <a:avLst/>
              <a:gdLst>
                <a:gd name="connsiteX0" fmla="*/ 520700 w 520700"/>
                <a:gd name="connsiteY0" fmla="*/ 0 h 317500"/>
                <a:gd name="connsiteX1" fmla="*/ 520700 w 520700"/>
                <a:gd name="connsiteY1" fmla="*/ 155054 h 317500"/>
                <a:gd name="connsiteX2" fmla="*/ 358254 w 520700"/>
                <a:gd name="connsiteY2" fmla="*/ 317500 h 317500"/>
                <a:gd name="connsiteX3" fmla="*/ 162446 w 520700"/>
                <a:gd name="connsiteY3" fmla="*/ 317500 h 317500"/>
                <a:gd name="connsiteX4" fmla="*/ 0 w 520700"/>
                <a:gd name="connsiteY4" fmla="*/ 155054 h 317500"/>
                <a:gd name="connsiteX5" fmla="*/ 0 w 520700"/>
                <a:gd name="connsiteY5" fmla="*/ 0 h 317500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  <a:cxn ang="5">
                  <a:pos x="connsiteX5" y="connsiteY5"/>
                </a:cxn>
              </a:cxnLst>
              <a:rect l="l" t="t" r="r" b="b"/>
              <a:pathLst>
                <a:path w="520700" h="317500">
                  <a:moveTo>
                    <a:pt x="520700" y="0"/>
                  </a:moveTo>
                  <a:lnTo>
                    <a:pt x="520700" y="155054"/>
                  </a:lnTo>
                  <a:cubicBezTo>
                    <a:pt x="520700" y="244767"/>
                    <a:pt x="447967" y="317500"/>
                    <a:pt x="358254" y="317500"/>
                  </a:cubicBezTo>
                  <a:lnTo>
                    <a:pt x="162446" y="317500"/>
                  </a:lnTo>
                  <a:cubicBezTo>
                    <a:pt x="72733" y="317500"/>
                    <a:pt x="0" y="244767"/>
                    <a:pt x="0" y="155054"/>
                  </a:cubicBezTo>
                  <a:lnTo>
                    <a:pt x="0" y="0"/>
                  </a:lnTo>
                </a:path>
              </a:pathLst>
            </a:custGeom>
            <a:solidFill>
              <a:srgbClr val="FFFFFF">
                <a:alpha val="0"/>
              </a:srgbClr>
            </a:solidFill>
            <a:ln w="63500" cap="sq">
              <a:solidFill>
                <a:schemeClr val="tx1"/>
              </a:solidFill>
              <a:prstDash val="solid"/>
            </a:ln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2" name="Freeform 3"/>
            <p:cNvSpPr/>
            <p:nvPr/>
          </p:nvSpPr>
          <p:spPr>
            <a:xfrm>
              <a:off x="45970589" y="8115300"/>
              <a:ext cx="2582329" cy="1811858"/>
            </a:xfrm>
            <a:custGeom>
              <a:avLst/>
              <a:gdLst>
                <a:gd name="connsiteX0" fmla="*/ 0 w 2582329"/>
                <a:gd name="connsiteY0" fmla="*/ 448729 h 1811858"/>
                <a:gd name="connsiteX1" fmla="*/ 0 w 2582329"/>
                <a:gd name="connsiteY1" fmla="*/ 144958 h 1811858"/>
                <a:gd name="connsiteX2" fmla="*/ 144958 w 2582329"/>
                <a:gd name="connsiteY2" fmla="*/ 0 h 1811858"/>
                <a:gd name="connsiteX3" fmla="*/ 2437371 w 2582329"/>
                <a:gd name="connsiteY3" fmla="*/ 0 h 1811858"/>
                <a:gd name="connsiteX4" fmla="*/ 2582329 w 2582329"/>
                <a:gd name="connsiteY4" fmla="*/ 144958 h 1811858"/>
                <a:gd name="connsiteX5" fmla="*/ 2582329 w 2582329"/>
                <a:gd name="connsiteY5" fmla="*/ 1666900 h 1811858"/>
                <a:gd name="connsiteX6" fmla="*/ 2437371 w 2582329"/>
                <a:gd name="connsiteY6" fmla="*/ 1811858 h 1811858"/>
                <a:gd name="connsiteX7" fmla="*/ 364071 w 2582329"/>
                <a:gd name="connsiteY7" fmla="*/ 1811858 h 1811858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  <a:cxn ang="5">
                  <a:pos x="connsiteX5" y="connsiteY5"/>
                </a:cxn>
                <a:cxn ang="6">
                  <a:pos x="connsiteX6" y="connsiteY6"/>
                </a:cxn>
                <a:cxn ang="7">
                  <a:pos x="connsiteX7" y="connsiteY7"/>
                </a:cxn>
              </a:cxnLst>
              <a:rect l="l" t="t" r="r" b="b"/>
              <a:pathLst>
                <a:path w="2582329" h="1811858">
                  <a:moveTo>
                    <a:pt x="0" y="448729"/>
                  </a:moveTo>
                  <a:lnTo>
                    <a:pt x="0" y="144958"/>
                  </a:lnTo>
                  <a:cubicBezTo>
                    <a:pt x="0" y="64897"/>
                    <a:pt x="64897" y="0"/>
                    <a:pt x="144958" y="0"/>
                  </a:cubicBezTo>
                  <a:lnTo>
                    <a:pt x="2437371" y="0"/>
                  </a:lnTo>
                  <a:cubicBezTo>
                    <a:pt x="2517432" y="0"/>
                    <a:pt x="2582329" y="64897"/>
                    <a:pt x="2582329" y="144958"/>
                  </a:cubicBezTo>
                  <a:lnTo>
                    <a:pt x="2582329" y="1666900"/>
                  </a:lnTo>
                  <a:cubicBezTo>
                    <a:pt x="2582329" y="1746961"/>
                    <a:pt x="2517432" y="1811858"/>
                    <a:pt x="2437371" y="1811858"/>
                  </a:cubicBezTo>
                  <a:lnTo>
                    <a:pt x="364071" y="1811858"/>
                  </a:lnTo>
                </a:path>
              </a:pathLst>
            </a:custGeom>
            <a:solidFill>
              <a:srgbClr val="FFFFFF">
                <a:alpha val="0"/>
              </a:srgbClr>
            </a:solidFill>
            <a:ln w="63500" cap="sq">
              <a:solidFill>
                <a:schemeClr val="tx1"/>
              </a:solidFill>
              <a:prstDash val="solid"/>
            </a:ln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3" name="Freeform 3"/>
            <p:cNvSpPr/>
            <p:nvPr/>
          </p:nvSpPr>
          <p:spPr>
            <a:xfrm>
              <a:off x="46702953" y="10299700"/>
              <a:ext cx="1117600" cy="0"/>
            </a:xfrm>
            <a:custGeom>
              <a:avLst/>
              <a:gdLst>
                <a:gd name="connsiteX0" fmla="*/ 0 w 1117600"/>
                <a:gd name="connsiteY0" fmla="*/ 0 h 0"/>
                <a:gd name="connsiteX1" fmla="*/ 1117600 w 1117600"/>
                <a:gd name="connsiteY1" fmla="*/ 0 h 0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</a:cxnLst>
              <a:rect l="l" t="t" r="r" b="b"/>
              <a:pathLst>
                <a:path w="1117600">
                  <a:moveTo>
                    <a:pt x="0" y="0"/>
                  </a:moveTo>
                  <a:lnTo>
                    <a:pt x="1117600" y="0"/>
                  </a:lnTo>
                </a:path>
              </a:pathLst>
            </a:custGeom>
            <a:solidFill>
              <a:srgbClr val="FFFFFF">
                <a:alpha val="0"/>
              </a:srgbClr>
            </a:solidFill>
            <a:ln w="63500" cap="sq">
              <a:solidFill>
                <a:schemeClr val="tx1"/>
              </a:solidFill>
              <a:prstDash val="solid"/>
            </a:ln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4" name="Freeform 3"/>
            <p:cNvSpPr/>
            <p:nvPr/>
          </p:nvSpPr>
          <p:spPr>
            <a:xfrm>
              <a:off x="47079719" y="9927165"/>
              <a:ext cx="0" cy="364071"/>
            </a:xfrm>
            <a:custGeom>
              <a:avLst/>
              <a:gdLst>
                <a:gd name="connsiteX0" fmla="*/ 0 w 0"/>
                <a:gd name="connsiteY0" fmla="*/ 364071 h 364071"/>
                <a:gd name="connsiteX1" fmla="*/ 0 w 0"/>
                <a:gd name="connsiteY1" fmla="*/ 0 h 364071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</a:cxnLst>
              <a:rect l="l" t="t" r="r" b="b"/>
              <a:pathLst>
                <a:path h="364071">
                  <a:moveTo>
                    <a:pt x="0" y="364071"/>
                  </a:moveTo>
                  <a:lnTo>
                    <a:pt x="0" y="0"/>
                  </a:lnTo>
                </a:path>
              </a:pathLst>
            </a:custGeom>
            <a:solidFill>
              <a:srgbClr val="FFFFFF">
                <a:alpha val="0"/>
              </a:srgbClr>
            </a:solidFill>
            <a:ln w="63500" cap="sq">
              <a:solidFill>
                <a:schemeClr val="tx1"/>
              </a:solidFill>
              <a:prstDash val="solid"/>
            </a:ln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5" name="Freeform 3"/>
            <p:cNvSpPr/>
            <p:nvPr/>
          </p:nvSpPr>
          <p:spPr>
            <a:xfrm>
              <a:off x="47443789" y="9944106"/>
              <a:ext cx="0" cy="347129"/>
            </a:xfrm>
            <a:custGeom>
              <a:avLst/>
              <a:gdLst>
                <a:gd name="connsiteX0" fmla="*/ 0 w 0"/>
                <a:gd name="connsiteY0" fmla="*/ 347129 h 347129"/>
                <a:gd name="connsiteX1" fmla="*/ 0 w 0"/>
                <a:gd name="connsiteY1" fmla="*/ 0 h 347129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</a:cxnLst>
              <a:rect l="l" t="t" r="r" b="b"/>
              <a:pathLst>
                <a:path h="347129">
                  <a:moveTo>
                    <a:pt x="0" y="347129"/>
                  </a:moveTo>
                  <a:lnTo>
                    <a:pt x="0" y="0"/>
                  </a:lnTo>
                </a:path>
              </a:pathLst>
            </a:custGeom>
            <a:solidFill>
              <a:srgbClr val="FFFFFF">
                <a:alpha val="0"/>
              </a:srgbClr>
            </a:solidFill>
            <a:ln w="63500" cap="sq">
              <a:solidFill>
                <a:schemeClr val="tx1"/>
              </a:solidFill>
              <a:prstDash val="solid"/>
            </a:ln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6" name="Group 105"/>
          <p:cNvGrpSpPr/>
          <p:nvPr/>
        </p:nvGrpSpPr>
        <p:grpSpPr>
          <a:xfrm>
            <a:off x="43168417" y="2079089"/>
            <a:ext cx="2934123" cy="2990426"/>
            <a:chOff x="52582229" y="6548965"/>
            <a:chExt cx="4025707" cy="4102957"/>
          </a:xfrm>
        </p:grpSpPr>
        <p:sp>
          <p:nvSpPr>
            <p:cNvPr id="107" name="Freeform 3"/>
            <p:cNvSpPr/>
            <p:nvPr/>
          </p:nvSpPr>
          <p:spPr>
            <a:xfrm>
              <a:off x="54477594" y="8500359"/>
              <a:ext cx="1583512" cy="1583512"/>
            </a:xfrm>
            <a:custGeom>
              <a:avLst/>
              <a:gdLst>
                <a:gd name="connsiteX0" fmla="*/ 1583512 w 1583512"/>
                <a:gd name="connsiteY0" fmla="*/ 791756 h 1583512"/>
                <a:gd name="connsiteX1" fmla="*/ 791756 w 1583512"/>
                <a:gd name="connsiteY1" fmla="*/ 0 h 1583512"/>
                <a:gd name="connsiteX2" fmla="*/ 0 w 1583512"/>
                <a:gd name="connsiteY2" fmla="*/ 791756 h 1583512"/>
                <a:gd name="connsiteX3" fmla="*/ 791756 w 1583512"/>
                <a:gd name="connsiteY3" fmla="*/ 1583512 h 1583512"/>
                <a:gd name="connsiteX4" fmla="*/ 1583512 w 1583512"/>
                <a:gd name="connsiteY4" fmla="*/ 791756 h 1583512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</a:cxnLst>
              <a:rect l="l" t="t" r="r" b="b"/>
              <a:pathLst>
                <a:path w="1583512" h="1583512">
                  <a:moveTo>
                    <a:pt x="1583512" y="791756"/>
                  </a:moveTo>
                  <a:cubicBezTo>
                    <a:pt x="1583512" y="354482"/>
                    <a:pt x="1229030" y="0"/>
                    <a:pt x="791756" y="0"/>
                  </a:cubicBezTo>
                  <a:cubicBezTo>
                    <a:pt x="354482" y="0"/>
                    <a:pt x="0" y="354482"/>
                    <a:pt x="0" y="791756"/>
                  </a:cubicBezTo>
                  <a:cubicBezTo>
                    <a:pt x="0" y="1229030"/>
                    <a:pt x="354482" y="1583512"/>
                    <a:pt x="791756" y="1583512"/>
                  </a:cubicBezTo>
                  <a:cubicBezTo>
                    <a:pt x="1229030" y="1583512"/>
                    <a:pt x="1583512" y="1229030"/>
                    <a:pt x="1583512" y="791756"/>
                  </a:cubicBezTo>
                  <a:close/>
                </a:path>
              </a:pathLst>
            </a:custGeom>
            <a:solidFill>
              <a:srgbClr val="FFFFFF">
                <a:alpha val="0"/>
              </a:srgbClr>
            </a:solidFill>
            <a:ln w="63500" cap="sq">
              <a:solidFill>
                <a:schemeClr val="tx1"/>
              </a:solidFill>
              <a:prstDash val="solid"/>
            </a:ln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8" name="Freeform 3"/>
            <p:cNvSpPr/>
            <p:nvPr/>
          </p:nvSpPr>
          <p:spPr>
            <a:xfrm>
              <a:off x="52861285" y="6814640"/>
              <a:ext cx="299657" cy="299644"/>
            </a:xfrm>
            <a:custGeom>
              <a:avLst/>
              <a:gdLst>
                <a:gd name="connsiteX0" fmla="*/ 299657 w 299657"/>
                <a:gd name="connsiteY0" fmla="*/ 149822 h 299644"/>
                <a:gd name="connsiteX1" fmla="*/ 149835 w 299657"/>
                <a:gd name="connsiteY1" fmla="*/ 0 h 299644"/>
                <a:gd name="connsiteX2" fmla="*/ 0 w 299657"/>
                <a:gd name="connsiteY2" fmla="*/ 149822 h 299644"/>
                <a:gd name="connsiteX3" fmla="*/ 149835 w 299657"/>
                <a:gd name="connsiteY3" fmla="*/ 299644 h 299644"/>
                <a:gd name="connsiteX4" fmla="*/ 299657 w 299657"/>
                <a:gd name="connsiteY4" fmla="*/ 149822 h 299644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</a:cxnLst>
              <a:rect l="l" t="t" r="r" b="b"/>
              <a:pathLst>
                <a:path w="299657" h="299644">
                  <a:moveTo>
                    <a:pt x="299657" y="149822"/>
                  </a:moveTo>
                  <a:cubicBezTo>
                    <a:pt x="299657" y="67069"/>
                    <a:pt x="232575" y="0"/>
                    <a:pt x="149835" y="0"/>
                  </a:cubicBezTo>
                  <a:cubicBezTo>
                    <a:pt x="67094" y="0"/>
                    <a:pt x="0" y="67069"/>
                    <a:pt x="0" y="149822"/>
                  </a:cubicBezTo>
                  <a:cubicBezTo>
                    <a:pt x="0" y="232575"/>
                    <a:pt x="67094" y="299644"/>
                    <a:pt x="149835" y="299644"/>
                  </a:cubicBezTo>
                  <a:cubicBezTo>
                    <a:pt x="232575" y="299644"/>
                    <a:pt x="299657" y="232575"/>
                    <a:pt x="299657" y="149822"/>
                  </a:cubicBezTo>
                  <a:close/>
                </a:path>
              </a:pathLst>
            </a:custGeom>
            <a:solidFill>
              <a:srgbClr val="FFFFFF">
                <a:alpha val="0"/>
              </a:srgbClr>
            </a:solidFill>
            <a:ln w="63500" cap="sq">
              <a:solidFill>
                <a:schemeClr val="tx1"/>
              </a:solidFill>
              <a:prstDash val="solid"/>
            </a:ln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9" name="Freeform 3"/>
            <p:cNvSpPr/>
            <p:nvPr/>
          </p:nvSpPr>
          <p:spPr>
            <a:xfrm>
              <a:off x="53325498" y="6814640"/>
              <a:ext cx="299657" cy="299644"/>
            </a:xfrm>
            <a:custGeom>
              <a:avLst/>
              <a:gdLst>
                <a:gd name="connsiteX0" fmla="*/ 299657 w 299657"/>
                <a:gd name="connsiteY0" fmla="*/ 149822 h 299644"/>
                <a:gd name="connsiteX1" fmla="*/ 149835 w 299657"/>
                <a:gd name="connsiteY1" fmla="*/ 0 h 299644"/>
                <a:gd name="connsiteX2" fmla="*/ 0 w 299657"/>
                <a:gd name="connsiteY2" fmla="*/ 149822 h 299644"/>
                <a:gd name="connsiteX3" fmla="*/ 149835 w 299657"/>
                <a:gd name="connsiteY3" fmla="*/ 299644 h 299644"/>
                <a:gd name="connsiteX4" fmla="*/ 299657 w 299657"/>
                <a:gd name="connsiteY4" fmla="*/ 149822 h 299644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</a:cxnLst>
              <a:rect l="l" t="t" r="r" b="b"/>
              <a:pathLst>
                <a:path w="299657" h="299644">
                  <a:moveTo>
                    <a:pt x="299657" y="149822"/>
                  </a:moveTo>
                  <a:cubicBezTo>
                    <a:pt x="299657" y="67069"/>
                    <a:pt x="232575" y="0"/>
                    <a:pt x="149835" y="0"/>
                  </a:cubicBezTo>
                  <a:cubicBezTo>
                    <a:pt x="67081" y="0"/>
                    <a:pt x="0" y="67069"/>
                    <a:pt x="0" y="149822"/>
                  </a:cubicBezTo>
                  <a:cubicBezTo>
                    <a:pt x="0" y="232575"/>
                    <a:pt x="67081" y="299644"/>
                    <a:pt x="149835" y="299644"/>
                  </a:cubicBezTo>
                  <a:cubicBezTo>
                    <a:pt x="232575" y="299644"/>
                    <a:pt x="299657" y="232575"/>
                    <a:pt x="299657" y="149822"/>
                  </a:cubicBezTo>
                  <a:close/>
                </a:path>
              </a:pathLst>
            </a:custGeom>
            <a:solidFill>
              <a:srgbClr val="FFFFFF">
                <a:alpha val="0"/>
              </a:srgbClr>
            </a:solidFill>
            <a:ln w="63500" cap="sq">
              <a:solidFill>
                <a:schemeClr val="tx1"/>
              </a:solidFill>
              <a:prstDash val="solid"/>
            </a:ln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0" name="Freeform 3"/>
            <p:cNvSpPr/>
            <p:nvPr/>
          </p:nvSpPr>
          <p:spPr>
            <a:xfrm>
              <a:off x="53789712" y="6814640"/>
              <a:ext cx="299657" cy="299644"/>
            </a:xfrm>
            <a:custGeom>
              <a:avLst/>
              <a:gdLst>
                <a:gd name="connsiteX0" fmla="*/ 299657 w 299657"/>
                <a:gd name="connsiteY0" fmla="*/ 149822 h 299644"/>
                <a:gd name="connsiteX1" fmla="*/ 149835 w 299657"/>
                <a:gd name="connsiteY1" fmla="*/ 0 h 299644"/>
                <a:gd name="connsiteX2" fmla="*/ 0 w 299657"/>
                <a:gd name="connsiteY2" fmla="*/ 149822 h 299644"/>
                <a:gd name="connsiteX3" fmla="*/ 149835 w 299657"/>
                <a:gd name="connsiteY3" fmla="*/ 299644 h 299644"/>
                <a:gd name="connsiteX4" fmla="*/ 299657 w 299657"/>
                <a:gd name="connsiteY4" fmla="*/ 149822 h 299644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</a:cxnLst>
              <a:rect l="l" t="t" r="r" b="b"/>
              <a:pathLst>
                <a:path w="299657" h="299644">
                  <a:moveTo>
                    <a:pt x="299657" y="149822"/>
                  </a:moveTo>
                  <a:cubicBezTo>
                    <a:pt x="299657" y="67069"/>
                    <a:pt x="232575" y="0"/>
                    <a:pt x="149835" y="0"/>
                  </a:cubicBezTo>
                  <a:cubicBezTo>
                    <a:pt x="67081" y="0"/>
                    <a:pt x="0" y="67069"/>
                    <a:pt x="0" y="149822"/>
                  </a:cubicBezTo>
                  <a:cubicBezTo>
                    <a:pt x="0" y="232575"/>
                    <a:pt x="67081" y="299644"/>
                    <a:pt x="149835" y="299644"/>
                  </a:cubicBezTo>
                  <a:cubicBezTo>
                    <a:pt x="232575" y="299644"/>
                    <a:pt x="299657" y="232575"/>
                    <a:pt x="299657" y="149822"/>
                  </a:cubicBezTo>
                  <a:close/>
                </a:path>
              </a:pathLst>
            </a:custGeom>
            <a:solidFill>
              <a:srgbClr val="FFFFFF">
                <a:alpha val="0"/>
              </a:srgbClr>
            </a:solidFill>
            <a:ln w="63500" cap="sq">
              <a:solidFill>
                <a:schemeClr val="tx1"/>
              </a:solidFill>
              <a:prstDash val="solid"/>
            </a:ln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1" name="Freeform 3"/>
            <p:cNvSpPr/>
            <p:nvPr/>
          </p:nvSpPr>
          <p:spPr>
            <a:xfrm>
              <a:off x="55624546" y="9668520"/>
              <a:ext cx="983390" cy="983402"/>
            </a:xfrm>
            <a:custGeom>
              <a:avLst/>
              <a:gdLst>
                <a:gd name="connsiteX0" fmla="*/ 368186 w 983390"/>
                <a:gd name="connsiteY0" fmla="*/ 0 h 983402"/>
                <a:gd name="connsiteX1" fmla="*/ 935812 w 983390"/>
                <a:gd name="connsiteY1" fmla="*/ 567639 h 983402"/>
                <a:gd name="connsiteX2" fmla="*/ 935812 w 983390"/>
                <a:gd name="connsiteY2" fmla="*/ 797369 h 983402"/>
                <a:gd name="connsiteX3" fmla="*/ 797357 w 983390"/>
                <a:gd name="connsiteY3" fmla="*/ 935825 h 983402"/>
                <a:gd name="connsiteX4" fmla="*/ 567626 w 983390"/>
                <a:gd name="connsiteY4" fmla="*/ 935825 h 983402"/>
                <a:gd name="connsiteX5" fmla="*/ 0 w 983390"/>
                <a:gd name="connsiteY5" fmla="*/ 368198 h 983402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  <a:cxn ang="5">
                  <a:pos x="connsiteX5" y="connsiteY5"/>
                </a:cxn>
              </a:cxnLst>
              <a:rect l="l" t="t" r="r" b="b"/>
              <a:pathLst>
                <a:path w="983390" h="983402">
                  <a:moveTo>
                    <a:pt x="368186" y="0"/>
                  </a:moveTo>
                  <a:lnTo>
                    <a:pt x="935812" y="567639"/>
                  </a:lnTo>
                  <a:cubicBezTo>
                    <a:pt x="999249" y="631076"/>
                    <a:pt x="999249" y="733933"/>
                    <a:pt x="935812" y="797369"/>
                  </a:cubicBezTo>
                  <a:lnTo>
                    <a:pt x="797357" y="935825"/>
                  </a:lnTo>
                  <a:cubicBezTo>
                    <a:pt x="733920" y="999261"/>
                    <a:pt x="631063" y="999261"/>
                    <a:pt x="567626" y="935825"/>
                  </a:cubicBezTo>
                  <a:lnTo>
                    <a:pt x="0" y="368198"/>
                  </a:lnTo>
                </a:path>
              </a:pathLst>
            </a:custGeom>
            <a:solidFill>
              <a:srgbClr val="FFFFFF">
                <a:alpha val="0"/>
              </a:srgbClr>
            </a:solidFill>
            <a:ln w="63500" cap="sq">
              <a:solidFill>
                <a:schemeClr val="tx1"/>
              </a:solidFill>
              <a:prstDash val="solid"/>
            </a:ln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2" name="Freeform 3"/>
            <p:cNvSpPr/>
            <p:nvPr/>
          </p:nvSpPr>
          <p:spPr>
            <a:xfrm>
              <a:off x="52582229" y="6548965"/>
              <a:ext cx="3894671" cy="3158071"/>
            </a:xfrm>
            <a:custGeom>
              <a:avLst/>
              <a:gdLst>
                <a:gd name="connsiteX0" fmla="*/ 1684871 w 3894671"/>
                <a:gd name="connsiteY0" fmla="*/ 3158071 h 3158071"/>
                <a:gd name="connsiteX1" fmla="*/ 236893 w 3894671"/>
                <a:gd name="connsiteY1" fmla="*/ 3158071 h 3158071"/>
                <a:gd name="connsiteX2" fmla="*/ 0 w 3894671"/>
                <a:gd name="connsiteY2" fmla="*/ 2921190 h 3158071"/>
                <a:gd name="connsiteX3" fmla="*/ 0 w 3894671"/>
                <a:gd name="connsiteY3" fmla="*/ 236880 h 3158071"/>
                <a:gd name="connsiteX4" fmla="*/ 236893 w 3894671"/>
                <a:gd name="connsiteY4" fmla="*/ 0 h 3158071"/>
                <a:gd name="connsiteX5" fmla="*/ 3657791 w 3894671"/>
                <a:gd name="connsiteY5" fmla="*/ 0 h 3158071"/>
                <a:gd name="connsiteX6" fmla="*/ 3894671 w 3894671"/>
                <a:gd name="connsiteY6" fmla="*/ 236880 h 3158071"/>
                <a:gd name="connsiteX7" fmla="*/ 3894671 w 3894671"/>
                <a:gd name="connsiteY7" fmla="*/ 2921190 h 3158071"/>
                <a:gd name="connsiteX8" fmla="*/ 3657791 w 3894671"/>
                <a:gd name="connsiteY8" fmla="*/ 3158071 h 3158071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  <a:cxn ang="5">
                  <a:pos x="connsiteX5" y="connsiteY5"/>
                </a:cxn>
                <a:cxn ang="6">
                  <a:pos x="connsiteX6" y="connsiteY6"/>
                </a:cxn>
                <a:cxn ang="7">
                  <a:pos x="connsiteX7" y="connsiteY7"/>
                </a:cxn>
                <a:cxn ang="8">
                  <a:pos x="connsiteX8" y="connsiteY8"/>
                </a:cxn>
              </a:cxnLst>
              <a:rect l="l" t="t" r="r" b="b"/>
              <a:pathLst>
                <a:path w="3894671" h="3158071">
                  <a:moveTo>
                    <a:pt x="1684871" y="3158071"/>
                  </a:moveTo>
                  <a:lnTo>
                    <a:pt x="236893" y="3158071"/>
                  </a:lnTo>
                  <a:cubicBezTo>
                    <a:pt x="106058" y="3158071"/>
                    <a:pt x="0" y="3052013"/>
                    <a:pt x="0" y="2921190"/>
                  </a:cubicBezTo>
                  <a:lnTo>
                    <a:pt x="0" y="236880"/>
                  </a:lnTo>
                  <a:cubicBezTo>
                    <a:pt x="0" y="106058"/>
                    <a:pt x="106058" y="0"/>
                    <a:pt x="236893" y="0"/>
                  </a:cubicBezTo>
                  <a:lnTo>
                    <a:pt x="3657791" y="0"/>
                  </a:lnTo>
                  <a:cubicBezTo>
                    <a:pt x="3788613" y="0"/>
                    <a:pt x="3894671" y="106058"/>
                    <a:pt x="3894671" y="236880"/>
                  </a:cubicBezTo>
                  <a:lnTo>
                    <a:pt x="3894671" y="2921190"/>
                  </a:lnTo>
                  <a:cubicBezTo>
                    <a:pt x="3894671" y="3052013"/>
                    <a:pt x="3788613" y="3158071"/>
                    <a:pt x="3657791" y="3158071"/>
                  </a:cubicBezTo>
                </a:path>
              </a:pathLst>
            </a:custGeom>
            <a:solidFill>
              <a:srgbClr val="FFFFFF">
                <a:alpha val="0"/>
              </a:srgbClr>
            </a:solidFill>
            <a:ln w="63500" cap="sq">
              <a:solidFill>
                <a:schemeClr val="tx1"/>
              </a:solidFill>
              <a:prstDash val="solid"/>
            </a:ln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3" name="Freeform 3"/>
            <p:cNvSpPr/>
            <p:nvPr/>
          </p:nvSpPr>
          <p:spPr>
            <a:xfrm>
              <a:off x="52590700" y="7361765"/>
              <a:ext cx="3869271" cy="0"/>
            </a:xfrm>
            <a:custGeom>
              <a:avLst/>
              <a:gdLst>
                <a:gd name="connsiteX0" fmla="*/ 0 w 3869271"/>
                <a:gd name="connsiteY0" fmla="*/ 0 h 0"/>
                <a:gd name="connsiteX1" fmla="*/ 3869271 w 3869271"/>
                <a:gd name="connsiteY1" fmla="*/ 0 h 0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</a:cxnLst>
              <a:rect l="l" t="t" r="r" b="b"/>
              <a:pathLst>
                <a:path w="3869271">
                  <a:moveTo>
                    <a:pt x="0" y="0"/>
                  </a:moveTo>
                  <a:lnTo>
                    <a:pt x="3869271" y="0"/>
                  </a:lnTo>
                </a:path>
              </a:pathLst>
            </a:custGeom>
            <a:solidFill>
              <a:srgbClr val="FFFFFF">
                <a:alpha val="0"/>
              </a:srgbClr>
            </a:solidFill>
            <a:ln w="63500" cap="sq">
              <a:solidFill>
                <a:schemeClr val="tx1"/>
              </a:solidFill>
              <a:prstDash val="solid"/>
            </a:ln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6776482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build="p"/>
      <p:bldP spid="23" grpId="0" build="p"/>
      <p:bldP spid="24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Placeholder 3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3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50292000" cy="100584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60" r="74910"/>
          <a:stretch/>
        </p:blipFill>
        <p:spPr>
          <a:xfrm>
            <a:off x="-30018" y="0"/>
            <a:ext cx="12648276" cy="10058400"/>
          </a:xfrm>
          <a:prstGeom prst="rect">
            <a:avLst/>
          </a:prstGeom>
        </p:spPr>
      </p:pic>
      <p:sp>
        <p:nvSpPr>
          <p:cNvPr id="19" name="TextBox 18"/>
          <p:cNvSpPr txBox="1"/>
          <p:nvPr/>
        </p:nvSpPr>
        <p:spPr>
          <a:xfrm>
            <a:off x="14939472" y="1371600"/>
            <a:ext cx="27641088" cy="487518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fontAlgn="base">
              <a:lnSpc>
                <a:spcPct val="110000"/>
              </a:lnSpc>
              <a:spcAft>
                <a:spcPts val="3600"/>
              </a:spcAft>
              <a:buClr>
                <a:srgbClr val="F0AB00"/>
              </a:buClr>
              <a:buSzPct val="80000"/>
            </a:pPr>
            <a:r>
              <a:rPr lang="en-US" sz="7200" dirty="0">
                <a:ea typeface="HGｺﾞｼｯｸM" charset="0"/>
                <a:cs typeface="Times New Roman" charset="0"/>
              </a:rPr>
              <a:t>A focus on marketing’s contribution to bookings (and, indirectly, revenue growth) is the critical KPI and a driver of sales credibility and business performance. This leads to understanding </a:t>
            </a:r>
            <a:r>
              <a:rPr lang="en-US" sz="7200" dirty="0">
                <a:latin typeface="+mj-lt"/>
                <a:ea typeface="HGｺﾞｼｯｸM" charset="0"/>
                <a:cs typeface="Times New Roman" charset="0"/>
              </a:rPr>
              <a:t>the critical difference between new business acquisition and customer marketing</a:t>
            </a:r>
            <a:r>
              <a:rPr lang="en-US" sz="7200" dirty="0" smtClean="0">
                <a:latin typeface="+mj-lt"/>
                <a:ea typeface="HGｺﾞｼｯｸM" charset="0"/>
                <a:cs typeface="Times New Roman" charset="0"/>
              </a:rPr>
              <a:t>.</a:t>
            </a:r>
            <a:endParaRPr lang="en-US" sz="7200" dirty="0">
              <a:latin typeface="+mj-lt"/>
              <a:ea typeface="HGｺﾞｼｯｸM" charset="0"/>
              <a:cs typeface="Times New Roman" charset="0"/>
            </a:endParaRPr>
          </a:p>
        </p:txBody>
      </p:sp>
      <p:sp>
        <p:nvSpPr>
          <p:cNvPr id="23" name="Title 1"/>
          <p:cNvSpPr txBox="1">
            <a:spLocks/>
          </p:cNvSpPr>
          <p:nvPr/>
        </p:nvSpPr>
        <p:spPr>
          <a:xfrm>
            <a:off x="-30017" y="1371600"/>
            <a:ext cx="12618257" cy="142192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algn="l" defTabSz="159647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9600" b="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dirty="0" smtClean="0">
                <a:solidFill>
                  <a:schemeClr val="tx1"/>
                </a:solidFill>
              </a:rPr>
              <a:t>Jack’s DIY Tip #3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219"/>
          <a:stretch/>
        </p:blipFill>
        <p:spPr>
          <a:xfrm>
            <a:off x="2825528" y="3850755"/>
            <a:ext cx="7519223" cy="6207645"/>
          </a:xfrm>
          <a:prstGeom prst="rect">
            <a:avLst/>
          </a:prstGeom>
          <a:effectLst>
            <a:outerShdw blurRad="241300" dist="279400" dir="2700000" algn="tl" rotWithShape="0">
              <a:prstClr val="black">
                <a:alpha val="40000"/>
              </a:prstClr>
            </a:outerShdw>
          </a:effectLst>
        </p:spPr>
      </p:pic>
      <p:cxnSp>
        <p:nvCxnSpPr>
          <p:cNvPr id="9" name="Straight Connector 8"/>
          <p:cNvCxnSpPr/>
          <p:nvPr/>
        </p:nvCxnSpPr>
        <p:spPr>
          <a:xfrm>
            <a:off x="12615135" y="0"/>
            <a:ext cx="0" cy="1005840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889682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Picture Placeholder 3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3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50292000" cy="10058400"/>
          </a:xfrm>
          <a:prstGeom prst="rect">
            <a:avLst/>
          </a:prstGeom>
        </p:spPr>
      </p:pic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1371600" y="1371600"/>
            <a:ext cx="10806545" cy="1108800"/>
          </a:xfrm>
        </p:spPr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Alignment Defined </a:t>
            </a:r>
            <a:r>
              <a:rPr lang="en-US">
                <a:solidFill>
                  <a:schemeClr val="tx1"/>
                </a:solidFill>
              </a:rPr>
              <a:t>the </a:t>
            </a:r>
            <a:r>
              <a:rPr lang="en-US" smtClean="0">
                <a:solidFill>
                  <a:schemeClr val="tx1"/>
                </a:solidFill>
              </a:rPr>
              <a:t>Floorplan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8" name="Title 1"/>
          <p:cNvSpPr txBox="1">
            <a:spLocks/>
          </p:cNvSpPr>
          <p:nvPr/>
        </p:nvSpPr>
        <p:spPr>
          <a:xfrm>
            <a:off x="30470167" y="1738696"/>
            <a:ext cx="10057348" cy="80329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 defTabSz="159647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9600" b="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Aft>
                <a:spcPts val="4800"/>
              </a:spcAft>
            </a:pPr>
            <a:r>
              <a:rPr lang="en-US" sz="5800" dirty="0" smtClean="0">
                <a:solidFill>
                  <a:schemeClr val="tx1"/>
                </a:solidFill>
                <a:latin typeface="+mn-lt"/>
              </a:rPr>
              <a:t>Corporate </a:t>
            </a:r>
            <a:r>
              <a:rPr lang="en-US" sz="5800" dirty="0">
                <a:solidFill>
                  <a:schemeClr val="tx1"/>
                </a:solidFill>
                <a:latin typeface="+mn-lt"/>
              </a:rPr>
              <a:t>Marketing Team </a:t>
            </a:r>
          </a:p>
        </p:txBody>
      </p:sp>
      <p:sp>
        <p:nvSpPr>
          <p:cNvPr id="21" name="Title 1"/>
          <p:cNvSpPr txBox="1">
            <a:spLocks/>
          </p:cNvSpPr>
          <p:nvPr/>
        </p:nvSpPr>
        <p:spPr>
          <a:xfrm>
            <a:off x="14707970" y="1391441"/>
            <a:ext cx="10057348" cy="1606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 defTabSz="159647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9600" b="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>
              <a:spcAft>
                <a:spcPts val="4800"/>
              </a:spcAft>
            </a:pPr>
            <a:r>
              <a:rPr lang="en-US" sz="5800" dirty="0">
                <a:solidFill>
                  <a:schemeClr val="tx1"/>
                </a:solidFill>
                <a:latin typeface="+mn-lt"/>
              </a:rPr>
              <a:t>Marketing Operations Performance Management </a:t>
            </a:r>
          </a:p>
        </p:txBody>
      </p:sp>
      <p:sp>
        <p:nvSpPr>
          <p:cNvPr id="22" name="Title 1"/>
          <p:cNvSpPr txBox="1">
            <a:spLocks/>
          </p:cNvSpPr>
          <p:nvPr/>
        </p:nvSpPr>
        <p:spPr>
          <a:xfrm>
            <a:off x="14621906" y="5623185"/>
            <a:ext cx="10057348" cy="80329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 defTabSz="159647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9600" b="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>
              <a:spcAft>
                <a:spcPts val="4800"/>
              </a:spcAft>
            </a:pPr>
            <a:r>
              <a:rPr lang="en-US" sz="5800" dirty="0" smtClean="0">
                <a:solidFill>
                  <a:schemeClr val="tx1"/>
                </a:solidFill>
                <a:latin typeface="+mn-lt"/>
              </a:rPr>
              <a:t>Operational </a:t>
            </a:r>
            <a:r>
              <a:rPr lang="en-US" sz="5800" dirty="0">
                <a:solidFill>
                  <a:schemeClr val="tx1"/>
                </a:solidFill>
                <a:latin typeface="+mn-lt"/>
              </a:rPr>
              <a:t>Demand </a:t>
            </a:r>
            <a:r>
              <a:rPr lang="en-US" sz="5800" dirty="0" smtClean="0">
                <a:solidFill>
                  <a:schemeClr val="tx1"/>
                </a:solidFill>
                <a:latin typeface="+mn-lt"/>
              </a:rPr>
              <a:t>Center</a:t>
            </a:r>
            <a:endParaRPr lang="en-US" sz="58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26" name="Title 1"/>
          <p:cNvSpPr txBox="1">
            <a:spLocks/>
          </p:cNvSpPr>
          <p:nvPr/>
        </p:nvSpPr>
        <p:spPr>
          <a:xfrm>
            <a:off x="30426129" y="5230615"/>
            <a:ext cx="10057348" cy="80329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 defTabSz="159647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9600" b="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Aft>
                <a:spcPts val="4800"/>
              </a:spcAft>
            </a:pPr>
            <a:r>
              <a:rPr lang="en-US" sz="5800" dirty="0" smtClean="0">
                <a:solidFill>
                  <a:schemeClr val="tx1"/>
                </a:solidFill>
                <a:latin typeface="+mn-lt"/>
              </a:rPr>
              <a:t>Integrated </a:t>
            </a:r>
            <a:r>
              <a:rPr lang="en-US" sz="5800" dirty="0">
                <a:solidFill>
                  <a:schemeClr val="tx1"/>
                </a:solidFill>
                <a:latin typeface="+mn-lt"/>
              </a:rPr>
              <a:t>Marketing </a:t>
            </a:r>
          </a:p>
        </p:txBody>
      </p:sp>
      <p:grpSp>
        <p:nvGrpSpPr>
          <p:cNvPr id="29" name="Group 28"/>
          <p:cNvGrpSpPr/>
          <p:nvPr/>
        </p:nvGrpSpPr>
        <p:grpSpPr>
          <a:xfrm>
            <a:off x="7574668" y="11356404"/>
            <a:ext cx="4954295" cy="4715942"/>
            <a:chOff x="60871189" y="6430429"/>
            <a:chExt cx="4954295" cy="4715942"/>
          </a:xfrm>
        </p:grpSpPr>
        <p:sp>
          <p:nvSpPr>
            <p:cNvPr id="39" name="Freeform 3"/>
            <p:cNvSpPr/>
            <p:nvPr/>
          </p:nvSpPr>
          <p:spPr>
            <a:xfrm>
              <a:off x="64376389" y="10206571"/>
              <a:ext cx="1286929" cy="939800"/>
            </a:xfrm>
            <a:custGeom>
              <a:avLst/>
              <a:gdLst>
                <a:gd name="connsiteX0" fmla="*/ 0 w 1286929"/>
                <a:gd name="connsiteY0" fmla="*/ 939800 h 939800"/>
                <a:gd name="connsiteX1" fmla="*/ 1286929 w 1286929"/>
                <a:gd name="connsiteY1" fmla="*/ 939800 h 939800"/>
                <a:gd name="connsiteX2" fmla="*/ 1286929 w 1286929"/>
                <a:gd name="connsiteY2" fmla="*/ 0 h 939800"/>
                <a:gd name="connsiteX3" fmla="*/ 0 w 1286929"/>
                <a:gd name="connsiteY3" fmla="*/ 0 h 939800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</a:cxnLst>
              <a:rect l="l" t="t" r="r" b="b"/>
              <a:pathLst>
                <a:path w="1286929" h="939800">
                  <a:moveTo>
                    <a:pt x="0" y="939800"/>
                  </a:moveTo>
                  <a:lnTo>
                    <a:pt x="1286929" y="939800"/>
                  </a:lnTo>
                  <a:lnTo>
                    <a:pt x="1286929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>
                <a:alpha val="0"/>
              </a:srgbClr>
            </a:solidFill>
            <a:ln w="63500" cap="sq">
              <a:solidFill>
                <a:schemeClr val="tx1"/>
              </a:solidFill>
              <a:prstDash val="solid"/>
            </a:ln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60871189" y="10206571"/>
              <a:ext cx="1286929" cy="939800"/>
            </a:xfrm>
            <a:custGeom>
              <a:avLst/>
              <a:gdLst>
                <a:gd name="connsiteX0" fmla="*/ 0 w 1286929"/>
                <a:gd name="connsiteY0" fmla="*/ 939800 h 939800"/>
                <a:gd name="connsiteX1" fmla="*/ 1286929 w 1286929"/>
                <a:gd name="connsiteY1" fmla="*/ 939800 h 939800"/>
                <a:gd name="connsiteX2" fmla="*/ 1286929 w 1286929"/>
                <a:gd name="connsiteY2" fmla="*/ 0 h 939800"/>
                <a:gd name="connsiteX3" fmla="*/ 0 w 1286929"/>
                <a:gd name="connsiteY3" fmla="*/ 0 h 939800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</a:cxnLst>
              <a:rect l="l" t="t" r="r" b="b"/>
              <a:pathLst>
                <a:path w="1286929" h="939800">
                  <a:moveTo>
                    <a:pt x="0" y="939800"/>
                  </a:moveTo>
                  <a:lnTo>
                    <a:pt x="1286929" y="939800"/>
                  </a:lnTo>
                  <a:lnTo>
                    <a:pt x="1286929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>
                <a:alpha val="0"/>
              </a:srgbClr>
            </a:solidFill>
            <a:ln w="63500" cap="sq">
              <a:solidFill>
                <a:schemeClr val="tx1"/>
              </a:solidFill>
              <a:prstDash val="solid"/>
            </a:ln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Freeform 3"/>
            <p:cNvSpPr/>
            <p:nvPr/>
          </p:nvSpPr>
          <p:spPr>
            <a:xfrm>
              <a:off x="61269042" y="6430429"/>
              <a:ext cx="1286929" cy="939800"/>
            </a:xfrm>
            <a:custGeom>
              <a:avLst/>
              <a:gdLst>
                <a:gd name="connsiteX0" fmla="*/ 0 w 1286929"/>
                <a:gd name="connsiteY0" fmla="*/ 939800 h 939800"/>
                <a:gd name="connsiteX1" fmla="*/ 1286929 w 1286929"/>
                <a:gd name="connsiteY1" fmla="*/ 939800 h 939800"/>
                <a:gd name="connsiteX2" fmla="*/ 1286929 w 1286929"/>
                <a:gd name="connsiteY2" fmla="*/ 0 h 939800"/>
                <a:gd name="connsiteX3" fmla="*/ 0 w 1286929"/>
                <a:gd name="connsiteY3" fmla="*/ 0 h 939800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</a:cxnLst>
              <a:rect l="l" t="t" r="r" b="b"/>
              <a:pathLst>
                <a:path w="1286929" h="939800">
                  <a:moveTo>
                    <a:pt x="0" y="939800"/>
                  </a:moveTo>
                  <a:lnTo>
                    <a:pt x="1286929" y="939800"/>
                  </a:lnTo>
                  <a:lnTo>
                    <a:pt x="1286929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>
                <a:alpha val="0"/>
              </a:srgbClr>
            </a:solidFill>
            <a:ln w="63500" cap="sq">
              <a:solidFill>
                <a:schemeClr val="tx1"/>
              </a:solidFill>
              <a:prstDash val="solid"/>
            </a:ln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Freeform 3"/>
            <p:cNvSpPr/>
            <p:nvPr/>
          </p:nvSpPr>
          <p:spPr>
            <a:xfrm>
              <a:off x="64538555" y="6440386"/>
              <a:ext cx="1286929" cy="939800"/>
            </a:xfrm>
            <a:custGeom>
              <a:avLst/>
              <a:gdLst>
                <a:gd name="connsiteX0" fmla="*/ 0 w 1286929"/>
                <a:gd name="connsiteY0" fmla="*/ 939800 h 939800"/>
                <a:gd name="connsiteX1" fmla="*/ 1286929 w 1286929"/>
                <a:gd name="connsiteY1" fmla="*/ 939800 h 939800"/>
                <a:gd name="connsiteX2" fmla="*/ 1286929 w 1286929"/>
                <a:gd name="connsiteY2" fmla="*/ 0 h 939800"/>
                <a:gd name="connsiteX3" fmla="*/ 0 w 1286929"/>
                <a:gd name="connsiteY3" fmla="*/ 0 h 939800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</a:cxnLst>
              <a:rect l="l" t="t" r="r" b="b"/>
              <a:pathLst>
                <a:path w="1286929" h="939800">
                  <a:moveTo>
                    <a:pt x="0" y="939800"/>
                  </a:moveTo>
                  <a:lnTo>
                    <a:pt x="1286929" y="939800"/>
                  </a:lnTo>
                  <a:lnTo>
                    <a:pt x="1286929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>
                <a:alpha val="0"/>
              </a:srgbClr>
            </a:solidFill>
            <a:ln w="63500" cap="sq">
              <a:solidFill>
                <a:schemeClr val="tx1"/>
              </a:solidFill>
              <a:prstDash val="solid"/>
            </a:ln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Freeform 3"/>
            <p:cNvSpPr/>
            <p:nvPr/>
          </p:nvSpPr>
          <p:spPr>
            <a:xfrm>
              <a:off x="62062792" y="7983792"/>
              <a:ext cx="2582329" cy="666775"/>
            </a:xfrm>
            <a:custGeom>
              <a:avLst/>
              <a:gdLst>
                <a:gd name="connsiteX0" fmla="*/ 0 w 2582329"/>
                <a:gd name="connsiteY0" fmla="*/ 666775 h 666775"/>
                <a:gd name="connsiteX1" fmla="*/ 2582329 w 2582329"/>
                <a:gd name="connsiteY1" fmla="*/ 666775 h 666775"/>
                <a:gd name="connsiteX2" fmla="*/ 2582329 w 2582329"/>
                <a:gd name="connsiteY2" fmla="*/ 0 h 666775"/>
                <a:gd name="connsiteX3" fmla="*/ 0 w 2582329"/>
                <a:gd name="connsiteY3" fmla="*/ 0 h 666775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</a:cxnLst>
              <a:rect l="l" t="t" r="r" b="b"/>
              <a:pathLst>
                <a:path w="2582329" h="666775">
                  <a:moveTo>
                    <a:pt x="0" y="666775"/>
                  </a:moveTo>
                  <a:lnTo>
                    <a:pt x="2582329" y="666775"/>
                  </a:lnTo>
                  <a:lnTo>
                    <a:pt x="2582329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>
                <a:alpha val="0"/>
              </a:srgbClr>
            </a:solidFill>
            <a:ln w="63500" cap="sq">
              <a:solidFill>
                <a:schemeClr val="tx1"/>
              </a:solidFill>
              <a:prstDash val="solid"/>
            </a:ln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Freeform 3"/>
            <p:cNvSpPr/>
            <p:nvPr/>
          </p:nvSpPr>
          <p:spPr>
            <a:xfrm>
              <a:off x="62362290" y="8317186"/>
              <a:ext cx="1247089" cy="0"/>
            </a:xfrm>
            <a:custGeom>
              <a:avLst/>
              <a:gdLst>
                <a:gd name="connsiteX0" fmla="*/ 0 w 1247089"/>
                <a:gd name="connsiteY0" fmla="*/ 0 h 0"/>
                <a:gd name="connsiteX1" fmla="*/ 1247089 w 1247089"/>
                <a:gd name="connsiteY1" fmla="*/ 0 h 0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</a:cxnLst>
              <a:rect l="l" t="t" r="r" b="b"/>
              <a:pathLst>
                <a:path w="1247089">
                  <a:moveTo>
                    <a:pt x="0" y="0"/>
                  </a:moveTo>
                  <a:lnTo>
                    <a:pt x="1247089" y="0"/>
                  </a:lnTo>
                </a:path>
              </a:pathLst>
            </a:custGeom>
            <a:solidFill>
              <a:srgbClr val="FFFFFF">
                <a:alpha val="0"/>
              </a:srgbClr>
            </a:solidFill>
            <a:ln w="63500" cap="sq">
              <a:solidFill>
                <a:schemeClr val="tx1"/>
              </a:solidFill>
              <a:prstDash val="solid"/>
            </a:ln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Freeform 3"/>
            <p:cNvSpPr/>
            <p:nvPr/>
          </p:nvSpPr>
          <p:spPr>
            <a:xfrm>
              <a:off x="63945554" y="8152086"/>
              <a:ext cx="0" cy="330200"/>
            </a:xfrm>
            <a:custGeom>
              <a:avLst/>
              <a:gdLst>
                <a:gd name="connsiteX0" fmla="*/ 0 w 0"/>
                <a:gd name="connsiteY0" fmla="*/ 0 h 330200"/>
                <a:gd name="connsiteX1" fmla="*/ 0 w 0"/>
                <a:gd name="connsiteY1" fmla="*/ 330200 h 330200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</a:cxnLst>
              <a:rect l="l" t="t" r="r" b="b"/>
              <a:pathLst>
                <a:path h="330200">
                  <a:moveTo>
                    <a:pt x="0" y="0"/>
                  </a:moveTo>
                  <a:lnTo>
                    <a:pt x="0" y="330200"/>
                  </a:lnTo>
                </a:path>
              </a:pathLst>
            </a:custGeom>
            <a:solidFill>
              <a:srgbClr val="FFFFFF">
                <a:alpha val="0"/>
              </a:srgbClr>
            </a:solidFill>
            <a:ln w="63500" cap="sq">
              <a:solidFill>
                <a:schemeClr val="tx1"/>
              </a:solidFill>
              <a:prstDash val="solid"/>
            </a:ln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Freeform 3"/>
            <p:cNvSpPr/>
            <p:nvPr/>
          </p:nvSpPr>
          <p:spPr>
            <a:xfrm>
              <a:off x="64152648" y="8152086"/>
              <a:ext cx="0" cy="330200"/>
            </a:xfrm>
            <a:custGeom>
              <a:avLst/>
              <a:gdLst>
                <a:gd name="connsiteX0" fmla="*/ 0 w 0"/>
                <a:gd name="connsiteY0" fmla="*/ 0 h 330200"/>
                <a:gd name="connsiteX1" fmla="*/ 0 w 0"/>
                <a:gd name="connsiteY1" fmla="*/ 330200 h 330200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</a:cxnLst>
              <a:rect l="l" t="t" r="r" b="b"/>
              <a:pathLst>
                <a:path h="330200">
                  <a:moveTo>
                    <a:pt x="0" y="0"/>
                  </a:moveTo>
                  <a:lnTo>
                    <a:pt x="0" y="330200"/>
                  </a:lnTo>
                </a:path>
              </a:pathLst>
            </a:custGeom>
            <a:solidFill>
              <a:srgbClr val="FFFFFF">
                <a:alpha val="0"/>
              </a:srgbClr>
            </a:solidFill>
            <a:ln w="63500" cap="sq">
              <a:solidFill>
                <a:schemeClr val="tx1"/>
              </a:solidFill>
              <a:prstDash val="solid"/>
            </a:ln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Freeform 3"/>
            <p:cNvSpPr/>
            <p:nvPr/>
          </p:nvSpPr>
          <p:spPr>
            <a:xfrm>
              <a:off x="64359730" y="8152086"/>
              <a:ext cx="0" cy="330200"/>
            </a:xfrm>
            <a:custGeom>
              <a:avLst/>
              <a:gdLst>
                <a:gd name="connsiteX0" fmla="*/ 0 w 0"/>
                <a:gd name="connsiteY0" fmla="*/ 0 h 330200"/>
                <a:gd name="connsiteX1" fmla="*/ 0 w 0"/>
                <a:gd name="connsiteY1" fmla="*/ 330200 h 330200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</a:cxnLst>
              <a:rect l="l" t="t" r="r" b="b"/>
              <a:pathLst>
                <a:path h="330200">
                  <a:moveTo>
                    <a:pt x="0" y="0"/>
                  </a:moveTo>
                  <a:lnTo>
                    <a:pt x="0" y="330200"/>
                  </a:lnTo>
                </a:path>
              </a:pathLst>
            </a:custGeom>
            <a:solidFill>
              <a:srgbClr val="FFFFFF">
                <a:alpha val="0"/>
              </a:srgbClr>
            </a:solidFill>
            <a:ln w="63500" cap="sq">
              <a:solidFill>
                <a:schemeClr val="tx1"/>
              </a:solidFill>
              <a:prstDash val="solid"/>
            </a:ln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Freeform 3"/>
            <p:cNvSpPr/>
            <p:nvPr/>
          </p:nvSpPr>
          <p:spPr>
            <a:xfrm>
              <a:off x="62062792" y="8889733"/>
              <a:ext cx="2582329" cy="666775"/>
            </a:xfrm>
            <a:custGeom>
              <a:avLst/>
              <a:gdLst>
                <a:gd name="connsiteX0" fmla="*/ 0 w 2582329"/>
                <a:gd name="connsiteY0" fmla="*/ 666775 h 666775"/>
                <a:gd name="connsiteX1" fmla="*/ 2582329 w 2582329"/>
                <a:gd name="connsiteY1" fmla="*/ 666775 h 666775"/>
                <a:gd name="connsiteX2" fmla="*/ 2582329 w 2582329"/>
                <a:gd name="connsiteY2" fmla="*/ 0 h 666775"/>
                <a:gd name="connsiteX3" fmla="*/ 0 w 2582329"/>
                <a:gd name="connsiteY3" fmla="*/ 0 h 666775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</a:cxnLst>
              <a:rect l="l" t="t" r="r" b="b"/>
              <a:pathLst>
                <a:path w="2582329" h="666775">
                  <a:moveTo>
                    <a:pt x="0" y="666775"/>
                  </a:moveTo>
                  <a:lnTo>
                    <a:pt x="2582329" y="666775"/>
                  </a:lnTo>
                  <a:lnTo>
                    <a:pt x="2582329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>
                <a:alpha val="0"/>
              </a:srgbClr>
            </a:solidFill>
            <a:ln w="63500" cap="sq">
              <a:solidFill>
                <a:schemeClr val="tx1"/>
              </a:solidFill>
              <a:prstDash val="solid"/>
            </a:ln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Freeform 3"/>
            <p:cNvSpPr/>
            <p:nvPr/>
          </p:nvSpPr>
          <p:spPr>
            <a:xfrm>
              <a:off x="62362290" y="9223115"/>
              <a:ext cx="1247089" cy="0"/>
            </a:xfrm>
            <a:custGeom>
              <a:avLst/>
              <a:gdLst>
                <a:gd name="connsiteX0" fmla="*/ 0 w 1247089"/>
                <a:gd name="connsiteY0" fmla="*/ 0 h 0"/>
                <a:gd name="connsiteX1" fmla="*/ 1247089 w 1247089"/>
                <a:gd name="connsiteY1" fmla="*/ 0 h 0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</a:cxnLst>
              <a:rect l="l" t="t" r="r" b="b"/>
              <a:pathLst>
                <a:path w="1247089">
                  <a:moveTo>
                    <a:pt x="0" y="0"/>
                  </a:moveTo>
                  <a:lnTo>
                    <a:pt x="1247089" y="0"/>
                  </a:lnTo>
                </a:path>
              </a:pathLst>
            </a:custGeom>
            <a:solidFill>
              <a:srgbClr val="FFFFFF">
                <a:alpha val="0"/>
              </a:srgbClr>
            </a:solidFill>
            <a:ln w="63500" cap="sq">
              <a:solidFill>
                <a:schemeClr val="tx1"/>
              </a:solidFill>
              <a:prstDash val="solid"/>
            </a:ln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Freeform 3"/>
            <p:cNvSpPr/>
            <p:nvPr/>
          </p:nvSpPr>
          <p:spPr>
            <a:xfrm>
              <a:off x="63945554" y="9058015"/>
              <a:ext cx="0" cy="330200"/>
            </a:xfrm>
            <a:custGeom>
              <a:avLst/>
              <a:gdLst>
                <a:gd name="connsiteX0" fmla="*/ 0 w 0"/>
                <a:gd name="connsiteY0" fmla="*/ 0 h 330200"/>
                <a:gd name="connsiteX1" fmla="*/ 0 w 0"/>
                <a:gd name="connsiteY1" fmla="*/ 330200 h 330200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</a:cxnLst>
              <a:rect l="l" t="t" r="r" b="b"/>
              <a:pathLst>
                <a:path h="330200">
                  <a:moveTo>
                    <a:pt x="0" y="0"/>
                  </a:moveTo>
                  <a:lnTo>
                    <a:pt x="0" y="330200"/>
                  </a:lnTo>
                </a:path>
              </a:pathLst>
            </a:custGeom>
            <a:solidFill>
              <a:srgbClr val="FFFFFF">
                <a:alpha val="0"/>
              </a:srgbClr>
            </a:solidFill>
            <a:ln w="63500" cap="sq">
              <a:solidFill>
                <a:schemeClr val="tx1"/>
              </a:solidFill>
              <a:prstDash val="solid"/>
            </a:ln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Freeform 3"/>
            <p:cNvSpPr/>
            <p:nvPr/>
          </p:nvSpPr>
          <p:spPr>
            <a:xfrm>
              <a:off x="64152648" y="9058015"/>
              <a:ext cx="0" cy="330200"/>
            </a:xfrm>
            <a:custGeom>
              <a:avLst/>
              <a:gdLst>
                <a:gd name="connsiteX0" fmla="*/ 0 w 0"/>
                <a:gd name="connsiteY0" fmla="*/ 0 h 330200"/>
                <a:gd name="connsiteX1" fmla="*/ 0 w 0"/>
                <a:gd name="connsiteY1" fmla="*/ 330200 h 330200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</a:cxnLst>
              <a:rect l="l" t="t" r="r" b="b"/>
              <a:pathLst>
                <a:path h="330200">
                  <a:moveTo>
                    <a:pt x="0" y="0"/>
                  </a:moveTo>
                  <a:lnTo>
                    <a:pt x="0" y="330200"/>
                  </a:lnTo>
                </a:path>
              </a:pathLst>
            </a:custGeom>
            <a:solidFill>
              <a:srgbClr val="FFFFFF">
                <a:alpha val="0"/>
              </a:srgbClr>
            </a:solidFill>
            <a:ln w="63500" cap="sq">
              <a:solidFill>
                <a:schemeClr val="tx1"/>
              </a:solidFill>
              <a:prstDash val="solid"/>
            </a:ln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Freeform 3"/>
            <p:cNvSpPr/>
            <p:nvPr/>
          </p:nvSpPr>
          <p:spPr>
            <a:xfrm>
              <a:off x="64359730" y="9058015"/>
              <a:ext cx="0" cy="330200"/>
            </a:xfrm>
            <a:custGeom>
              <a:avLst/>
              <a:gdLst>
                <a:gd name="connsiteX0" fmla="*/ 0 w 0"/>
                <a:gd name="connsiteY0" fmla="*/ 0 h 330200"/>
                <a:gd name="connsiteX1" fmla="*/ 0 w 0"/>
                <a:gd name="connsiteY1" fmla="*/ 330200 h 330200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</a:cxnLst>
              <a:rect l="l" t="t" r="r" b="b"/>
              <a:pathLst>
                <a:path h="330200">
                  <a:moveTo>
                    <a:pt x="0" y="0"/>
                  </a:moveTo>
                  <a:lnTo>
                    <a:pt x="0" y="330200"/>
                  </a:lnTo>
                </a:path>
              </a:pathLst>
            </a:custGeom>
            <a:solidFill>
              <a:srgbClr val="FFFFFF">
                <a:alpha val="0"/>
              </a:srgbClr>
            </a:solidFill>
            <a:ln w="63500" cap="sq">
              <a:solidFill>
                <a:schemeClr val="tx1"/>
              </a:solidFill>
              <a:prstDash val="solid"/>
            </a:ln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Freeform 3"/>
            <p:cNvSpPr/>
            <p:nvPr/>
          </p:nvSpPr>
          <p:spPr>
            <a:xfrm>
              <a:off x="62559314" y="6913463"/>
              <a:ext cx="370078" cy="1053287"/>
            </a:xfrm>
            <a:custGeom>
              <a:avLst/>
              <a:gdLst>
                <a:gd name="connsiteX0" fmla="*/ 0 w 370078"/>
                <a:gd name="connsiteY0" fmla="*/ 0 h 1053287"/>
                <a:gd name="connsiteX1" fmla="*/ 370078 w 370078"/>
                <a:gd name="connsiteY1" fmla="*/ 0 h 1053287"/>
                <a:gd name="connsiteX2" fmla="*/ 370078 w 370078"/>
                <a:gd name="connsiteY2" fmla="*/ 1053287 h 1053287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</a:cxnLst>
              <a:rect l="l" t="t" r="r" b="b"/>
              <a:pathLst>
                <a:path w="370078" h="1053287">
                  <a:moveTo>
                    <a:pt x="0" y="0"/>
                  </a:moveTo>
                  <a:lnTo>
                    <a:pt x="370078" y="0"/>
                  </a:lnTo>
                  <a:lnTo>
                    <a:pt x="370078" y="1053287"/>
                  </a:lnTo>
                </a:path>
              </a:pathLst>
            </a:custGeom>
            <a:solidFill>
              <a:srgbClr val="FFFFFF">
                <a:alpha val="0"/>
              </a:srgbClr>
            </a:solidFill>
            <a:ln w="63500" cap="sq">
              <a:solidFill>
                <a:schemeClr val="tx1"/>
              </a:solidFill>
              <a:prstDash val="solid"/>
            </a:ln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Freeform 3"/>
            <p:cNvSpPr/>
            <p:nvPr/>
          </p:nvSpPr>
          <p:spPr>
            <a:xfrm>
              <a:off x="63521246" y="9580035"/>
              <a:ext cx="821271" cy="1117600"/>
            </a:xfrm>
            <a:custGeom>
              <a:avLst/>
              <a:gdLst>
                <a:gd name="connsiteX0" fmla="*/ 0 w 821271"/>
                <a:gd name="connsiteY0" fmla="*/ 0 h 1117600"/>
                <a:gd name="connsiteX1" fmla="*/ 0 w 821271"/>
                <a:gd name="connsiteY1" fmla="*/ 1117600 h 1117600"/>
                <a:gd name="connsiteX2" fmla="*/ 821271 w 821271"/>
                <a:gd name="connsiteY2" fmla="*/ 1117600 h 1117600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</a:cxnLst>
              <a:rect l="l" t="t" r="r" b="b"/>
              <a:pathLst>
                <a:path w="821271" h="1117600">
                  <a:moveTo>
                    <a:pt x="0" y="0"/>
                  </a:moveTo>
                  <a:lnTo>
                    <a:pt x="0" y="1117600"/>
                  </a:lnTo>
                  <a:lnTo>
                    <a:pt x="821271" y="1117600"/>
                  </a:lnTo>
                </a:path>
              </a:pathLst>
            </a:custGeom>
            <a:solidFill>
              <a:srgbClr val="FFFFFF">
                <a:alpha val="0"/>
              </a:srgbClr>
            </a:solidFill>
            <a:ln w="63500" cap="sq">
              <a:solidFill>
                <a:schemeClr val="tx1"/>
              </a:solidFill>
              <a:prstDash val="solid"/>
            </a:ln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Freeform 3"/>
            <p:cNvSpPr/>
            <p:nvPr/>
          </p:nvSpPr>
          <p:spPr>
            <a:xfrm>
              <a:off x="62197452" y="9580035"/>
              <a:ext cx="975424" cy="1092200"/>
            </a:xfrm>
            <a:custGeom>
              <a:avLst/>
              <a:gdLst>
                <a:gd name="connsiteX0" fmla="*/ 975424 w 975424"/>
                <a:gd name="connsiteY0" fmla="*/ 0 h 1092200"/>
                <a:gd name="connsiteX1" fmla="*/ 975424 w 975424"/>
                <a:gd name="connsiteY1" fmla="*/ 1092200 h 1092200"/>
                <a:gd name="connsiteX2" fmla="*/ 0 w 975424"/>
                <a:gd name="connsiteY2" fmla="*/ 1092200 h 1092200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</a:cxnLst>
              <a:rect l="l" t="t" r="r" b="b"/>
              <a:pathLst>
                <a:path w="975424" h="1092200">
                  <a:moveTo>
                    <a:pt x="975424" y="0"/>
                  </a:moveTo>
                  <a:lnTo>
                    <a:pt x="975424" y="1092200"/>
                  </a:lnTo>
                  <a:lnTo>
                    <a:pt x="0" y="1092200"/>
                  </a:lnTo>
                </a:path>
              </a:pathLst>
            </a:custGeom>
            <a:solidFill>
              <a:srgbClr val="FFFFFF">
                <a:alpha val="0"/>
              </a:srgbClr>
            </a:solidFill>
            <a:ln w="63500" cap="sq">
              <a:solidFill>
                <a:schemeClr val="tx1"/>
              </a:solidFill>
              <a:prstDash val="solid"/>
            </a:ln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Freeform 3"/>
            <p:cNvSpPr/>
            <p:nvPr/>
          </p:nvSpPr>
          <p:spPr>
            <a:xfrm>
              <a:off x="63092893" y="8666423"/>
              <a:ext cx="0" cy="197129"/>
            </a:xfrm>
            <a:custGeom>
              <a:avLst/>
              <a:gdLst>
                <a:gd name="connsiteX0" fmla="*/ 0 w 0"/>
                <a:gd name="connsiteY0" fmla="*/ 0 h 197129"/>
                <a:gd name="connsiteX1" fmla="*/ 0 w 0"/>
                <a:gd name="connsiteY1" fmla="*/ 197129 h 197129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</a:cxnLst>
              <a:rect l="l" t="t" r="r" b="b"/>
              <a:pathLst>
                <a:path h="197129">
                  <a:moveTo>
                    <a:pt x="0" y="0"/>
                  </a:moveTo>
                  <a:lnTo>
                    <a:pt x="0" y="197129"/>
                  </a:lnTo>
                </a:path>
              </a:pathLst>
            </a:custGeom>
            <a:solidFill>
              <a:srgbClr val="FFFFFF">
                <a:alpha val="0"/>
              </a:srgbClr>
            </a:solidFill>
            <a:ln w="63500" cap="sq">
              <a:solidFill>
                <a:schemeClr val="tx1"/>
              </a:solidFill>
              <a:prstDash val="solid"/>
            </a:ln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Freeform 3"/>
            <p:cNvSpPr/>
            <p:nvPr/>
          </p:nvSpPr>
          <p:spPr>
            <a:xfrm>
              <a:off x="62570785" y="8666423"/>
              <a:ext cx="0" cy="197129"/>
            </a:xfrm>
            <a:custGeom>
              <a:avLst/>
              <a:gdLst>
                <a:gd name="connsiteX0" fmla="*/ 0 w 0"/>
                <a:gd name="connsiteY0" fmla="*/ 0 h 197129"/>
                <a:gd name="connsiteX1" fmla="*/ 0 w 0"/>
                <a:gd name="connsiteY1" fmla="*/ 197129 h 197129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</a:cxnLst>
              <a:rect l="l" t="t" r="r" b="b"/>
              <a:pathLst>
                <a:path h="197129">
                  <a:moveTo>
                    <a:pt x="0" y="0"/>
                  </a:moveTo>
                  <a:lnTo>
                    <a:pt x="0" y="197129"/>
                  </a:lnTo>
                </a:path>
              </a:pathLst>
            </a:custGeom>
            <a:solidFill>
              <a:srgbClr val="FFFFFF">
                <a:alpha val="0"/>
              </a:srgbClr>
            </a:solidFill>
            <a:ln w="63500" cap="sq">
              <a:solidFill>
                <a:schemeClr val="tx1"/>
              </a:solidFill>
              <a:prstDash val="solid"/>
            </a:ln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Freeform 3"/>
            <p:cNvSpPr/>
            <p:nvPr/>
          </p:nvSpPr>
          <p:spPr>
            <a:xfrm>
              <a:off x="64137121" y="8666423"/>
              <a:ext cx="0" cy="197129"/>
            </a:xfrm>
            <a:custGeom>
              <a:avLst/>
              <a:gdLst>
                <a:gd name="connsiteX0" fmla="*/ 0 w 0"/>
                <a:gd name="connsiteY0" fmla="*/ 0 h 197129"/>
                <a:gd name="connsiteX1" fmla="*/ 0 w 0"/>
                <a:gd name="connsiteY1" fmla="*/ 197129 h 197129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</a:cxnLst>
              <a:rect l="l" t="t" r="r" b="b"/>
              <a:pathLst>
                <a:path h="197129">
                  <a:moveTo>
                    <a:pt x="0" y="0"/>
                  </a:moveTo>
                  <a:lnTo>
                    <a:pt x="0" y="197129"/>
                  </a:lnTo>
                </a:path>
              </a:pathLst>
            </a:custGeom>
            <a:solidFill>
              <a:srgbClr val="FFFFFF">
                <a:alpha val="0"/>
              </a:srgbClr>
            </a:solidFill>
            <a:ln w="63500" cap="sq">
              <a:solidFill>
                <a:schemeClr val="tx1"/>
              </a:solidFill>
              <a:prstDash val="solid"/>
            </a:ln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Freeform 3"/>
            <p:cNvSpPr/>
            <p:nvPr/>
          </p:nvSpPr>
          <p:spPr>
            <a:xfrm>
              <a:off x="63615007" y="8666423"/>
              <a:ext cx="0" cy="197129"/>
            </a:xfrm>
            <a:custGeom>
              <a:avLst/>
              <a:gdLst>
                <a:gd name="connsiteX0" fmla="*/ 0 w 0"/>
                <a:gd name="connsiteY0" fmla="*/ 0 h 197129"/>
                <a:gd name="connsiteX1" fmla="*/ 0 w 0"/>
                <a:gd name="connsiteY1" fmla="*/ 197129 h 197129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</a:cxnLst>
              <a:rect l="l" t="t" r="r" b="b"/>
              <a:pathLst>
                <a:path h="197129">
                  <a:moveTo>
                    <a:pt x="0" y="0"/>
                  </a:moveTo>
                  <a:lnTo>
                    <a:pt x="0" y="197129"/>
                  </a:lnTo>
                </a:path>
              </a:pathLst>
            </a:custGeom>
            <a:solidFill>
              <a:srgbClr val="FFFFFF">
                <a:alpha val="0"/>
              </a:srgbClr>
            </a:solidFill>
            <a:ln w="63500" cap="sq">
              <a:solidFill>
                <a:schemeClr val="tx1"/>
              </a:solidFill>
              <a:prstDash val="solid"/>
            </a:ln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Freeform 3"/>
            <p:cNvSpPr/>
            <p:nvPr/>
          </p:nvSpPr>
          <p:spPr>
            <a:xfrm>
              <a:off x="63631229" y="6904565"/>
              <a:ext cx="905942" cy="1032929"/>
            </a:xfrm>
            <a:custGeom>
              <a:avLst/>
              <a:gdLst>
                <a:gd name="connsiteX0" fmla="*/ 905942 w 905942"/>
                <a:gd name="connsiteY0" fmla="*/ 0 h 1032929"/>
                <a:gd name="connsiteX1" fmla="*/ 0 w 905942"/>
                <a:gd name="connsiteY1" fmla="*/ 0 h 1032929"/>
                <a:gd name="connsiteX2" fmla="*/ 0 w 905942"/>
                <a:gd name="connsiteY2" fmla="*/ 1032929 h 1032929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</a:cxnLst>
              <a:rect l="l" t="t" r="r" b="b"/>
              <a:pathLst>
                <a:path w="905942" h="1032929">
                  <a:moveTo>
                    <a:pt x="905942" y="0"/>
                  </a:moveTo>
                  <a:lnTo>
                    <a:pt x="0" y="0"/>
                  </a:lnTo>
                  <a:lnTo>
                    <a:pt x="0" y="1032929"/>
                  </a:lnTo>
                </a:path>
              </a:pathLst>
            </a:custGeom>
            <a:solidFill>
              <a:srgbClr val="FFFFFF">
                <a:alpha val="0"/>
              </a:srgbClr>
            </a:solidFill>
            <a:ln w="63500" cap="sq">
              <a:solidFill>
                <a:schemeClr val="tx1"/>
              </a:solidFill>
              <a:prstDash val="solid"/>
            </a:ln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" name="Group 1"/>
          <p:cNvGrpSpPr/>
          <p:nvPr/>
        </p:nvGrpSpPr>
        <p:grpSpPr>
          <a:xfrm>
            <a:off x="25146000" y="1524351"/>
            <a:ext cx="4846617" cy="5125556"/>
            <a:chOff x="42450125" y="10946790"/>
            <a:chExt cx="4846617" cy="5125556"/>
          </a:xfrm>
        </p:grpSpPr>
        <p:sp>
          <p:nvSpPr>
            <p:cNvPr id="62" name="Freeform 3"/>
            <p:cNvSpPr/>
            <p:nvPr/>
          </p:nvSpPr>
          <p:spPr>
            <a:xfrm>
              <a:off x="45878634" y="14618788"/>
              <a:ext cx="1286929" cy="939800"/>
            </a:xfrm>
            <a:custGeom>
              <a:avLst/>
              <a:gdLst>
                <a:gd name="connsiteX0" fmla="*/ 0 w 1286929"/>
                <a:gd name="connsiteY0" fmla="*/ 939800 h 939800"/>
                <a:gd name="connsiteX1" fmla="*/ 1286929 w 1286929"/>
                <a:gd name="connsiteY1" fmla="*/ 939800 h 939800"/>
                <a:gd name="connsiteX2" fmla="*/ 1286929 w 1286929"/>
                <a:gd name="connsiteY2" fmla="*/ 0 h 939800"/>
                <a:gd name="connsiteX3" fmla="*/ 0 w 1286929"/>
                <a:gd name="connsiteY3" fmla="*/ 0 h 939800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</a:cxnLst>
              <a:rect l="l" t="t" r="r" b="b"/>
              <a:pathLst>
                <a:path w="1286929" h="939800">
                  <a:moveTo>
                    <a:pt x="0" y="939800"/>
                  </a:moveTo>
                  <a:lnTo>
                    <a:pt x="1286929" y="939800"/>
                  </a:lnTo>
                  <a:lnTo>
                    <a:pt x="1286929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>
                <a:alpha val="0"/>
              </a:srgbClr>
            </a:solidFill>
            <a:ln w="63500" cap="sq">
              <a:solidFill>
                <a:schemeClr val="tx1"/>
              </a:solidFill>
              <a:prstDash val="solid"/>
            </a:ln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42771287" y="11098348"/>
              <a:ext cx="1286929" cy="939800"/>
            </a:xfrm>
            <a:custGeom>
              <a:avLst/>
              <a:gdLst>
                <a:gd name="connsiteX0" fmla="*/ 0 w 1286929"/>
                <a:gd name="connsiteY0" fmla="*/ 939800 h 939800"/>
                <a:gd name="connsiteX1" fmla="*/ 1286929 w 1286929"/>
                <a:gd name="connsiteY1" fmla="*/ 939800 h 939800"/>
                <a:gd name="connsiteX2" fmla="*/ 1286929 w 1286929"/>
                <a:gd name="connsiteY2" fmla="*/ 0 h 939800"/>
                <a:gd name="connsiteX3" fmla="*/ 0 w 1286929"/>
                <a:gd name="connsiteY3" fmla="*/ 0 h 939800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</a:cxnLst>
              <a:rect l="l" t="t" r="r" b="b"/>
              <a:pathLst>
                <a:path w="1286929" h="939800">
                  <a:moveTo>
                    <a:pt x="0" y="939800"/>
                  </a:moveTo>
                  <a:lnTo>
                    <a:pt x="1286929" y="939800"/>
                  </a:lnTo>
                  <a:lnTo>
                    <a:pt x="1286929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>
                <a:alpha val="0"/>
              </a:srgbClr>
            </a:solidFill>
            <a:ln w="63500" cap="sq">
              <a:solidFill>
                <a:schemeClr val="tx1"/>
              </a:solidFill>
              <a:prstDash val="solid"/>
            </a:ln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Freeform 3"/>
            <p:cNvSpPr/>
            <p:nvPr/>
          </p:nvSpPr>
          <p:spPr>
            <a:xfrm>
              <a:off x="44061565" y="11581382"/>
              <a:ext cx="370078" cy="1053287"/>
            </a:xfrm>
            <a:custGeom>
              <a:avLst/>
              <a:gdLst>
                <a:gd name="connsiteX0" fmla="*/ 0 w 370078"/>
                <a:gd name="connsiteY0" fmla="*/ 0 h 1053287"/>
                <a:gd name="connsiteX1" fmla="*/ 370078 w 370078"/>
                <a:gd name="connsiteY1" fmla="*/ 0 h 1053287"/>
                <a:gd name="connsiteX2" fmla="*/ 370078 w 370078"/>
                <a:gd name="connsiteY2" fmla="*/ 1053287 h 1053287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</a:cxnLst>
              <a:rect l="l" t="t" r="r" b="b"/>
              <a:pathLst>
                <a:path w="370078" h="1053287">
                  <a:moveTo>
                    <a:pt x="0" y="0"/>
                  </a:moveTo>
                  <a:lnTo>
                    <a:pt x="370078" y="0"/>
                  </a:lnTo>
                  <a:lnTo>
                    <a:pt x="370078" y="1053287"/>
                  </a:lnTo>
                </a:path>
              </a:pathLst>
            </a:custGeom>
            <a:solidFill>
              <a:srgbClr val="FFFFFF">
                <a:alpha val="0"/>
              </a:srgbClr>
            </a:solidFill>
            <a:ln w="63500" cap="sq">
              <a:solidFill>
                <a:schemeClr val="tx1"/>
              </a:solidFill>
              <a:prstDash val="solid"/>
            </a:ln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Freeform 3"/>
            <p:cNvSpPr/>
            <p:nvPr/>
          </p:nvSpPr>
          <p:spPr>
            <a:xfrm>
              <a:off x="45023502" y="14236061"/>
              <a:ext cx="821258" cy="855942"/>
            </a:xfrm>
            <a:custGeom>
              <a:avLst/>
              <a:gdLst>
                <a:gd name="connsiteX0" fmla="*/ 0 w 821258"/>
                <a:gd name="connsiteY0" fmla="*/ 0 h 855942"/>
                <a:gd name="connsiteX1" fmla="*/ 0 w 821258"/>
                <a:gd name="connsiteY1" fmla="*/ 855942 h 855942"/>
                <a:gd name="connsiteX2" fmla="*/ 821258 w 821258"/>
                <a:gd name="connsiteY2" fmla="*/ 855942 h 855942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</a:cxnLst>
              <a:rect l="l" t="t" r="r" b="b"/>
              <a:pathLst>
                <a:path w="821258" h="855942">
                  <a:moveTo>
                    <a:pt x="0" y="0"/>
                  </a:moveTo>
                  <a:lnTo>
                    <a:pt x="0" y="855942"/>
                  </a:lnTo>
                  <a:lnTo>
                    <a:pt x="821258" y="855942"/>
                  </a:lnTo>
                </a:path>
              </a:pathLst>
            </a:custGeom>
            <a:solidFill>
              <a:srgbClr val="FFFFFF">
                <a:alpha val="0"/>
              </a:srgbClr>
            </a:solidFill>
            <a:ln w="63500" cap="sq">
              <a:solidFill>
                <a:schemeClr val="tx1"/>
              </a:solidFill>
              <a:prstDash val="solid"/>
            </a:ln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Freeform 3"/>
            <p:cNvSpPr/>
            <p:nvPr/>
          </p:nvSpPr>
          <p:spPr>
            <a:xfrm>
              <a:off x="43699698" y="14252711"/>
              <a:ext cx="975424" cy="1194562"/>
            </a:xfrm>
            <a:custGeom>
              <a:avLst/>
              <a:gdLst>
                <a:gd name="connsiteX0" fmla="*/ 975424 w 975424"/>
                <a:gd name="connsiteY0" fmla="*/ 0 h 1194562"/>
                <a:gd name="connsiteX1" fmla="*/ 975424 w 975424"/>
                <a:gd name="connsiteY1" fmla="*/ 1194562 h 1194562"/>
                <a:gd name="connsiteX2" fmla="*/ 0 w 975424"/>
                <a:gd name="connsiteY2" fmla="*/ 1194562 h 1194562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</a:cxnLst>
              <a:rect l="l" t="t" r="r" b="b"/>
              <a:pathLst>
                <a:path w="975424" h="1194562">
                  <a:moveTo>
                    <a:pt x="975424" y="0"/>
                  </a:moveTo>
                  <a:lnTo>
                    <a:pt x="975424" y="1194562"/>
                  </a:lnTo>
                  <a:lnTo>
                    <a:pt x="0" y="1194562"/>
                  </a:lnTo>
                </a:path>
              </a:pathLst>
            </a:custGeom>
            <a:solidFill>
              <a:srgbClr val="FFFFFF">
                <a:alpha val="0"/>
              </a:srgbClr>
            </a:solidFill>
            <a:ln w="63500" cap="sq">
              <a:solidFill>
                <a:schemeClr val="tx1"/>
              </a:solidFill>
              <a:prstDash val="solid"/>
            </a:ln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Freeform 3"/>
            <p:cNvSpPr/>
            <p:nvPr/>
          </p:nvSpPr>
          <p:spPr>
            <a:xfrm>
              <a:off x="45133487" y="11572484"/>
              <a:ext cx="905929" cy="1032929"/>
            </a:xfrm>
            <a:custGeom>
              <a:avLst/>
              <a:gdLst>
                <a:gd name="connsiteX0" fmla="*/ 905929 w 905929"/>
                <a:gd name="connsiteY0" fmla="*/ 0 h 1032929"/>
                <a:gd name="connsiteX1" fmla="*/ 0 w 905929"/>
                <a:gd name="connsiteY1" fmla="*/ 0 h 1032929"/>
                <a:gd name="connsiteX2" fmla="*/ 0 w 905929"/>
                <a:gd name="connsiteY2" fmla="*/ 1032929 h 1032929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</a:cxnLst>
              <a:rect l="l" t="t" r="r" b="b"/>
              <a:pathLst>
                <a:path w="905929" h="1032929">
                  <a:moveTo>
                    <a:pt x="905929" y="0"/>
                  </a:moveTo>
                  <a:lnTo>
                    <a:pt x="0" y="0"/>
                  </a:lnTo>
                  <a:lnTo>
                    <a:pt x="0" y="1032929"/>
                  </a:lnTo>
                </a:path>
              </a:pathLst>
            </a:custGeom>
            <a:solidFill>
              <a:srgbClr val="FFFFFF">
                <a:alpha val="0"/>
              </a:srgbClr>
            </a:solidFill>
            <a:ln w="63500" cap="sq">
              <a:solidFill>
                <a:schemeClr val="tx1"/>
              </a:solidFill>
              <a:prstDash val="solid"/>
            </a:ln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Freeform 3"/>
            <p:cNvSpPr/>
            <p:nvPr/>
          </p:nvSpPr>
          <p:spPr>
            <a:xfrm>
              <a:off x="43546508" y="12643684"/>
              <a:ext cx="2580208" cy="1534185"/>
            </a:xfrm>
            <a:custGeom>
              <a:avLst/>
              <a:gdLst>
                <a:gd name="connsiteX0" fmla="*/ 0 w 2580208"/>
                <a:gd name="connsiteY0" fmla="*/ 1534185 h 1534185"/>
                <a:gd name="connsiteX1" fmla="*/ 2580208 w 2580208"/>
                <a:gd name="connsiteY1" fmla="*/ 1534185 h 1534185"/>
                <a:gd name="connsiteX2" fmla="*/ 2580208 w 2580208"/>
                <a:gd name="connsiteY2" fmla="*/ 0 h 1534185"/>
                <a:gd name="connsiteX3" fmla="*/ 0 w 2580208"/>
                <a:gd name="connsiteY3" fmla="*/ 0 h 1534185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</a:cxnLst>
              <a:rect l="l" t="t" r="r" b="b"/>
              <a:pathLst>
                <a:path w="2580208" h="1534185">
                  <a:moveTo>
                    <a:pt x="0" y="1534185"/>
                  </a:moveTo>
                  <a:lnTo>
                    <a:pt x="2580208" y="1534185"/>
                  </a:lnTo>
                  <a:lnTo>
                    <a:pt x="2580208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>
                <a:alpha val="0"/>
              </a:srgbClr>
            </a:solidFill>
            <a:ln w="63500" cap="sq">
              <a:solidFill>
                <a:schemeClr val="tx1"/>
              </a:solidFill>
              <a:prstDash val="solid"/>
            </a:ln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Freeform 3"/>
            <p:cNvSpPr/>
            <p:nvPr/>
          </p:nvSpPr>
          <p:spPr>
            <a:xfrm>
              <a:off x="44092769" y="13003981"/>
              <a:ext cx="1487691" cy="0"/>
            </a:xfrm>
            <a:custGeom>
              <a:avLst/>
              <a:gdLst>
                <a:gd name="connsiteX0" fmla="*/ 0 w 1487691"/>
                <a:gd name="connsiteY0" fmla="*/ 0 h 0"/>
                <a:gd name="connsiteX1" fmla="*/ 1487691 w 1487691"/>
                <a:gd name="connsiteY1" fmla="*/ 0 h 0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</a:cxnLst>
              <a:rect l="l" t="t" r="r" b="b"/>
              <a:pathLst>
                <a:path w="1487691">
                  <a:moveTo>
                    <a:pt x="0" y="0"/>
                  </a:moveTo>
                  <a:lnTo>
                    <a:pt x="1487691" y="0"/>
                  </a:lnTo>
                </a:path>
              </a:pathLst>
            </a:custGeom>
            <a:solidFill>
              <a:srgbClr val="FFFFFF">
                <a:alpha val="0"/>
              </a:srgbClr>
            </a:solidFill>
            <a:ln w="63500" cap="sq">
              <a:solidFill>
                <a:schemeClr val="tx1"/>
              </a:solidFill>
              <a:prstDash val="solid"/>
            </a:ln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" name="Freeform 3"/>
            <p:cNvSpPr/>
            <p:nvPr/>
          </p:nvSpPr>
          <p:spPr>
            <a:xfrm>
              <a:off x="44092769" y="13282922"/>
              <a:ext cx="1487691" cy="0"/>
            </a:xfrm>
            <a:custGeom>
              <a:avLst/>
              <a:gdLst>
                <a:gd name="connsiteX0" fmla="*/ 0 w 1487691"/>
                <a:gd name="connsiteY0" fmla="*/ 0 h 0"/>
                <a:gd name="connsiteX1" fmla="*/ 1487691 w 1487691"/>
                <a:gd name="connsiteY1" fmla="*/ 0 h 0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</a:cxnLst>
              <a:rect l="l" t="t" r="r" b="b"/>
              <a:pathLst>
                <a:path w="1487691">
                  <a:moveTo>
                    <a:pt x="0" y="0"/>
                  </a:moveTo>
                  <a:lnTo>
                    <a:pt x="1487691" y="0"/>
                  </a:lnTo>
                </a:path>
              </a:pathLst>
            </a:custGeom>
            <a:solidFill>
              <a:srgbClr val="FFFFFF">
                <a:alpha val="0"/>
              </a:srgbClr>
            </a:solidFill>
            <a:ln w="63500" cap="sq">
              <a:solidFill>
                <a:schemeClr val="tx1"/>
              </a:solidFill>
              <a:prstDash val="solid"/>
            </a:ln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" name="Freeform 3"/>
            <p:cNvSpPr/>
            <p:nvPr/>
          </p:nvSpPr>
          <p:spPr>
            <a:xfrm>
              <a:off x="44092769" y="13561862"/>
              <a:ext cx="1487691" cy="0"/>
            </a:xfrm>
            <a:custGeom>
              <a:avLst/>
              <a:gdLst>
                <a:gd name="connsiteX0" fmla="*/ 0 w 1487691"/>
                <a:gd name="connsiteY0" fmla="*/ 0 h 0"/>
                <a:gd name="connsiteX1" fmla="*/ 1487691 w 1487691"/>
                <a:gd name="connsiteY1" fmla="*/ 0 h 0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</a:cxnLst>
              <a:rect l="l" t="t" r="r" b="b"/>
              <a:pathLst>
                <a:path w="1487691">
                  <a:moveTo>
                    <a:pt x="0" y="0"/>
                  </a:moveTo>
                  <a:lnTo>
                    <a:pt x="1487691" y="0"/>
                  </a:lnTo>
                </a:path>
              </a:pathLst>
            </a:custGeom>
            <a:solidFill>
              <a:srgbClr val="FFFFFF">
                <a:alpha val="0"/>
              </a:srgbClr>
            </a:solidFill>
            <a:ln w="63500" cap="sq">
              <a:solidFill>
                <a:schemeClr val="tx1"/>
              </a:solidFill>
              <a:prstDash val="solid"/>
            </a:ln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" name="Freeform 3"/>
            <p:cNvSpPr/>
            <p:nvPr/>
          </p:nvSpPr>
          <p:spPr>
            <a:xfrm>
              <a:off x="44092769" y="13840804"/>
              <a:ext cx="1487691" cy="0"/>
            </a:xfrm>
            <a:custGeom>
              <a:avLst/>
              <a:gdLst>
                <a:gd name="connsiteX0" fmla="*/ 0 w 1487691"/>
                <a:gd name="connsiteY0" fmla="*/ 0 h 0"/>
                <a:gd name="connsiteX1" fmla="*/ 1487691 w 1487691"/>
                <a:gd name="connsiteY1" fmla="*/ 0 h 0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</a:cxnLst>
              <a:rect l="l" t="t" r="r" b="b"/>
              <a:pathLst>
                <a:path w="1487691">
                  <a:moveTo>
                    <a:pt x="0" y="0"/>
                  </a:moveTo>
                  <a:lnTo>
                    <a:pt x="1487691" y="0"/>
                  </a:lnTo>
                </a:path>
              </a:pathLst>
            </a:custGeom>
            <a:solidFill>
              <a:srgbClr val="FFFFFF">
                <a:alpha val="0"/>
              </a:srgbClr>
            </a:solidFill>
            <a:ln w="63500" cap="sq">
              <a:solidFill>
                <a:schemeClr val="tx1"/>
              </a:solidFill>
              <a:prstDash val="solid"/>
            </a:ln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" name="Freeform 3"/>
            <p:cNvSpPr/>
            <p:nvPr/>
          </p:nvSpPr>
          <p:spPr>
            <a:xfrm>
              <a:off x="46064753" y="10946790"/>
              <a:ext cx="1231989" cy="1231989"/>
            </a:xfrm>
            <a:custGeom>
              <a:avLst/>
              <a:gdLst>
                <a:gd name="connsiteX0" fmla="*/ 1231989 w 1231989"/>
                <a:gd name="connsiteY0" fmla="*/ 615988 h 1231989"/>
                <a:gd name="connsiteX1" fmla="*/ 615988 w 1231989"/>
                <a:gd name="connsiteY1" fmla="*/ 0 h 1231989"/>
                <a:gd name="connsiteX2" fmla="*/ 0 w 1231989"/>
                <a:gd name="connsiteY2" fmla="*/ 615988 h 1231989"/>
                <a:gd name="connsiteX3" fmla="*/ 615988 w 1231989"/>
                <a:gd name="connsiteY3" fmla="*/ 1231989 h 1231989"/>
                <a:gd name="connsiteX4" fmla="*/ 1231989 w 1231989"/>
                <a:gd name="connsiteY4" fmla="*/ 615988 h 1231989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</a:cxnLst>
              <a:rect l="l" t="t" r="r" b="b"/>
              <a:pathLst>
                <a:path w="1231989" h="1231989">
                  <a:moveTo>
                    <a:pt x="1231989" y="615988"/>
                  </a:moveTo>
                  <a:cubicBezTo>
                    <a:pt x="1231989" y="275780"/>
                    <a:pt x="956196" y="0"/>
                    <a:pt x="615988" y="0"/>
                  </a:cubicBezTo>
                  <a:cubicBezTo>
                    <a:pt x="275793" y="0"/>
                    <a:pt x="0" y="275780"/>
                    <a:pt x="0" y="615988"/>
                  </a:cubicBezTo>
                  <a:cubicBezTo>
                    <a:pt x="0" y="956196"/>
                    <a:pt x="275793" y="1231989"/>
                    <a:pt x="615988" y="1231989"/>
                  </a:cubicBezTo>
                  <a:cubicBezTo>
                    <a:pt x="956196" y="1231989"/>
                    <a:pt x="1231989" y="956196"/>
                    <a:pt x="1231989" y="615988"/>
                  </a:cubicBezTo>
                  <a:close/>
                </a:path>
              </a:pathLst>
            </a:custGeom>
            <a:solidFill>
              <a:srgbClr val="FFFFFF">
                <a:alpha val="0"/>
              </a:srgbClr>
            </a:solidFill>
            <a:ln w="63500" cap="sq">
              <a:solidFill>
                <a:schemeClr val="tx1"/>
              </a:solidFill>
              <a:prstDash val="solid"/>
            </a:ln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" name="Freeform 3"/>
            <p:cNvSpPr/>
            <p:nvPr/>
          </p:nvSpPr>
          <p:spPr>
            <a:xfrm>
              <a:off x="42450125" y="14840357"/>
              <a:ext cx="1231989" cy="1231989"/>
            </a:xfrm>
            <a:custGeom>
              <a:avLst/>
              <a:gdLst>
                <a:gd name="connsiteX0" fmla="*/ 1231989 w 1231989"/>
                <a:gd name="connsiteY0" fmla="*/ 615988 h 1231989"/>
                <a:gd name="connsiteX1" fmla="*/ 615988 w 1231989"/>
                <a:gd name="connsiteY1" fmla="*/ 0 h 1231989"/>
                <a:gd name="connsiteX2" fmla="*/ 0 w 1231989"/>
                <a:gd name="connsiteY2" fmla="*/ 615988 h 1231989"/>
                <a:gd name="connsiteX3" fmla="*/ 615988 w 1231989"/>
                <a:gd name="connsiteY3" fmla="*/ 1231989 h 1231989"/>
                <a:gd name="connsiteX4" fmla="*/ 1231989 w 1231989"/>
                <a:gd name="connsiteY4" fmla="*/ 615988 h 1231989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</a:cxnLst>
              <a:rect l="l" t="t" r="r" b="b"/>
              <a:pathLst>
                <a:path w="1231989" h="1231989">
                  <a:moveTo>
                    <a:pt x="1231989" y="615988"/>
                  </a:moveTo>
                  <a:cubicBezTo>
                    <a:pt x="1231989" y="275781"/>
                    <a:pt x="956196" y="0"/>
                    <a:pt x="615988" y="0"/>
                  </a:cubicBezTo>
                  <a:cubicBezTo>
                    <a:pt x="275793" y="0"/>
                    <a:pt x="0" y="275781"/>
                    <a:pt x="0" y="615988"/>
                  </a:cubicBezTo>
                  <a:cubicBezTo>
                    <a:pt x="0" y="956196"/>
                    <a:pt x="275793" y="1231989"/>
                    <a:pt x="615988" y="1231989"/>
                  </a:cubicBezTo>
                  <a:cubicBezTo>
                    <a:pt x="956196" y="1231989"/>
                    <a:pt x="1231989" y="956196"/>
                    <a:pt x="1231989" y="615988"/>
                  </a:cubicBezTo>
                  <a:close/>
                </a:path>
              </a:pathLst>
            </a:custGeom>
            <a:solidFill>
              <a:srgbClr val="FFFFFF">
                <a:alpha val="0"/>
              </a:srgbClr>
            </a:solidFill>
            <a:ln w="63500" cap="sq">
              <a:solidFill>
                <a:schemeClr val="tx1"/>
              </a:solidFill>
              <a:prstDash val="solid"/>
            </a:ln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6123437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2" presetClass="entr" presetSubtype="2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12" presetClass="entr" presetSubtype="8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12" presetClass="entr" presetSubtype="2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000"/>
                            </p:stCondLst>
                            <p:childTnLst>
                              <p:par>
                                <p:cTn id="26" presetID="12" presetClass="entr" presetSubtype="8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21" grpId="0"/>
      <p:bldP spid="22" grpId="0"/>
      <p:bldP spid="2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Picture Placeholder 3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3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-1" r="-1"/>
          <a:stretch/>
        </p:blipFill>
        <p:spPr>
          <a:xfrm>
            <a:off x="0" y="0"/>
            <a:ext cx="50291998" cy="10058400"/>
          </a:xfrm>
          <a:prstGeom prst="rect">
            <a:avLst/>
          </a:prstGeom>
        </p:spPr>
      </p:pic>
      <p:grpSp>
        <p:nvGrpSpPr>
          <p:cNvPr id="5" name="Group 4"/>
          <p:cNvGrpSpPr/>
          <p:nvPr/>
        </p:nvGrpSpPr>
        <p:grpSpPr>
          <a:xfrm>
            <a:off x="13549425" y="0"/>
            <a:ext cx="36742573" cy="10058400"/>
            <a:chOff x="13549425" y="0"/>
            <a:chExt cx="36742573" cy="10058400"/>
          </a:xfrm>
        </p:grpSpPr>
        <p:pic>
          <p:nvPicPr>
            <p:cNvPr id="10" name="Picture 9"/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938" r="2"/>
            <a:stretch/>
          </p:blipFill>
          <p:spPr>
            <a:xfrm>
              <a:off x="13549425" y="0"/>
              <a:ext cx="36742573" cy="10058400"/>
            </a:xfrm>
            <a:prstGeom prst="rect">
              <a:avLst/>
            </a:prstGeom>
          </p:spPr>
        </p:pic>
        <p:cxnSp>
          <p:nvCxnSpPr>
            <p:cNvPr id="42" name="Straight Connector 41"/>
            <p:cNvCxnSpPr/>
            <p:nvPr/>
          </p:nvCxnSpPr>
          <p:spPr>
            <a:xfrm>
              <a:off x="13549427" y="0"/>
              <a:ext cx="0" cy="1005840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" name="Group 5"/>
          <p:cNvGrpSpPr/>
          <p:nvPr/>
        </p:nvGrpSpPr>
        <p:grpSpPr>
          <a:xfrm>
            <a:off x="31920712" y="0"/>
            <a:ext cx="18371286" cy="10058400"/>
            <a:chOff x="31920712" y="0"/>
            <a:chExt cx="18371286" cy="10058400"/>
          </a:xfrm>
        </p:grpSpPr>
        <p:pic>
          <p:nvPicPr>
            <p:cNvPr id="9" name="Picture 8"/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3471"/>
            <a:stretch/>
          </p:blipFill>
          <p:spPr>
            <a:xfrm>
              <a:off x="31920712" y="0"/>
              <a:ext cx="18371286" cy="10058400"/>
            </a:xfrm>
            <a:prstGeom prst="rect">
              <a:avLst/>
            </a:prstGeom>
          </p:spPr>
        </p:pic>
        <p:cxnSp>
          <p:nvCxnSpPr>
            <p:cNvPr id="43" name="Straight Connector 42"/>
            <p:cNvCxnSpPr/>
            <p:nvPr/>
          </p:nvCxnSpPr>
          <p:spPr>
            <a:xfrm>
              <a:off x="31920713" y="0"/>
              <a:ext cx="0" cy="1005840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1371600" y="1371600"/>
            <a:ext cx="10806545" cy="1108800"/>
          </a:xfrm>
        </p:spPr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Alignment Defined </a:t>
            </a:r>
            <a:r>
              <a:rPr lang="en-US">
                <a:solidFill>
                  <a:schemeClr val="tx1"/>
                </a:solidFill>
              </a:rPr>
              <a:t>the </a:t>
            </a:r>
            <a:r>
              <a:rPr lang="en-US" smtClean="0">
                <a:solidFill>
                  <a:schemeClr val="tx1"/>
                </a:solidFill>
              </a:rPr>
              <a:t>Floorplan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40" name="Title 1"/>
          <p:cNvSpPr txBox="1">
            <a:spLocks/>
          </p:cNvSpPr>
          <p:nvPr/>
        </p:nvSpPr>
        <p:spPr>
          <a:xfrm>
            <a:off x="20036518" y="2171606"/>
            <a:ext cx="8549641" cy="424731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 defTabSz="159647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9600" b="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Aft>
                <a:spcPts val="2400"/>
              </a:spcAft>
            </a:pPr>
            <a:r>
              <a:rPr lang="en-US" sz="6600" dirty="0">
                <a:solidFill>
                  <a:schemeClr val="tx1"/>
                </a:solidFill>
              </a:rPr>
              <a:t>Regional Alignment</a:t>
            </a:r>
            <a:r>
              <a:rPr lang="en-US" sz="6600" dirty="0" smtClean="0">
                <a:solidFill>
                  <a:schemeClr val="tx1"/>
                </a:solidFill>
              </a:rPr>
              <a:t>:</a:t>
            </a:r>
          </a:p>
          <a:p>
            <a:pPr marL="640080" indent="-640080">
              <a:spcAft>
                <a:spcPts val="2400"/>
              </a:spcAft>
              <a:buFont typeface="Arial" charset="0"/>
              <a:buChar char="•"/>
            </a:pPr>
            <a:r>
              <a:rPr lang="en-US" sz="5800" dirty="0" smtClean="0">
                <a:solidFill>
                  <a:schemeClr val="tx1"/>
                </a:solidFill>
                <a:latin typeface="+mn-lt"/>
              </a:rPr>
              <a:t>Demand </a:t>
            </a:r>
            <a:r>
              <a:rPr lang="en-US" sz="5800" dirty="0">
                <a:solidFill>
                  <a:schemeClr val="tx1"/>
                </a:solidFill>
                <a:latin typeface="+mn-lt"/>
              </a:rPr>
              <a:t>Generation</a:t>
            </a:r>
          </a:p>
          <a:p>
            <a:pPr marL="640080" indent="-640080">
              <a:spcAft>
                <a:spcPts val="2400"/>
              </a:spcAft>
              <a:buFont typeface="Arial" charset="0"/>
              <a:buChar char="•"/>
            </a:pPr>
            <a:r>
              <a:rPr lang="en-US" sz="5800" dirty="0">
                <a:solidFill>
                  <a:schemeClr val="tx1"/>
                </a:solidFill>
                <a:latin typeface="+mn-lt"/>
              </a:rPr>
              <a:t>Pipeline Acceleration </a:t>
            </a:r>
          </a:p>
          <a:p>
            <a:pPr marL="640080" indent="-640080">
              <a:spcAft>
                <a:spcPts val="2400"/>
              </a:spcAft>
              <a:buFont typeface="Arial" charset="0"/>
              <a:buChar char="•"/>
            </a:pPr>
            <a:r>
              <a:rPr lang="en-US" sz="5800" dirty="0">
                <a:solidFill>
                  <a:schemeClr val="tx1"/>
                </a:solidFill>
                <a:latin typeface="+mn-lt"/>
              </a:rPr>
              <a:t>Customer </a:t>
            </a:r>
            <a:r>
              <a:rPr lang="en-US" sz="5800" dirty="0" smtClean="0">
                <a:solidFill>
                  <a:schemeClr val="tx1"/>
                </a:solidFill>
                <a:latin typeface="+mn-lt"/>
              </a:rPr>
              <a:t>Adoption</a:t>
            </a:r>
            <a:endParaRPr lang="en-US" sz="58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41" name="Title 1"/>
          <p:cNvSpPr txBox="1">
            <a:spLocks/>
          </p:cNvSpPr>
          <p:nvPr/>
        </p:nvSpPr>
        <p:spPr>
          <a:xfrm>
            <a:off x="38070146" y="2171606"/>
            <a:ext cx="10964690" cy="424731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 defTabSz="159647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9600" b="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Aft>
                <a:spcPts val="2400"/>
              </a:spcAft>
            </a:pPr>
            <a:r>
              <a:rPr lang="en-US" sz="6600" dirty="0">
                <a:solidFill>
                  <a:schemeClr val="tx1"/>
                </a:solidFill>
              </a:rPr>
              <a:t>Cadence of Ongoing Reviews</a:t>
            </a:r>
            <a:r>
              <a:rPr lang="en-US" sz="6600" dirty="0" smtClean="0">
                <a:solidFill>
                  <a:schemeClr val="tx1"/>
                </a:solidFill>
              </a:rPr>
              <a:t>:</a:t>
            </a:r>
          </a:p>
          <a:p>
            <a:pPr marL="640080" indent="-640080">
              <a:spcAft>
                <a:spcPts val="2400"/>
              </a:spcAft>
              <a:buFont typeface="Arial" charset="0"/>
              <a:buChar char="•"/>
            </a:pPr>
            <a:r>
              <a:rPr lang="en-US" sz="5800" dirty="0" smtClean="0">
                <a:solidFill>
                  <a:schemeClr val="tx1"/>
                </a:solidFill>
                <a:latin typeface="+mn-lt"/>
              </a:rPr>
              <a:t>All-hands </a:t>
            </a:r>
            <a:r>
              <a:rPr lang="en-US" sz="5800" dirty="0">
                <a:solidFill>
                  <a:schemeClr val="tx1"/>
                </a:solidFill>
                <a:latin typeface="+mn-lt"/>
              </a:rPr>
              <a:t>Calls</a:t>
            </a:r>
          </a:p>
          <a:p>
            <a:pPr marL="640080" indent="-640080">
              <a:spcAft>
                <a:spcPts val="2400"/>
              </a:spcAft>
              <a:buFont typeface="Arial" charset="0"/>
              <a:buChar char="•"/>
            </a:pPr>
            <a:r>
              <a:rPr lang="en-US" sz="5800" dirty="0" smtClean="0">
                <a:solidFill>
                  <a:schemeClr val="tx1"/>
                </a:solidFill>
                <a:latin typeface="+mn-lt"/>
              </a:rPr>
              <a:t>Sales </a:t>
            </a:r>
            <a:r>
              <a:rPr lang="en-US" sz="5800" dirty="0">
                <a:solidFill>
                  <a:schemeClr val="tx1"/>
                </a:solidFill>
                <a:latin typeface="+mn-lt"/>
              </a:rPr>
              <a:t>Ops</a:t>
            </a:r>
          </a:p>
          <a:p>
            <a:pPr marL="640080" indent="-640080">
              <a:spcAft>
                <a:spcPts val="2400"/>
              </a:spcAft>
              <a:buFont typeface="Arial" charset="0"/>
              <a:buChar char="•"/>
            </a:pPr>
            <a:r>
              <a:rPr lang="en-US" sz="5800" dirty="0" smtClean="0">
                <a:solidFill>
                  <a:schemeClr val="tx1"/>
                </a:solidFill>
                <a:latin typeface="+mn-lt"/>
              </a:rPr>
              <a:t>Stakeholder </a:t>
            </a:r>
            <a:r>
              <a:rPr lang="en-US" sz="5800" dirty="0">
                <a:solidFill>
                  <a:schemeClr val="tx1"/>
                </a:solidFill>
                <a:latin typeface="+mn-lt"/>
              </a:rPr>
              <a:t>Planning </a:t>
            </a:r>
            <a:r>
              <a:rPr lang="en-US" sz="5800" dirty="0" smtClean="0">
                <a:solidFill>
                  <a:schemeClr val="tx1"/>
                </a:solidFill>
                <a:latin typeface="+mn-lt"/>
              </a:rPr>
              <a:t>Check-Ins</a:t>
            </a:r>
            <a:endParaRPr lang="en-US" sz="5800" dirty="0">
              <a:solidFill>
                <a:schemeClr val="tx1"/>
              </a:solidFill>
              <a:latin typeface="+mn-lt"/>
            </a:endParaRPr>
          </a:p>
        </p:txBody>
      </p:sp>
      <p:grpSp>
        <p:nvGrpSpPr>
          <p:cNvPr id="29" name="Group 28"/>
          <p:cNvGrpSpPr/>
          <p:nvPr/>
        </p:nvGrpSpPr>
        <p:grpSpPr>
          <a:xfrm>
            <a:off x="16146145" y="2213804"/>
            <a:ext cx="2685178" cy="2691330"/>
            <a:chOff x="69354700" y="6811435"/>
            <a:chExt cx="3691471" cy="3699929"/>
          </a:xfrm>
        </p:grpSpPr>
        <p:sp>
          <p:nvSpPr>
            <p:cNvPr id="30" name="Freeform 3"/>
            <p:cNvSpPr/>
            <p:nvPr/>
          </p:nvSpPr>
          <p:spPr>
            <a:xfrm>
              <a:off x="69354700" y="6819906"/>
              <a:ext cx="3691471" cy="3691458"/>
            </a:xfrm>
            <a:custGeom>
              <a:avLst/>
              <a:gdLst>
                <a:gd name="connsiteX0" fmla="*/ 3691471 w 3691471"/>
                <a:gd name="connsiteY0" fmla="*/ 1845729 h 3691458"/>
                <a:gd name="connsiteX1" fmla="*/ 1845729 w 3691471"/>
                <a:gd name="connsiteY1" fmla="*/ 0 h 3691458"/>
                <a:gd name="connsiteX2" fmla="*/ 0 w 3691471"/>
                <a:gd name="connsiteY2" fmla="*/ 1845729 h 3691458"/>
                <a:gd name="connsiteX3" fmla="*/ 1845729 w 3691471"/>
                <a:gd name="connsiteY3" fmla="*/ 3691458 h 3691458"/>
                <a:gd name="connsiteX4" fmla="*/ 3691471 w 3691471"/>
                <a:gd name="connsiteY4" fmla="*/ 1845729 h 3691458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</a:cxnLst>
              <a:rect l="l" t="t" r="r" b="b"/>
              <a:pathLst>
                <a:path w="3691471" h="3691458">
                  <a:moveTo>
                    <a:pt x="3691471" y="1845729"/>
                  </a:moveTo>
                  <a:cubicBezTo>
                    <a:pt x="3691471" y="826351"/>
                    <a:pt x="2865107" y="0"/>
                    <a:pt x="1845729" y="0"/>
                  </a:cubicBezTo>
                  <a:cubicBezTo>
                    <a:pt x="826364" y="0"/>
                    <a:pt x="0" y="826351"/>
                    <a:pt x="0" y="1845729"/>
                  </a:cubicBezTo>
                  <a:cubicBezTo>
                    <a:pt x="0" y="2865095"/>
                    <a:pt x="826364" y="3691458"/>
                    <a:pt x="1845729" y="3691458"/>
                  </a:cubicBezTo>
                  <a:cubicBezTo>
                    <a:pt x="2865107" y="3691458"/>
                    <a:pt x="3691471" y="2865095"/>
                    <a:pt x="3691471" y="1845729"/>
                  </a:cubicBezTo>
                  <a:close/>
                </a:path>
              </a:pathLst>
            </a:custGeom>
            <a:solidFill>
              <a:srgbClr val="FFFFFF">
                <a:alpha val="0"/>
              </a:srgbClr>
            </a:solidFill>
            <a:ln w="63500" cap="sq">
              <a:solidFill>
                <a:schemeClr val="tx1"/>
              </a:solidFill>
              <a:prstDash val="solid"/>
            </a:ln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70195542" y="6819906"/>
              <a:ext cx="2009775" cy="3691458"/>
            </a:xfrm>
            <a:custGeom>
              <a:avLst/>
              <a:gdLst>
                <a:gd name="connsiteX0" fmla="*/ 2009775 w 2009775"/>
                <a:gd name="connsiteY0" fmla="*/ 1845729 h 3691458"/>
                <a:gd name="connsiteX1" fmla="*/ 1004888 w 2009775"/>
                <a:gd name="connsiteY1" fmla="*/ 0 h 3691458"/>
                <a:gd name="connsiteX2" fmla="*/ 0 w 2009775"/>
                <a:gd name="connsiteY2" fmla="*/ 1845729 h 3691458"/>
                <a:gd name="connsiteX3" fmla="*/ 1004888 w 2009775"/>
                <a:gd name="connsiteY3" fmla="*/ 3691458 h 3691458"/>
                <a:gd name="connsiteX4" fmla="*/ 2009775 w 2009775"/>
                <a:gd name="connsiteY4" fmla="*/ 1845729 h 3691458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</a:cxnLst>
              <a:rect l="l" t="t" r="r" b="b"/>
              <a:pathLst>
                <a:path w="2009775" h="3691458">
                  <a:moveTo>
                    <a:pt x="2009775" y="1845729"/>
                  </a:moveTo>
                  <a:cubicBezTo>
                    <a:pt x="2009775" y="826351"/>
                    <a:pt x="1326198" y="0"/>
                    <a:pt x="1004888" y="0"/>
                  </a:cubicBezTo>
                  <a:cubicBezTo>
                    <a:pt x="683577" y="0"/>
                    <a:pt x="0" y="826351"/>
                    <a:pt x="0" y="1845729"/>
                  </a:cubicBezTo>
                  <a:cubicBezTo>
                    <a:pt x="0" y="2865095"/>
                    <a:pt x="727392" y="3691458"/>
                    <a:pt x="1004888" y="3691458"/>
                  </a:cubicBezTo>
                  <a:cubicBezTo>
                    <a:pt x="1282383" y="3691458"/>
                    <a:pt x="2009775" y="2865095"/>
                    <a:pt x="2009775" y="1845729"/>
                  </a:cubicBezTo>
                  <a:close/>
                </a:path>
              </a:pathLst>
            </a:custGeom>
            <a:solidFill>
              <a:srgbClr val="FFFFFF">
                <a:alpha val="0"/>
              </a:srgbClr>
            </a:solidFill>
            <a:ln w="63500" cap="sq">
              <a:solidFill>
                <a:schemeClr val="tx1"/>
              </a:solidFill>
              <a:prstDash val="solid"/>
            </a:ln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Freeform 3"/>
            <p:cNvSpPr/>
            <p:nvPr/>
          </p:nvSpPr>
          <p:spPr>
            <a:xfrm>
              <a:off x="69363171" y="8674100"/>
              <a:ext cx="3683000" cy="0"/>
            </a:xfrm>
            <a:custGeom>
              <a:avLst/>
              <a:gdLst>
                <a:gd name="connsiteX0" fmla="*/ 0 w 3683000"/>
                <a:gd name="connsiteY0" fmla="*/ 0 h 0"/>
                <a:gd name="connsiteX1" fmla="*/ 3683000 w 3683000"/>
                <a:gd name="connsiteY1" fmla="*/ 0 h 0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</a:cxnLst>
              <a:rect l="l" t="t" r="r" b="b"/>
              <a:pathLst>
                <a:path w="3683000">
                  <a:moveTo>
                    <a:pt x="0" y="0"/>
                  </a:moveTo>
                  <a:lnTo>
                    <a:pt x="3683000" y="0"/>
                  </a:lnTo>
                </a:path>
              </a:pathLst>
            </a:custGeom>
            <a:solidFill>
              <a:srgbClr val="FFFFFF">
                <a:alpha val="0"/>
              </a:srgbClr>
            </a:solidFill>
            <a:ln w="63500" cap="sq">
              <a:solidFill>
                <a:schemeClr val="tx1"/>
              </a:solidFill>
              <a:prstDash val="solid"/>
            </a:ln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Freeform 3"/>
            <p:cNvSpPr/>
            <p:nvPr/>
          </p:nvSpPr>
          <p:spPr>
            <a:xfrm>
              <a:off x="71175029" y="6811435"/>
              <a:ext cx="0" cy="3666071"/>
            </a:xfrm>
            <a:custGeom>
              <a:avLst/>
              <a:gdLst>
                <a:gd name="connsiteX0" fmla="*/ 0 w 0"/>
                <a:gd name="connsiteY0" fmla="*/ 0 h 3666071"/>
                <a:gd name="connsiteX1" fmla="*/ 0 w 0"/>
                <a:gd name="connsiteY1" fmla="*/ 3666071 h 3666071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</a:cxnLst>
              <a:rect l="l" t="t" r="r" b="b"/>
              <a:pathLst>
                <a:path h="3666071">
                  <a:moveTo>
                    <a:pt x="0" y="0"/>
                  </a:moveTo>
                  <a:lnTo>
                    <a:pt x="0" y="3666071"/>
                  </a:lnTo>
                </a:path>
              </a:pathLst>
            </a:custGeom>
            <a:solidFill>
              <a:srgbClr val="FFFFFF">
                <a:alpha val="0"/>
              </a:srgbClr>
            </a:solidFill>
            <a:ln w="63500" cap="sq">
              <a:solidFill>
                <a:schemeClr val="tx1"/>
              </a:solidFill>
              <a:prstDash val="solid"/>
            </a:ln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Freeform 3"/>
            <p:cNvSpPr/>
            <p:nvPr/>
          </p:nvSpPr>
          <p:spPr>
            <a:xfrm>
              <a:off x="69727973" y="7533739"/>
              <a:ext cx="2921203" cy="192100"/>
            </a:xfrm>
            <a:custGeom>
              <a:avLst/>
              <a:gdLst>
                <a:gd name="connsiteX0" fmla="*/ 0 w 2921203"/>
                <a:gd name="connsiteY0" fmla="*/ 3531 h 192100"/>
                <a:gd name="connsiteX1" fmla="*/ 1455522 w 2921203"/>
                <a:gd name="connsiteY1" fmla="*/ 192100 h 192100"/>
                <a:gd name="connsiteX2" fmla="*/ 2921203 w 2921203"/>
                <a:gd name="connsiteY2" fmla="*/ 0 h 192100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</a:cxnLst>
              <a:rect l="l" t="t" r="r" b="b"/>
              <a:pathLst>
                <a:path w="2921203" h="192100">
                  <a:moveTo>
                    <a:pt x="0" y="3531"/>
                  </a:moveTo>
                  <a:cubicBezTo>
                    <a:pt x="332816" y="118072"/>
                    <a:pt x="860933" y="192100"/>
                    <a:pt x="1455522" y="192100"/>
                  </a:cubicBezTo>
                  <a:cubicBezTo>
                    <a:pt x="2056193" y="192100"/>
                    <a:pt x="2589022" y="116548"/>
                    <a:pt x="2921203" y="0"/>
                  </a:cubicBezTo>
                </a:path>
              </a:pathLst>
            </a:custGeom>
            <a:solidFill>
              <a:srgbClr val="FFFFFF">
                <a:alpha val="0"/>
              </a:srgbClr>
            </a:solidFill>
            <a:ln w="63500" cap="sq">
              <a:solidFill>
                <a:schemeClr val="tx1"/>
              </a:solidFill>
              <a:prstDash val="solid"/>
            </a:ln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Freeform 3"/>
            <p:cNvSpPr/>
            <p:nvPr/>
          </p:nvSpPr>
          <p:spPr>
            <a:xfrm>
              <a:off x="69727968" y="9599609"/>
              <a:ext cx="2921203" cy="192088"/>
            </a:xfrm>
            <a:custGeom>
              <a:avLst/>
              <a:gdLst>
                <a:gd name="connsiteX0" fmla="*/ 2921203 w 2921203"/>
                <a:gd name="connsiteY0" fmla="*/ 188570 h 192088"/>
                <a:gd name="connsiteX1" fmla="*/ 1465682 w 2921203"/>
                <a:gd name="connsiteY1" fmla="*/ 0 h 192088"/>
                <a:gd name="connsiteX2" fmla="*/ 0 w 2921203"/>
                <a:gd name="connsiteY2" fmla="*/ 192088 h 192088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</a:cxnLst>
              <a:rect l="l" t="t" r="r" b="b"/>
              <a:pathLst>
                <a:path w="2921203" h="192088">
                  <a:moveTo>
                    <a:pt x="2921203" y="188570"/>
                  </a:moveTo>
                  <a:cubicBezTo>
                    <a:pt x="2588387" y="74016"/>
                    <a:pt x="2060270" y="0"/>
                    <a:pt x="1465682" y="0"/>
                  </a:cubicBezTo>
                  <a:cubicBezTo>
                    <a:pt x="864997" y="0"/>
                    <a:pt x="332181" y="75552"/>
                    <a:pt x="0" y="192088"/>
                  </a:cubicBezTo>
                </a:path>
              </a:pathLst>
            </a:custGeom>
            <a:solidFill>
              <a:srgbClr val="FFFFFF">
                <a:alpha val="0"/>
              </a:srgbClr>
            </a:solidFill>
            <a:ln w="63500" cap="sq">
              <a:solidFill>
                <a:schemeClr val="tx1"/>
              </a:solidFill>
              <a:prstDash val="solid"/>
            </a:ln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33291994" y="2214515"/>
            <a:ext cx="3577762" cy="3632729"/>
            <a:chOff x="77157077" y="6567109"/>
            <a:chExt cx="4918560" cy="4994126"/>
          </a:xfrm>
        </p:grpSpPr>
        <p:sp>
          <p:nvSpPr>
            <p:cNvPr id="38" name="Freeform 3"/>
            <p:cNvSpPr/>
            <p:nvPr/>
          </p:nvSpPr>
          <p:spPr>
            <a:xfrm>
              <a:off x="79021633" y="6567109"/>
              <a:ext cx="1119721" cy="1119708"/>
            </a:xfrm>
            <a:custGeom>
              <a:avLst/>
              <a:gdLst>
                <a:gd name="connsiteX0" fmla="*/ 1119721 w 1119721"/>
                <a:gd name="connsiteY0" fmla="*/ 559854 h 1119708"/>
                <a:gd name="connsiteX1" fmla="*/ 559854 w 1119721"/>
                <a:gd name="connsiteY1" fmla="*/ 0 h 1119708"/>
                <a:gd name="connsiteX2" fmla="*/ 0 w 1119721"/>
                <a:gd name="connsiteY2" fmla="*/ 559854 h 1119708"/>
                <a:gd name="connsiteX3" fmla="*/ 559854 w 1119721"/>
                <a:gd name="connsiteY3" fmla="*/ 1119708 h 1119708"/>
                <a:gd name="connsiteX4" fmla="*/ 1119721 w 1119721"/>
                <a:gd name="connsiteY4" fmla="*/ 559854 h 1119708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</a:cxnLst>
              <a:rect l="l" t="t" r="r" b="b"/>
              <a:pathLst>
                <a:path w="1119721" h="1119708">
                  <a:moveTo>
                    <a:pt x="1119721" y="559854"/>
                  </a:moveTo>
                  <a:cubicBezTo>
                    <a:pt x="1119721" y="250647"/>
                    <a:pt x="869061" y="0"/>
                    <a:pt x="559854" y="0"/>
                  </a:cubicBezTo>
                  <a:cubicBezTo>
                    <a:pt x="250647" y="0"/>
                    <a:pt x="0" y="250647"/>
                    <a:pt x="0" y="559854"/>
                  </a:cubicBezTo>
                  <a:cubicBezTo>
                    <a:pt x="0" y="869061"/>
                    <a:pt x="250647" y="1119708"/>
                    <a:pt x="559854" y="1119708"/>
                  </a:cubicBezTo>
                  <a:cubicBezTo>
                    <a:pt x="869061" y="1119708"/>
                    <a:pt x="1119721" y="869061"/>
                    <a:pt x="1119721" y="559854"/>
                  </a:cubicBezTo>
                  <a:close/>
                </a:path>
              </a:pathLst>
            </a:custGeom>
            <a:solidFill>
              <a:srgbClr val="FFFFFF">
                <a:alpha val="0"/>
              </a:srgbClr>
            </a:solidFill>
            <a:ln w="63500" cap="sq">
              <a:solidFill>
                <a:schemeClr val="tx1"/>
              </a:solidFill>
              <a:prstDash val="solid"/>
            </a:ln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Freeform 3"/>
            <p:cNvSpPr/>
            <p:nvPr/>
          </p:nvSpPr>
          <p:spPr>
            <a:xfrm>
              <a:off x="78808077" y="7919485"/>
              <a:ext cx="1546822" cy="771550"/>
            </a:xfrm>
            <a:custGeom>
              <a:avLst/>
              <a:gdLst>
                <a:gd name="connsiteX0" fmla="*/ 0 w 1546822"/>
                <a:gd name="connsiteY0" fmla="*/ 771550 h 771550"/>
                <a:gd name="connsiteX1" fmla="*/ 0 w 1546822"/>
                <a:gd name="connsiteY1" fmla="*/ 259855 h 771550"/>
                <a:gd name="connsiteX2" fmla="*/ 259855 w 1546822"/>
                <a:gd name="connsiteY2" fmla="*/ 0 h 771550"/>
                <a:gd name="connsiteX3" fmla="*/ 1286967 w 1546822"/>
                <a:gd name="connsiteY3" fmla="*/ 0 h 771550"/>
                <a:gd name="connsiteX4" fmla="*/ 1546822 w 1546822"/>
                <a:gd name="connsiteY4" fmla="*/ 259855 h 771550"/>
                <a:gd name="connsiteX5" fmla="*/ 1546822 w 1546822"/>
                <a:gd name="connsiteY5" fmla="*/ 771550 h 771550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  <a:cxn ang="5">
                  <a:pos x="connsiteX5" y="connsiteY5"/>
                </a:cxn>
              </a:cxnLst>
              <a:rect l="l" t="t" r="r" b="b"/>
              <a:pathLst>
                <a:path w="1546822" h="771550">
                  <a:moveTo>
                    <a:pt x="0" y="771550"/>
                  </a:moveTo>
                  <a:lnTo>
                    <a:pt x="0" y="259855"/>
                  </a:lnTo>
                  <a:cubicBezTo>
                    <a:pt x="0" y="116345"/>
                    <a:pt x="116345" y="0"/>
                    <a:pt x="259855" y="0"/>
                  </a:cubicBezTo>
                  <a:lnTo>
                    <a:pt x="1286967" y="0"/>
                  </a:lnTo>
                  <a:cubicBezTo>
                    <a:pt x="1430490" y="0"/>
                    <a:pt x="1546822" y="116345"/>
                    <a:pt x="1546822" y="259855"/>
                  </a:cubicBezTo>
                  <a:lnTo>
                    <a:pt x="1546822" y="771550"/>
                  </a:lnTo>
                </a:path>
              </a:pathLst>
            </a:custGeom>
            <a:solidFill>
              <a:srgbClr val="FFFFFF">
                <a:alpha val="0"/>
              </a:srgbClr>
            </a:solidFill>
            <a:ln w="63500" cap="sq">
              <a:solidFill>
                <a:schemeClr val="tx1"/>
              </a:solidFill>
              <a:prstDash val="solid"/>
            </a:ln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Freeform 3"/>
            <p:cNvSpPr/>
            <p:nvPr/>
          </p:nvSpPr>
          <p:spPr>
            <a:xfrm>
              <a:off x="79385753" y="8349164"/>
              <a:ext cx="391477" cy="341871"/>
            </a:xfrm>
            <a:custGeom>
              <a:avLst/>
              <a:gdLst>
                <a:gd name="connsiteX0" fmla="*/ 0 w 391477"/>
                <a:gd name="connsiteY0" fmla="*/ 341871 h 341871"/>
                <a:gd name="connsiteX1" fmla="*/ 0 w 391477"/>
                <a:gd name="connsiteY1" fmla="*/ 122123 h 341871"/>
                <a:gd name="connsiteX2" fmla="*/ 122123 w 391477"/>
                <a:gd name="connsiteY2" fmla="*/ 0 h 341871"/>
                <a:gd name="connsiteX3" fmla="*/ 269342 w 391477"/>
                <a:gd name="connsiteY3" fmla="*/ 0 h 341871"/>
                <a:gd name="connsiteX4" fmla="*/ 391477 w 391477"/>
                <a:gd name="connsiteY4" fmla="*/ 122123 h 341871"/>
                <a:gd name="connsiteX5" fmla="*/ 391477 w 391477"/>
                <a:gd name="connsiteY5" fmla="*/ 341871 h 341871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  <a:cxn ang="5">
                  <a:pos x="connsiteX5" y="connsiteY5"/>
                </a:cxn>
              </a:cxnLst>
              <a:rect l="l" t="t" r="r" b="b"/>
              <a:pathLst>
                <a:path w="391477" h="341871">
                  <a:moveTo>
                    <a:pt x="0" y="341871"/>
                  </a:moveTo>
                  <a:lnTo>
                    <a:pt x="0" y="122123"/>
                  </a:lnTo>
                  <a:cubicBezTo>
                    <a:pt x="0" y="54673"/>
                    <a:pt x="54686" y="0"/>
                    <a:pt x="122123" y="0"/>
                  </a:cubicBezTo>
                  <a:lnTo>
                    <a:pt x="269342" y="0"/>
                  </a:lnTo>
                  <a:cubicBezTo>
                    <a:pt x="336804" y="0"/>
                    <a:pt x="391477" y="54673"/>
                    <a:pt x="391477" y="122123"/>
                  </a:cubicBezTo>
                  <a:lnTo>
                    <a:pt x="391477" y="341871"/>
                  </a:lnTo>
                </a:path>
              </a:pathLst>
            </a:custGeom>
            <a:solidFill>
              <a:srgbClr val="FFFFFF">
                <a:alpha val="0"/>
              </a:srgbClr>
            </a:solidFill>
            <a:ln w="63500" cap="sq">
              <a:solidFill>
                <a:schemeClr val="tx1"/>
              </a:solidFill>
              <a:prstDash val="solid"/>
            </a:ln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Freeform 3"/>
            <p:cNvSpPr/>
            <p:nvPr/>
          </p:nvSpPr>
          <p:spPr>
            <a:xfrm>
              <a:off x="79385756" y="7929035"/>
              <a:ext cx="391477" cy="238709"/>
            </a:xfrm>
            <a:custGeom>
              <a:avLst/>
              <a:gdLst>
                <a:gd name="connsiteX0" fmla="*/ 391477 w 391477"/>
                <a:gd name="connsiteY0" fmla="*/ 0 h 238709"/>
                <a:gd name="connsiteX1" fmla="*/ 391477 w 391477"/>
                <a:gd name="connsiteY1" fmla="*/ 116573 h 238709"/>
                <a:gd name="connsiteX2" fmla="*/ 269342 w 391477"/>
                <a:gd name="connsiteY2" fmla="*/ 238709 h 238709"/>
                <a:gd name="connsiteX3" fmla="*/ 122123 w 391477"/>
                <a:gd name="connsiteY3" fmla="*/ 238709 h 238709"/>
                <a:gd name="connsiteX4" fmla="*/ 0 w 391477"/>
                <a:gd name="connsiteY4" fmla="*/ 116573 h 238709"/>
                <a:gd name="connsiteX5" fmla="*/ 0 w 391477"/>
                <a:gd name="connsiteY5" fmla="*/ 0 h 238709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  <a:cxn ang="5">
                  <a:pos x="connsiteX5" y="connsiteY5"/>
                </a:cxn>
              </a:cxnLst>
              <a:rect l="l" t="t" r="r" b="b"/>
              <a:pathLst>
                <a:path w="391477" h="238709">
                  <a:moveTo>
                    <a:pt x="391477" y="0"/>
                  </a:moveTo>
                  <a:lnTo>
                    <a:pt x="391477" y="116573"/>
                  </a:lnTo>
                  <a:cubicBezTo>
                    <a:pt x="391477" y="184023"/>
                    <a:pt x="336791" y="238709"/>
                    <a:pt x="269342" y="238709"/>
                  </a:cubicBezTo>
                  <a:lnTo>
                    <a:pt x="122123" y="238709"/>
                  </a:lnTo>
                  <a:cubicBezTo>
                    <a:pt x="54673" y="238709"/>
                    <a:pt x="0" y="184023"/>
                    <a:pt x="0" y="116573"/>
                  </a:cubicBezTo>
                  <a:lnTo>
                    <a:pt x="0" y="0"/>
                  </a:lnTo>
                </a:path>
              </a:pathLst>
            </a:custGeom>
            <a:solidFill>
              <a:srgbClr val="FFFFFF">
                <a:alpha val="0"/>
              </a:srgbClr>
            </a:solidFill>
            <a:ln w="63500" cap="sq">
              <a:solidFill>
                <a:schemeClr val="tx1"/>
              </a:solidFill>
              <a:prstDash val="solid"/>
            </a:ln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Freeform 3"/>
            <p:cNvSpPr/>
            <p:nvPr/>
          </p:nvSpPr>
          <p:spPr>
            <a:xfrm>
              <a:off x="77370633" y="9437309"/>
              <a:ext cx="1119721" cy="1119708"/>
            </a:xfrm>
            <a:custGeom>
              <a:avLst/>
              <a:gdLst>
                <a:gd name="connsiteX0" fmla="*/ 1119721 w 1119721"/>
                <a:gd name="connsiteY0" fmla="*/ 559854 h 1119708"/>
                <a:gd name="connsiteX1" fmla="*/ 559854 w 1119721"/>
                <a:gd name="connsiteY1" fmla="*/ 0 h 1119708"/>
                <a:gd name="connsiteX2" fmla="*/ 0 w 1119721"/>
                <a:gd name="connsiteY2" fmla="*/ 559854 h 1119708"/>
                <a:gd name="connsiteX3" fmla="*/ 559854 w 1119721"/>
                <a:gd name="connsiteY3" fmla="*/ 1119708 h 1119708"/>
                <a:gd name="connsiteX4" fmla="*/ 1119721 w 1119721"/>
                <a:gd name="connsiteY4" fmla="*/ 559854 h 1119708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</a:cxnLst>
              <a:rect l="l" t="t" r="r" b="b"/>
              <a:pathLst>
                <a:path w="1119721" h="1119708">
                  <a:moveTo>
                    <a:pt x="1119721" y="559854"/>
                  </a:moveTo>
                  <a:cubicBezTo>
                    <a:pt x="1119721" y="250647"/>
                    <a:pt x="869061" y="0"/>
                    <a:pt x="559854" y="0"/>
                  </a:cubicBezTo>
                  <a:cubicBezTo>
                    <a:pt x="250647" y="0"/>
                    <a:pt x="0" y="250647"/>
                    <a:pt x="0" y="559854"/>
                  </a:cubicBezTo>
                  <a:cubicBezTo>
                    <a:pt x="0" y="869061"/>
                    <a:pt x="250647" y="1119708"/>
                    <a:pt x="559854" y="1119708"/>
                  </a:cubicBezTo>
                  <a:cubicBezTo>
                    <a:pt x="869061" y="1119708"/>
                    <a:pt x="1119721" y="869061"/>
                    <a:pt x="1119721" y="559854"/>
                  </a:cubicBezTo>
                  <a:close/>
                </a:path>
              </a:pathLst>
            </a:custGeom>
            <a:solidFill>
              <a:srgbClr val="FFFFFF">
                <a:alpha val="0"/>
              </a:srgbClr>
            </a:solidFill>
            <a:ln w="63500" cap="sq">
              <a:solidFill>
                <a:schemeClr val="tx1"/>
              </a:solidFill>
              <a:prstDash val="solid"/>
            </a:ln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Freeform 3"/>
            <p:cNvSpPr/>
            <p:nvPr/>
          </p:nvSpPr>
          <p:spPr>
            <a:xfrm>
              <a:off x="77157077" y="10789685"/>
              <a:ext cx="1546822" cy="771550"/>
            </a:xfrm>
            <a:custGeom>
              <a:avLst/>
              <a:gdLst>
                <a:gd name="connsiteX0" fmla="*/ 0 w 1546822"/>
                <a:gd name="connsiteY0" fmla="*/ 771550 h 771550"/>
                <a:gd name="connsiteX1" fmla="*/ 0 w 1546822"/>
                <a:gd name="connsiteY1" fmla="*/ 259855 h 771550"/>
                <a:gd name="connsiteX2" fmla="*/ 259855 w 1546822"/>
                <a:gd name="connsiteY2" fmla="*/ 0 h 771550"/>
                <a:gd name="connsiteX3" fmla="*/ 1286967 w 1546822"/>
                <a:gd name="connsiteY3" fmla="*/ 0 h 771550"/>
                <a:gd name="connsiteX4" fmla="*/ 1546822 w 1546822"/>
                <a:gd name="connsiteY4" fmla="*/ 259855 h 771550"/>
                <a:gd name="connsiteX5" fmla="*/ 1546822 w 1546822"/>
                <a:gd name="connsiteY5" fmla="*/ 771550 h 771550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  <a:cxn ang="5">
                  <a:pos x="connsiteX5" y="connsiteY5"/>
                </a:cxn>
              </a:cxnLst>
              <a:rect l="l" t="t" r="r" b="b"/>
              <a:pathLst>
                <a:path w="1546822" h="771550">
                  <a:moveTo>
                    <a:pt x="0" y="771550"/>
                  </a:moveTo>
                  <a:lnTo>
                    <a:pt x="0" y="259855"/>
                  </a:lnTo>
                  <a:cubicBezTo>
                    <a:pt x="0" y="116345"/>
                    <a:pt x="116345" y="0"/>
                    <a:pt x="259855" y="0"/>
                  </a:cubicBezTo>
                  <a:lnTo>
                    <a:pt x="1286967" y="0"/>
                  </a:lnTo>
                  <a:cubicBezTo>
                    <a:pt x="1430490" y="0"/>
                    <a:pt x="1546822" y="116345"/>
                    <a:pt x="1546822" y="259855"/>
                  </a:cubicBezTo>
                  <a:lnTo>
                    <a:pt x="1546822" y="771550"/>
                  </a:lnTo>
                </a:path>
              </a:pathLst>
            </a:custGeom>
            <a:solidFill>
              <a:srgbClr val="FFFFFF">
                <a:alpha val="0"/>
              </a:srgbClr>
            </a:solidFill>
            <a:ln w="63500" cap="sq">
              <a:solidFill>
                <a:schemeClr val="tx1"/>
              </a:solidFill>
              <a:prstDash val="solid"/>
            </a:ln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Freeform 3"/>
            <p:cNvSpPr/>
            <p:nvPr/>
          </p:nvSpPr>
          <p:spPr>
            <a:xfrm>
              <a:off x="77734753" y="11219364"/>
              <a:ext cx="391477" cy="341871"/>
            </a:xfrm>
            <a:custGeom>
              <a:avLst/>
              <a:gdLst>
                <a:gd name="connsiteX0" fmla="*/ 0 w 391477"/>
                <a:gd name="connsiteY0" fmla="*/ 341871 h 341871"/>
                <a:gd name="connsiteX1" fmla="*/ 0 w 391477"/>
                <a:gd name="connsiteY1" fmla="*/ 122123 h 341871"/>
                <a:gd name="connsiteX2" fmla="*/ 122123 w 391477"/>
                <a:gd name="connsiteY2" fmla="*/ 0 h 341871"/>
                <a:gd name="connsiteX3" fmla="*/ 269342 w 391477"/>
                <a:gd name="connsiteY3" fmla="*/ 0 h 341871"/>
                <a:gd name="connsiteX4" fmla="*/ 391477 w 391477"/>
                <a:gd name="connsiteY4" fmla="*/ 122123 h 341871"/>
                <a:gd name="connsiteX5" fmla="*/ 391477 w 391477"/>
                <a:gd name="connsiteY5" fmla="*/ 341871 h 341871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  <a:cxn ang="5">
                  <a:pos x="connsiteX5" y="connsiteY5"/>
                </a:cxn>
              </a:cxnLst>
              <a:rect l="l" t="t" r="r" b="b"/>
              <a:pathLst>
                <a:path w="391477" h="341871">
                  <a:moveTo>
                    <a:pt x="0" y="341871"/>
                  </a:moveTo>
                  <a:lnTo>
                    <a:pt x="0" y="122123"/>
                  </a:lnTo>
                  <a:cubicBezTo>
                    <a:pt x="0" y="54673"/>
                    <a:pt x="54686" y="0"/>
                    <a:pt x="122123" y="0"/>
                  </a:cubicBezTo>
                  <a:lnTo>
                    <a:pt x="269342" y="0"/>
                  </a:lnTo>
                  <a:cubicBezTo>
                    <a:pt x="336804" y="0"/>
                    <a:pt x="391477" y="54673"/>
                    <a:pt x="391477" y="122123"/>
                  </a:cubicBezTo>
                  <a:lnTo>
                    <a:pt x="391477" y="341871"/>
                  </a:lnTo>
                </a:path>
              </a:pathLst>
            </a:custGeom>
            <a:solidFill>
              <a:srgbClr val="FFFFFF">
                <a:alpha val="0"/>
              </a:srgbClr>
            </a:solidFill>
            <a:ln w="63500" cap="sq">
              <a:solidFill>
                <a:schemeClr val="tx1"/>
              </a:solidFill>
              <a:prstDash val="solid"/>
            </a:ln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Freeform 3"/>
            <p:cNvSpPr/>
            <p:nvPr/>
          </p:nvSpPr>
          <p:spPr>
            <a:xfrm>
              <a:off x="77734756" y="10799235"/>
              <a:ext cx="391477" cy="238709"/>
            </a:xfrm>
            <a:custGeom>
              <a:avLst/>
              <a:gdLst>
                <a:gd name="connsiteX0" fmla="*/ 391477 w 391477"/>
                <a:gd name="connsiteY0" fmla="*/ 0 h 238709"/>
                <a:gd name="connsiteX1" fmla="*/ 391477 w 391477"/>
                <a:gd name="connsiteY1" fmla="*/ 116573 h 238709"/>
                <a:gd name="connsiteX2" fmla="*/ 269342 w 391477"/>
                <a:gd name="connsiteY2" fmla="*/ 238709 h 238709"/>
                <a:gd name="connsiteX3" fmla="*/ 122123 w 391477"/>
                <a:gd name="connsiteY3" fmla="*/ 238709 h 238709"/>
                <a:gd name="connsiteX4" fmla="*/ 0 w 391477"/>
                <a:gd name="connsiteY4" fmla="*/ 116573 h 238709"/>
                <a:gd name="connsiteX5" fmla="*/ 0 w 391477"/>
                <a:gd name="connsiteY5" fmla="*/ 0 h 238709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  <a:cxn ang="5">
                  <a:pos x="connsiteX5" y="connsiteY5"/>
                </a:cxn>
              </a:cxnLst>
              <a:rect l="l" t="t" r="r" b="b"/>
              <a:pathLst>
                <a:path w="391477" h="238709">
                  <a:moveTo>
                    <a:pt x="391477" y="0"/>
                  </a:moveTo>
                  <a:lnTo>
                    <a:pt x="391477" y="116573"/>
                  </a:lnTo>
                  <a:cubicBezTo>
                    <a:pt x="391477" y="184023"/>
                    <a:pt x="336791" y="238709"/>
                    <a:pt x="269342" y="238709"/>
                  </a:cubicBezTo>
                  <a:lnTo>
                    <a:pt x="122123" y="238709"/>
                  </a:lnTo>
                  <a:cubicBezTo>
                    <a:pt x="54673" y="238709"/>
                    <a:pt x="0" y="184023"/>
                    <a:pt x="0" y="116573"/>
                  </a:cubicBezTo>
                  <a:lnTo>
                    <a:pt x="0" y="0"/>
                  </a:lnTo>
                </a:path>
              </a:pathLst>
            </a:custGeom>
            <a:solidFill>
              <a:srgbClr val="FFFFFF">
                <a:alpha val="0"/>
              </a:srgbClr>
            </a:solidFill>
            <a:ln w="63500" cap="sq">
              <a:solidFill>
                <a:schemeClr val="tx1"/>
              </a:solidFill>
              <a:prstDash val="solid"/>
            </a:ln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Freeform 3"/>
            <p:cNvSpPr/>
            <p:nvPr/>
          </p:nvSpPr>
          <p:spPr>
            <a:xfrm>
              <a:off x="80742371" y="9437309"/>
              <a:ext cx="1119721" cy="1119708"/>
            </a:xfrm>
            <a:custGeom>
              <a:avLst/>
              <a:gdLst>
                <a:gd name="connsiteX0" fmla="*/ 1119721 w 1119721"/>
                <a:gd name="connsiteY0" fmla="*/ 559854 h 1119708"/>
                <a:gd name="connsiteX1" fmla="*/ 559854 w 1119721"/>
                <a:gd name="connsiteY1" fmla="*/ 0 h 1119708"/>
                <a:gd name="connsiteX2" fmla="*/ 0 w 1119721"/>
                <a:gd name="connsiteY2" fmla="*/ 559854 h 1119708"/>
                <a:gd name="connsiteX3" fmla="*/ 559854 w 1119721"/>
                <a:gd name="connsiteY3" fmla="*/ 1119708 h 1119708"/>
                <a:gd name="connsiteX4" fmla="*/ 1119721 w 1119721"/>
                <a:gd name="connsiteY4" fmla="*/ 559854 h 1119708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</a:cxnLst>
              <a:rect l="l" t="t" r="r" b="b"/>
              <a:pathLst>
                <a:path w="1119721" h="1119708">
                  <a:moveTo>
                    <a:pt x="1119721" y="559854"/>
                  </a:moveTo>
                  <a:cubicBezTo>
                    <a:pt x="1119721" y="250647"/>
                    <a:pt x="869061" y="0"/>
                    <a:pt x="559854" y="0"/>
                  </a:cubicBezTo>
                  <a:cubicBezTo>
                    <a:pt x="250647" y="0"/>
                    <a:pt x="0" y="250647"/>
                    <a:pt x="0" y="559854"/>
                  </a:cubicBezTo>
                  <a:cubicBezTo>
                    <a:pt x="0" y="869061"/>
                    <a:pt x="250647" y="1119708"/>
                    <a:pt x="559854" y="1119708"/>
                  </a:cubicBezTo>
                  <a:cubicBezTo>
                    <a:pt x="869061" y="1119708"/>
                    <a:pt x="1119721" y="869061"/>
                    <a:pt x="1119721" y="559854"/>
                  </a:cubicBezTo>
                  <a:close/>
                </a:path>
              </a:pathLst>
            </a:custGeom>
            <a:solidFill>
              <a:srgbClr val="FFFFFF">
                <a:alpha val="0"/>
              </a:srgbClr>
            </a:solidFill>
            <a:ln w="63500" cap="sq">
              <a:solidFill>
                <a:schemeClr val="tx1"/>
              </a:solidFill>
              <a:prstDash val="solid"/>
            </a:ln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Freeform 3"/>
            <p:cNvSpPr/>
            <p:nvPr/>
          </p:nvSpPr>
          <p:spPr>
            <a:xfrm>
              <a:off x="80528815" y="10789685"/>
              <a:ext cx="1546822" cy="771550"/>
            </a:xfrm>
            <a:custGeom>
              <a:avLst/>
              <a:gdLst>
                <a:gd name="connsiteX0" fmla="*/ 0 w 1546822"/>
                <a:gd name="connsiteY0" fmla="*/ 771550 h 771550"/>
                <a:gd name="connsiteX1" fmla="*/ 0 w 1546822"/>
                <a:gd name="connsiteY1" fmla="*/ 259855 h 771550"/>
                <a:gd name="connsiteX2" fmla="*/ 259855 w 1546822"/>
                <a:gd name="connsiteY2" fmla="*/ 0 h 771550"/>
                <a:gd name="connsiteX3" fmla="*/ 1286967 w 1546822"/>
                <a:gd name="connsiteY3" fmla="*/ 0 h 771550"/>
                <a:gd name="connsiteX4" fmla="*/ 1546822 w 1546822"/>
                <a:gd name="connsiteY4" fmla="*/ 259855 h 771550"/>
                <a:gd name="connsiteX5" fmla="*/ 1546822 w 1546822"/>
                <a:gd name="connsiteY5" fmla="*/ 771550 h 771550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  <a:cxn ang="5">
                  <a:pos x="connsiteX5" y="connsiteY5"/>
                </a:cxn>
              </a:cxnLst>
              <a:rect l="l" t="t" r="r" b="b"/>
              <a:pathLst>
                <a:path w="1546822" h="771550">
                  <a:moveTo>
                    <a:pt x="0" y="771550"/>
                  </a:moveTo>
                  <a:lnTo>
                    <a:pt x="0" y="259855"/>
                  </a:lnTo>
                  <a:cubicBezTo>
                    <a:pt x="0" y="116345"/>
                    <a:pt x="116345" y="0"/>
                    <a:pt x="259855" y="0"/>
                  </a:cubicBezTo>
                  <a:lnTo>
                    <a:pt x="1286967" y="0"/>
                  </a:lnTo>
                  <a:cubicBezTo>
                    <a:pt x="1430490" y="0"/>
                    <a:pt x="1546822" y="116345"/>
                    <a:pt x="1546822" y="259855"/>
                  </a:cubicBezTo>
                  <a:lnTo>
                    <a:pt x="1546822" y="771550"/>
                  </a:lnTo>
                </a:path>
              </a:pathLst>
            </a:custGeom>
            <a:solidFill>
              <a:srgbClr val="FFFFFF">
                <a:alpha val="0"/>
              </a:srgbClr>
            </a:solidFill>
            <a:ln w="63500" cap="sq">
              <a:solidFill>
                <a:schemeClr val="tx1"/>
              </a:solidFill>
              <a:prstDash val="solid"/>
            </a:ln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Freeform 3"/>
            <p:cNvSpPr/>
            <p:nvPr/>
          </p:nvSpPr>
          <p:spPr>
            <a:xfrm>
              <a:off x="81106491" y="11219364"/>
              <a:ext cx="391477" cy="341871"/>
            </a:xfrm>
            <a:custGeom>
              <a:avLst/>
              <a:gdLst>
                <a:gd name="connsiteX0" fmla="*/ 0 w 391477"/>
                <a:gd name="connsiteY0" fmla="*/ 341871 h 341871"/>
                <a:gd name="connsiteX1" fmla="*/ 0 w 391477"/>
                <a:gd name="connsiteY1" fmla="*/ 122123 h 341871"/>
                <a:gd name="connsiteX2" fmla="*/ 122123 w 391477"/>
                <a:gd name="connsiteY2" fmla="*/ 0 h 341871"/>
                <a:gd name="connsiteX3" fmla="*/ 269342 w 391477"/>
                <a:gd name="connsiteY3" fmla="*/ 0 h 341871"/>
                <a:gd name="connsiteX4" fmla="*/ 391477 w 391477"/>
                <a:gd name="connsiteY4" fmla="*/ 122123 h 341871"/>
                <a:gd name="connsiteX5" fmla="*/ 391477 w 391477"/>
                <a:gd name="connsiteY5" fmla="*/ 341871 h 341871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  <a:cxn ang="5">
                  <a:pos x="connsiteX5" y="connsiteY5"/>
                </a:cxn>
              </a:cxnLst>
              <a:rect l="l" t="t" r="r" b="b"/>
              <a:pathLst>
                <a:path w="391477" h="341871">
                  <a:moveTo>
                    <a:pt x="0" y="341871"/>
                  </a:moveTo>
                  <a:lnTo>
                    <a:pt x="0" y="122123"/>
                  </a:lnTo>
                  <a:cubicBezTo>
                    <a:pt x="0" y="54673"/>
                    <a:pt x="54686" y="0"/>
                    <a:pt x="122123" y="0"/>
                  </a:cubicBezTo>
                  <a:lnTo>
                    <a:pt x="269342" y="0"/>
                  </a:lnTo>
                  <a:cubicBezTo>
                    <a:pt x="336804" y="0"/>
                    <a:pt x="391477" y="54673"/>
                    <a:pt x="391477" y="122123"/>
                  </a:cubicBezTo>
                  <a:lnTo>
                    <a:pt x="391477" y="341871"/>
                  </a:lnTo>
                </a:path>
              </a:pathLst>
            </a:custGeom>
            <a:solidFill>
              <a:srgbClr val="FFFFFF">
                <a:alpha val="0"/>
              </a:srgbClr>
            </a:solidFill>
            <a:ln w="63500" cap="sq">
              <a:solidFill>
                <a:schemeClr val="tx1"/>
              </a:solidFill>
              <a:prstDash val="solid"/>
            </a:ln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Freeform 3"/>
            <p:cNvSpPr/>
            <p:nvPr/>
          </p:nvSpPr>
          <p:spPr>
            <a:xfrm>
              <a:off x="81106494" y="10799235"/>
              <a:ext cx="391477" cy="238709"/>
            </a:xfrm>
            <a:custGeom>
              <a:avLst/>
              <a:gdLst>
                <a:gd name="connsiteX0" fmla="*/ 391477 w 391477"/>
                <a:gd name="connsiteY0" fmla="*/ 0 h 238709"/>
                <a:gd name="connsiteX1" fmla="*/ 391477 w 391477"/>
                <a:gd name="connsiteY1" fmla="*/ 116573 h 238709"/>
                <a:gd name="connsiteX2" fmla="*/ 269342 w 391477"/>
                <a:gd name="connsiteY2" fmla="*/ 238709 h 238709"/>
                <a:gd name="connsiteX3" fmla="*/ 122123 w 391477"/>
                <a:gd name="connsiteY3" fmla="*/ 238709 h 238709"/>
                <a:gd name="connsiteX4" fmla="*/ 0 w 391477"/>
                <a:gd name="connsiteY4" fmla="*/ 116573 h 238709"/>
                <a:gd name="connsiteX5" fmla="*/ 0 w 391477"/>
                <a:gd name="connsiteY5" fmla="*/ 0 h 238709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  <a:cxn ang="5">
                  <a:pos x="connsiteX5" y="connsiteY5"/>
                </a:cxn>
              </a:cxnLst>
              <a:rect l="l" t="t" r="r" b="b"/>
              <a:pathLst>
                <a:path w="391477" h="238709">
                  <a:moveTo>
                    <a:pt x="391477" y="0"/>
                  </a:moveTo>
                  <a:lnTo>
                    <a:pt x="391477" y="116573"/>
                  </a:lnTo>
                  <a:cubicBezTo>
                    <a:pt x="391477" y="184023"/>
                    <a:pt x="336791" y="238709"/>
                    <a:pt x="269342" y="238709"/>
                  </a:cubicBezTo>
                  <a:lnTo>
                    <a:pt x="122123" y="238709"/>
                  </a:lnTo>
                  <a:cubicBezTo>
                    <a:pt x="54673" y="238709"/>
                    <a:pt x="0" y="184023"/>
                    <a:pt x="0" y="116573"/>
                  </a:cubicBezTo>
                  <a:lnTo>
                    <a:pt x="0" y="0"/>
                  </a:lnTo>
                </a:path>
              </a:pathLst>
            </a:custGeom>
            <a:solidFill>
              <a:srgbClr val="FFFFFF">
                <a:alpha val="0"/>
              </a:srgbClr>
            </a:solidFill>
            <a:ln w="63500" cap="sq">
              <a:solidFill>
                <a:schemeClr val="tx1"/>
              </a:solidFill>
              <a:prstDash val="solid"/>
            </a:ln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Freeform 3"/>
            <p:cNvSpPr/>
            <p:nvPr/>
          </p:nvSpPr>
          <p:spPr>
            <a:xfrm>
              <a:off x="79209900" y="9580035"/>
              <a:ext cx="745071" cy="745058"/>
            </a:xfrm>
            <a:custGeom>
              <a:avLst/>
              <a:gdLst>
                <a:gd name="connsiteX0" fmla="*/ 745071 w 745071"/>
                <a:gd name="connsiteY0" fmla="*/ 372529 h 745058"/>
                <a:gd name="connsiteX1" fmla="*/ 372529 w 745071"/>
                <a:gd name="connsiteY1" fmla="*/ 0 h 745058"/>
                <a:gd name="connsiteX2" fmla="*/ 0 w 745071"/>
                <a:gd name="connsiteY2" fmla="*/ 372529 h 745058"/>
                <a:gd name="connsiteX3" fmla="*/ 372529 w 745071"/>
                <a:gd name="connsiteY3" fmla="*/ 745058 h 745058"/>
                <a:gd name="connsiteX4" fmla="*/ 745071 w 745071"/>
                <a:gd name="connsiteY4" fmla="*/ 372529 h 745058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</a:cxnLst>
              <a:rect l="l" t="t" r="r" b="b"/>
              <a:pathLst>
                <a:path w="745071" h="745058">
                  <a:moveTo>
                    <a:pt x="745071" y="372529"/>
                  </a:moveTo>
                  <a:cubicBezTo>
                    <a:pt x="745071" y="166789"/>
                    <a:pt x="578269" y="0"/>
                    <a:pt x="372529" y="0"/>
                  </a:cubicBezTo>
                  <a:cubicBezTo>
                    <a:pt x="166789" y="0"/>
                    <a:pt x="0" y="166789"/>
                    <a:pt x="0" y="372529"/>
                  </a:cubicBezTo>
                  <a:cubicBezTo>
                    <a:pt x="0" y="578282"/>
                    <a:pt x="166789" y="745058"/>
                    <a:pt x="372529" y="745058"/>
                  </a:cubicBezTo>
                  <a:cubicBezTo>
                    <a:pt x="578269" y="745058"/>
                    <a:pt x="745071" y="578282"/>
                    <a:pt x="745071" y="372529"/>
                  </a:cubicBezTo>
                  <a:close/>
                </a:path>
              </a:pathLst>
            </a:custGeom>
            <a:solidFill>
              <a:srgbClr val="FFFFFF">
                <a:alpha val="0"/>
              </a:srgbClr>
            </a:solidFill>
            <a:ln w="63500" cap="sq">
              <a:solidFill>
                <a:schemeClr val="tx1"/>
              </a:solidFill>
              <a:prstDash val="solid"/>
            </a:ln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Freeform 3"/>
            <p:cNvSpPr/>
            <p:nvPr/>
          </p:nvSpPr>
          <p:spPr>
            <a:xfrm>
              <a:off x="79590900" y="8976557"/>
              <a:ext cx="0" cy="586524"/>
            </a:xfrm>
            <a:custGeom>
              <a:avLst/>
              <a:gdLst>
                <a:gd name="connsiteX0" fmla="*/ 0 w 0"/>
                <a:gd name="connsiteY0" fmla="*/ 586524 h 586524"/>
                <a:gd name="connsiteX1" fmla="*/ 0 w 0"/>
                <a:gd name="connsiteY1" fmla="*/ 0 h 586524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</a:cxnLst>
              <a:rect l="l" t="t" r="r" b="b"/>
              <a:pathLst>
                <a:path h="586524">
                  <a:moveTo>
                    <a:pt x="0" y="586524"/>
                  </a:moveTo>
                  <a:lnTo>
                    <a:pt x="0" y="0"/>
                  </a:lnTo>
                </a:path>
              </a:pathLst>
            </a:custGeom>
            <a:solidFill>
              <a:srgbClr val="FFFFFF">
                <a:alpha val="0"/>
              </a:srgbClr>
            </a:solidFill>
            <a:ln w="63500" cap="sq">
              <a:solidFill>
                <a:schemeClr val="tx1"/>
              </a:solidFill>
              <a:prstDash val="solid"/>
            </a:ln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Freeform 3"/>
            <p:cNvSpPr/>
            <p:nvPr/>
          </p:nvSpPr>
          <p:spPr>
            <a:xfrm>
              <a:off x="78729559" y="10139976"/>
              <a:ext cx="507924" cy="293256"/>
            </a:xfrm>
            <a:custGeom>
              <a:avLst/>
              <a:gdLst>
                <a:gd name="connsiteX0" fmla="*/ 507924 w 507924"/>
                <a:gd name="connsiteY0" fmla="*/ 0 h 293256"/>
                <a:gd name="connsiteX1" fmla="*/ 0 w 507924"/>
                <a:gd name="connsiteY1" fmla="*/ 293256 h 293256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</a:cxnLst>
              <a:rect l="l" t="t" r="r" b="b"/>
              <a:pathLst>
                <a:path w="507924" h="293256">
                  <a:moveTo>
                    <a:pt x="507924" y="0"/>
                  </a:moveTo>
                  <a:lnTo>
                    <a:pt x="0" y="293256"/>
                  </a:lnTo>
                </a:path>
              </a:pathLst>
            </a:custGeom>
            <a:solidFill>
              <a:srgbClr val="FFFFFF">
                <a:alpha val="0"/>
              </a:srgbClr>
            </a:solidFill>
            <a:ln w="63500" cap="sq">
              <a:solidFill>
                <a:schemeClr val="tx1"/>
              </a:solidFill>
              <a:prstDash val="solid"/>
            </a:ln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Freeform 3"/>
            <p:cNvSpPr/>
            <p:nvPr/>
          </p:nvSpPr>
          <p:spPr>
            <a:xfrm>
              <a:off x="79918917" y="10154642"/>
              <a:ext cx="507924" cy="293256"/>
            </a:xfrm>
            <a:custGeom>
              <a:avLst/>
              <a:gdLst>
                <a:gd name="connsiteX0" fmla="*/ 0 w 507924"/>
                <a:gd name="connsiteY0" fmla="*/ 0 h 293256"/>
                <a:gd name="connsiteX1" fmla="*/ 507924 w 507924"/>
                <a:gd name="connsiteY1" fmla="*/ 293256 h 293256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</a:cxnLst>
              <a:rect l="l" t="t" r="r" b="b"/>
              <a:pathLst>
                <a:path w="507924" h="293256">
                  <a:moveTo>
                    <a:pt x="0" y="0"/>
                  </a:moveTo>
                  <a:lnTo>
                    <a:pt x="507924" y="293256"/>
                  </a:lnTo>
                </a:path>
              </a:pathLst>
            </a:custGeom>
            <a:solidFill>
              <a:srgbClr val="FFFFFF">
                <a:alpha val="0"/>
              </a:srgbClr>
            </a:solidFill>
            <a:ln w="63500" cap="sq">
              <a:solidFill>
                <a:schemeClr val="tx1"/>
              </a:solidFill>
              <a:prstDash val="solid"/>
            </a:ln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9704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5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500"/>
                            </p:stCondLst>
                            <p:childTnLst>
                              <p:par>
                                <p:cTn id="48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4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500"/>
                            </p:stCondLst>
                            <p:childTnLst>
                              <p:par>
                                <p:cTn id="52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4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uiExpand="1" build="p"/>
      <p:bldP spid="41" grpId="0" uiExpand="1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Placeholder 3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3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50292000" cy="10058400"/>
          </a:xfrm>
          <a:prstGeom prst="rect">
            <a:avLst/>
          </a:prstGeom>
        </p:spPr>
      </p:pic>
      <p:grpSp>
        <p:nvGrpSpPr>
          <p:cNvPr id="18" name="Group 17"/>
          <p:cNvGrpSpPr/>
          <p:nvPr/>
        </p:nvGrpSpPr>
        <p:grpSpPr>
          <a:xfrm>
            <a:off x="20760788" y="3898230"/>
            <a:ext cx="8770424" cy="1676592"/>
            <a:chOff x="13509816" y="3389428"/>
            <a:chExt cx="17953853" cy="3432137"/>
          </a:xfrm>
        </p:grpSpPr>
        <p:grpSp>
          <p:nvGrpSpPr>
            <p:cNvPr id="19" name="Group 18"/>
            <p:cNvGrpSpPr/>
            <p:nvPr/>
          </p:nvGrpSpPr>
          <p:grpSpPr>
            <a:xfrm>
              <a:off x="13509816" y="4122968"/>
              <a:ext cx="12440244" cy="1974812"/>
              <a:chOff x="3229743" y="7586605"/>
              <a:chExt cx="12440244" cy="1974812"/>
            </a:xfrm>
            <a:solidFill>
              <a:schemeClr val="tx1"/>
            </a:solidFill>
          </p:grpSpPr>
          <p:sp>
            <p:nvSpPr>
              <p:cNvPr id="24" name="Freeform 3"/>
              <p:cNvSpPr/>
              <p:nvPr/>
            </p:nvSpPr>
            <p:spPr>
              <a:xfrm>
                <a:off x="3229743" y="7586605"/>
                <a:ext cx="1570863" cy="1974812"/>
              </a:xfrm>
              <a:custGeom>
                <a:avLst/>
                <a:gdLst>
                  <a:gd name="connsiteX0" fmla="*/ 0 w 1570863"/>
                  <a:gd name="connsiteY0" fmla="*/ 1506855 h 1974812"/>
                  <a:gd name="connsiteX1" fmla="*/ 316586 w 1570863"/>
                  <a:gd name="connsiteY1" fmla="*/ 1319200 h 1974812"/>
                  <a:gd name="connsiteX2" fmla="*/ 830326 w 1570863"/>
                  <a:gd name="connsiteY2" fmla="*/ 1643113 h 1974812"/>
                  <a:gd name="connsiteX3" fmla="*/ 1161987 w 1570863"/>
                  <a:gd name="connsiteY3" fmla="*/ 1424534 h 1974812"/>
                  <a:gd name="connsiteX4" fmla="*/ 776338 w 1570863"/>
                  <a:gd name="connsiteY4" fmla="*/ 1149414 h 1974812"/>
                  <a:gd name="connsiteX5" fmla="*/ 82283 w 1570863"/>
                  <a:gd name="connsiteY5" fmla="*/ 568287 h 1974812"/>
                  <a:gd name="connsiteX6" fmla="*/ 768756 w 1570863"/>
                  <a:gd name="connsiteY6" fmla="*/ 0 h 1974812"/>
                  <a:gd name="connsiteX7" fmla="*/ 1525003 w 1570863"/>
                  <a:gd name="connsiteY7" fmla="*/ 390881 h 1974812"/>
                  <a:gd name="connsiteX8" fmla="*/ 1234199 w 1570863"/>
                  <a:gd name="connsiteY8" fmla="*/ 611962 h 1974812"/>
                  <a:gd name="connsiteX9" fmla="*/ 766267 w 1570863"/>
                  <a:gd name="connsiteY9" fmla="*/ 342036 h 1974812"/>
                  <a:gd name="connsiteX10" fmla="*/ 491160 w 1570863"/>
                  <a:gd name="connsiteY10" fmla="*/ 532333 h 1974812"/>
                  <a:gd name="connsiteX11" fmla="*/ 881863 w 1570863"/>
                  <a:gd name="connsiteY11" fmla="*/ 807466 h 1974812"/>
                  <a:gd name="connsiteX12" fmla="*/ 1570863 w 1570863"/>
                  <a:gd name="connsiteY12" fmla="*/ 1396314 h 1974812"/>
                  <a:gd name="connsiteX13" fmla="*/ 810222 w 1570863"/>
                  <a:gd name="connsiteY13" fmla="*/ 1974812 h 1974812"/>
                  <a:gd name="connsiteX14" fmla="*/ 0 w 1570863"/>
                  <a:gd name="connsiteY14" fmla="*/ 1506855 h 1974812"/>
                </a:gdLst>
                <a:ahLst/>
                <a:cxnLst>
                  <a:cxn ang="0">
                    <a:pos x="connsiteX0" y="connsiteY0"/>
                  </a:cxn>
                  <a:cxn ang="1">
                    <a:pos x="connsiteX1" y="connsiteY1"/>
                  </a:cxn>
                  <a:cxn ang="2">
                    <a:pos x="connsiteX2" y="connsiteY2"/>
                  </a:cxn>
                  <a:cxn ang="3">
                    <a:pos x="connsiteX3" y="connsiteY3"/>
                  </a:cxn>
                  <a:cxn ang="4">
                    <a:pos x="connsiteX4" y="connsiteY4"/>
                  </a:cxn>
                  <a:cxn ang="5">
                    <a:pos x="connsiteX5" y="connsiteY5"/>
                  </a:cxn>
                  <a:cxn ang="6">
                    <a:pos x="connsiteX6" y="connsiteY6"/>
                  </a:cxn>
                  <a:cxn ang="7">
                    <a:pos x="connsiteX7" y="connsiteY7"/>
                  </a:cxn>
                  <a:cxn ang="8">
                    <a:pos x="connsiteX8" y="connsiteY8"/>
                  </a:cxn>
                  <a:cxn ang="9">
                    <a:pos x="connsiteX9" y="connsiteY9"/>
                  </a:cxn>
                  <a:cxn ang="10">
                    <a:pos x="connsiteX10" y="connsiteY10"/>
                  </a:cxn>
                  <a:cxn ang="11">
                    <a:pos x="connsiteX11" y="connsiteY11"/>
                  </a:cxn>
                  <a:cxn ang="12">
                    <a:pos x="connsiteX12" y="connsiteY12"/>
                  </a:cxn>
                  <a:cxn ang="13">
                    <a:pos x="connsiteX13" y="connsiteY13"/>
                  </a:cxn>
                  <a:cxn ang="14">
                    <a:pos x="connsiteX14" y="connsiteY14"/>
                  </a:cxn>
                </a:cxnLst>
                <a:rect l="l" t="t" r="r" b="b"/>
                <a:pathLst>
                  <a:path w="1570863" h="1974812">
                    <a:moveTo>
                      <a:pt x="0" y="1506855"/>
                    </a:moveTo>
                    <a:lnTo>
                      <a:pt x="316586" y="1319200"/>
                    </a:lnTo>
                    <a:cubicBezTo>
                      <a:pt x="421475" y="1527365"/>
                      <a:pt x="611734" y="1643113"/>
                      <a:pt x="830326" y="1643113"/>
                    </a:cubicBezTo>
                    <a:cubicBezTo>
                      <a:pt x="1023150" y="1643113"/>
                      <a:pt x="1161987" y="1571066"/>
                      <a:pt x="1161987" y="1424534"/>
                    </a:cubicBezTo>
                    <a:cubicBezTo>
                      <a:pt x="1161987" y="1280566"/>
                      <a:pt x="1026300" y="1218832"/>
                      <a:pt x="776338" y="1149414"/>
                    </a:cubicBezTo>
                    <a:cubicBezTo>
                      <a:pt x="437134" y="1054278"/>
                      <a:pt x="82283" y="966838"/>
                      <a:pt x="82283" y="568287"/>
                    </a:cubicBezTo>
                    <a:cubicBezTo>
                      <a:pt x="82283" y="213411"/>
                      <a:pt x="359867" y="0"/>
                      <a:pt x="768756" y="0"/>
                    </a:cubicBezTo>
                    <a:cubicBezTo>
                      <a:pt x="1159446" y="0"/>
                      <a:pt x="1391221" y="187808"/>
                      <a:pt x="1525003" y="390881"/>
                    </a:cubicBezTo>
                    <a:lnTo>
                      <a:pt x="1234199" y="611962"/>
                    </a:lnTo>
                    <a:cubicBezTo>
                      <a:pt x="1133729" y="450037"/>
                      <a:pt x="951547" y="342036"/>
                      <a:pt x="766267" y="342036"/>
                    </a:cubicBezTo>
                    <a:cubicBezTo>
                      <a:pt x="589153" y="342036"/>
                      <a:pt x="491160" y="419113"/>
                      <a:pt x="491160" y="532333"/>
                    </a:cubicBezTo>
                    <a:cubicBezTo>
                      <a:pt x="491160" y="684035"/>
                      <a:pt x="632485" y="738010"/>
                      <a:pt x="881863" y="807466"/>
                    </a:cubicBezTo>
                    <a:cubicBezTo>
                      <a:pt x="1216012" y="897445"/>
                      <a:pt x="1570863" y="1002970"/>
                      <a:pt x="1570863" y="1396314"/>
                    </a:cubicBezTo>
                    <a:cubicBezTo>
                      <a:pt x="1570863" y="1702359"/>
                      <a:pt x="1339723" y="1974812"/>
                      <a:pt x="810222" y="1974812"/>
                    </a:cubicBezTo>
                    <a:cubicBezTo>
                      <a:pt x="398818" y="1974812"/>
                      <a:pt x="141326" y="1779384"/>
                      <a:pt x="0" y="1506855"/>
                    </a:cubicBezTo>
                  </a:path>
                </a:pathLst>
              </a:custGeom>
              <a:grpFill/>
              <a:ln w="12700" cap="flat">
                <a:solidFill>
                  <a:srgbClr val="FFFFFF">
                    <a:alpha val="0"/>
                  </a:srgbClr>
                </a:solidFill>
                <a:prstDash val="solid"/>
              </a:ln>
            </p:spPr>
            <p:style>
              <a:lnRef idx="1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Freeform 24"/>
              <p:cNvSpPr/>
              <p:nvPr/>
            </p:nvSpPr>
            <p:spPr>
              <a:xfrm>
                <a:off x="4877215" y="7614897"/>
                <a:ext cx="1746123" cy="1910525"/>
              </a:xfrm>
              <a:custGeom>
                <a:avLst/>
                <a:gdLst>
                  <a:gd name="connsiteX0" fmla="*/ 859244 w 1746123"/>
                  <a:gd name="connsiteY0" fmla="*/ 534824 h 1910525"/>
                  <a:gd name="connsiteX1" fmla="*/ 635013 w 1746123"/>
                  <a:gd name="connsiteY1" fmla="*/ 1182854 h 1910525"/>
                  <a:gd name="connsiteX2" fmla="*/ 1082853 w 1746123"/>
                  <a:gd name="connsiteY2" fmla="*/ 1182854 h 1910525"/>
                  <a:gd name="connsiteX3" fmla="*/ 864299 w 1746123"/>
                  <a:gd name="connsiteY3" fmla="*/ 534824 h 1910525"/>
                  <a:gd name="connsiteX4" fmla="*/ 673964 w 1746123"/>
                  <a:gd name="connsiteY4" fmla="*/ 0 h 1910525"/>
                  <a:gd name="connsiteX5" fmla="*/ 1072198 w 1746123"/>
                  <a:gd name="connsiteY5" fmla="*/ 0 h 1910525"/>
                  <a:gd name="connsiteX6" fmla="*/ 1746123 w 1746123"/>
                  <a:gd name="connsiteY6" fmla="*/ 1910525 h 1910525"/>
                  <a:gd name="connsiteX7" fmla="*/ 1322159 w 1746123"/>
                  <a:gd name="connsiteY7" fmla="*/ 1910525 h 1910525"/>
                  <a:gd name="connsiteX8" fmla="*/ 1180211 w 1746123"/>
                  <a:gd name="connsiteY8" fmla="*/ 1486256 h 1910525"/>
                  <a:gd name="connsiteX9" fmla="*/ 532638 w 1746123"/>
                  <a:gd name="connsiteY9" fmla="*/ 1486256 h 1910525"/>
                  <a:gd name="connsiteX10" fmla="*/ 385648 w 1746123"/>
                  <a:gd name="connsiteY10" fmla="*/ 1910525 h 1910525"/>
                  <a:gd name="connsiteX11" fmla="*/ 0 w 1746123"/>
                  <a:gd name="connsiteY11" fmla="*/ 1910525 h 1910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746123" h="1910525">
                    <a:moveTo>
                      <a:pt x="859244" y="534824"/>
                    </a:moveTo>
                    <a:lnTo>
                      <a:pt x="635013" y="1182854"/>
                    </a:lnTo>
                    <a:lnTo>
                      <a:pt x="1082853" y="1182854"/>
                    </a:lnTo>
                    <a:lnTo>
                      <a:pt x="864299" y="534824"/>
                    </a:lnTo>
                    <a:close/>
                    <a:moveTo>
                      <a:pt x="673964" y="0"/>
                    </a:moveTo>
                    <a:lnTo>
                      <a:pt x="1072198" y="0"/>
                    </a:lnTo>
                    <a:lnTo>
                      <a:pt x="1746123" y="1910525"/>
                    </a:lnTo>
                    <a:lnTo>
                      <a:pt x="1322159" y="1910525"/>
                    </a:lnTo>
                    <a:lnTo>
                      <a:pt x="1180211" y="1486256"/>
                    </a:lnTo>
                    <a:lnTo>
                      <a:pt x="532638" y="1486256"/>
                    </a:lnTo>
                    <a:lnTo>
                      <a:pt x="385648" y="1910525"/>
                    </a:lnTo>
                    <a:lnTo>
                      <a:pt x="0" y="1910525"/>
                    </a:lnTo>
                    <a:close/>
                  </a:path>
                </a:pathLst>
              </a:custGeom>
              <a:grpFill/>
              <a:ln w="12700" cap="flat">
                <a:solidFill>
                  <a:srgbClr val="FFFFFF">
                    <a:alpha val="0"/>
                  </a:srgbClr>
                </a:solidFill>
                <a:prstDash val="solid"/>
              </a:ln>
            </p:spPr>
            <p:style>
              <a:lnRef idx="1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Freeform 26"/>
              <p:cNvSpPr/>
              <p:nvPr/>
            </p:nvSpPr>
            <p:spPr>
              <a:xfrm>
                <a:off x="6833913" y="7622554"/>
                <a:ext cx="1468488" cy="1902866"/>
              </a:xfrm>
              <a:custGeom>
                <a:avLst/>
                <a:gdLst>
                  <a:gd name="connsiteX0" fmla="*/ 417054 w 1468488"/>
                  <a:gd name="connsiteY0" fmla="*/ 342026 h 1902866"/>
                  <a:gd name="connsiteX1" fmla="*/ 417054 w 1468488"/>
                  <a:gd name="connsiteY1" fmla="*/ 902617 h 1902866"/>
                  <a:gd name="connsiteX2" fmla="*/ 702220 w 1468488"/>
                  <a:gd name="connsiteY2" fmla="*/ 902617 h 1902866"/>
                  <a:gd name="connsiteX3" fmla="*/ 1059611 w 1468488"/>
                  <a:gd name="connsiteY3" fmla="*/ 619813 h 1902866"/>
                  <a:gd name="connsiteX4" fmla="*/ 702220 w 1468488"/>
                  <a:gd name="connsiteY4" fmla="*/ 342026 h 1902866"/>
                  <a:gd name="connsiteX5" fmla="*/ 0 w 1468488"/>
                  <a:gd name="connsiteY5" fmla="*/ 0 h 1902866"/>
                  <a:gd name="connsiteX6" fmla="*/ 692150 w 1468488"/>
                  <a:gd name="connsiteY6" fmla="*/ 0 h 1902866"/>
                  <a:gd name="connsiteX7" fmla="*/ 1468488 w 1468488"/>
                  <a:gd name="connsiteY7" fmla="*/ 609435 h 1902866"/>
                  <a:gd name="connsiteX8" fmla="*/ 686511 w 1468488"/>
                  <a:gd name="connsiteY8" fmla="*/ 1226579 h 1902866"/>
                  <a:gd name="connsiteX9" fmla="*/ 417055 w 1468488"/>
                  <a:gd name="connsiteY9" fmla="*/ 1226579 h 1902866"/>
                  <a:gd name="connsiteX10" fmla="*/ 417055 w 1468488"/>
                  <a:gd name="connsiteY10" fmla="*/ 1902866 h 1902866"/>
                  <a:gd name="connsiteX11" fmla="*/ 0 w 1468488"/>
                  <a:gd name="connsiteY11" fmla="*/ 1902866 h 19028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468488" h="1902866">
                    <a:moveTo>
                      <a:pt x="417054" y="342026"/>
                    </a:moveTo>
                    <a:lnTo>
                      <a:pt x="417054" y="902617"/>
                    </a:lnTo>
                    <a:lnTo>
                      <a:pt x="702220" y="902617"/>
                    </a:lnTo>
                    <a:cubicBezTo>
                      <a:pt x="961617" y="902617"/>
                      <a:pt x="1059611" y="802414"/>
                      <a:pt x="1059611" y="619813"/>
                    </a:cubicBezTo>
                    <a:cubicBezTo>
                      <a:pt x="1059611" y="442356"/>
                      <a:pt x="964767" y="342026"/>
                      <a:pt x="702220" y="342026"/>
                    </a:cubicBezTo>
                    <a:close/>
                    <a:moveTo>
                      <a:pt x="0" y="0"/>
                    </a:moveTo>
                    <a:lnTo>
                      <a:pt x="692150" y="0"/>
                    </a:lnTo>
                    <a:cubicBezTo>
                      <a:pt x="1097928" y="0"/>
                      <a:pt x="1468488" y="108052"/>
                      <a:pt x="1468488" y="609435"/>
                    </a:cubicBezTo>
                    <a:cubicBezTo>
                      <a:pt x="1468488" y="1121169"/>
                      <a:pt x="1067143" y="1226579"/>
                      <a:pt x="686511" y="1226579"/>
                    </a:cubicBezTo>
                    <a:lnTo>
                      <a:pt x="417055" y="1226579"/>
                    </a:lnTo>
                    <a:lnTo>
                      <a:pt x="417055" y="1902866"/>
                    </a:lnTo>
                    <a:lnTo>
                      <a:pt x="0" y="1902866"/>
                    </a:lnTo>
                    <a:close/>
                  </a:path>
                </a:pathLst>
              </a:custGeom>
              <a:grpFill/>
              <a:ln w="12700" cap="flat">
                <a:solidFill>
                  <a:srgbClr val="FFFFFF">
                    <a:alpha val="0"/>
                  </a:srgbClr>
                </a:solidFill>
                <a:prstDash val="solid"/>
              </a:ln>
            </p:spPr>
            <p:style>
              <a:lnRef idx="1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Freeform 27"/>
              <p:cNvSpPr/>
              <p:nvPr/>
            </p:nvSpPr>
            <p:spPr>
              <a:xfrm>
                <a:off x="9038673" y="7614862"/>
                <a:ext cx="1741373" cy="1910410"/>
              </a:xfrm>
              <a:custGeom>
                <a:avLst/>
                <a:gdLst>
                  <a:gd name="connsiteX0" fmla="*/ 856750 w 1741373"/>
                  <a:gd name="connsiteY0" fmla="*/ 557197 h 1910410"/>
                  <a:gd name="connsiteX1" fmla="*/ 633382 w 1741373"/>
                  <a:gd name="connsiteY1" fmla="*/ 1194000 h 1910410"/>
                  <a:gd name="connsiteX2" fmla="*/ 1079774 w 1741373"/>
                  <a:gd name="connsiteY2" fmla="*/ 1194000 h 1910410"/>
                  <a:gd name="connsiteX3" fmla="*/ 861766 w 1741373"/>
                  <a:gd name="connsiteY3" fmla="*/ 557197 h 1910410"/>
                  <a:gd name="connsiteX4" fmla="*/ 671893 w 1741373"/>
                  <a:gd name="connsiteY4" fmla="*/ 0 h 1910410"/>
                  <a:gd name="connsiteX5" fmla="*/ 1069429 w 1741373"/>
                  <a:gd name="connsiteY5" fmla="*/ 0 h 1910410"/>
                  <a:gd name="connsiteX6" fmla="*/ 1741373 w 1741373"/>
                  <a:gd name="connsiteY6" fmla="*/ 1910410 h 1910410"/>
                  <a:gd name="connsiteX7" fmla="*/ 1318463 w 1741373"/>
                  <a:gd name="connsiteY7" fmla="*/ 1910410 h 1910410"/>
                  <a:gd name="connsiteX8" fmla="*/ 1177176 w 1741373"/>
                  <a:gd name="connsiteY8" fmla="*/ 1512405 h 1910410"/>
                  <a:gd name="connsiteX9" fmla="*/ 530962 w 1741373"/>
                  <a:gd name="connsiteY9" fmla="*/ 1512405 h 1910410"/>
                  <a:gd name="connsiteX10" fmla="*/ 384670 w 1741373"/>
                  <a:gd name="connsiteY10" fmla="*/ 1910410 h 1910410"/>
                  <a:gd name="connsiteX11" fmla="*/ 0 w 1741373"/>
                  <a:gd name="connsiteY11" fmla="*/ 1910410 h 19104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741373" h="1910410">
                    <a:moveTo>
                      <a:pt x="856750" y="557197"/>
                    </a:moveTo>
                    <a:lnTo>
                      <a:pt x="633382" y="1194000"/>
                    </a:lnTo>
                    <a:lnTo>
                      <a:pt x="1079774" y="1194000"/>
                    </a:lnTo>
                    <a:lnTo>
                      <a:pt x="861766" y="557197"/>
                    </a:lnTo>
                    <a:close/>
                    <a:moveTo>
                      <a:pt x="671893" y="0"/>
                    </a:moveTo>
                    <a:lnTo>
                      <a:pt x="1069429" y="0"/>
                    </a:lnTo>
                    <a:lnTo>
                      <a:pt x="1741373" y="1910410"/>
                    </a:lnTo>
                    <a:lnTo>
                      <a:pt x="1318463" y="1910410"/>
                    </a:lnTo>
                    <a:lnTo>
                      <a:pt x="1177176" y="1512405"/>
                    </a:lnTo>
                    <a:lnTo>
                      <a:pt x="530962" y="1512405"/>
                    </a:lnTo>
                    <a:lnTo>
                      <a:pt x="384670" y="1910410"/>
                    </a:lnTo>
                    <a:lnTo>
                      <a:pt x="0" y="1910410"/>
                    </a:lnTo>
                    <a:close/>
                  </a:path>
                </a:pathLst>
              </a:custGeom>
              <a:grpFill/>
              <a:ln w="12700" cap="flat">
                <a:solidFill>
                  <a:srgbClr val="FFFFFF">
                    <a:alpha val="0"/>
                  </a:srgbClr>
                </a:solidFill>
                <a:prstDash val="solid"/>
              </a:ln>
            </p:spPr>
            <p:style>
              <a:lnRef idx="1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30" name="Freeform 3"/>
              <p:cNvSpPr/>
              <p:nvPr/>
            </p:nvSpPr>
            <p:spPr>
              <a:xfrm>
                <a:off x="11024518" y="8092472"/>
                <a:ext cx="859866" cy="1432801"/>
              </a:xfrm>
              <a:custGeom>
                <a:avLst/>
                <a:gdLst>
                  <a:gd name="connsiteX0" fmla="*/ 0 w 859866"/>
                  <a:gd name="connsiteY0" fmla="*/ 1432801 h 1432801"/>
                  <a:gd name="connsiteX1" fmla="*/ 0 w 859866"/>
                  <a:gd name="connsiteY1" fmla="*/ 79591 h 1432801"/>
                  <a:gd name="connsiteX2" fmla="*/ 398005 w 859866"/>
                  <a:gd name="connsiteY2" fmla="*/ 79591 h 1432801"/>
                  <a:gd name="connsiteX3" fmla="*/ 398005 w 859866"/>
                  <a:gd name="connsiteY3" fmla="*/ 318402 h 1432801"/>
                  <a:gd name="connsiteX4" fmla="*/ 385293 w 859866"/>
                  <a:gd name="connsiteY4" fmla="*/ 318402 h 1432801"/>
                  <a:gd name="connsiteX5" fmla="*/ 847039 w 859866"/>
                  <a:gd name="connsiteY5" fmla="*/ 0 h 1432801"/>
                  <a:gd name="connsiteX6" fmla="*/ 859866 w 859866"/>
                  <a:gd name="connsiteY6" fmla="*/ 0 h 1432801"/>
                  <a:gd name="connsiteX7" fmla="*/ 854545 w 859866"/>
                  <a:gd name="connsiteY7" fmla="*/ 383616 h 1432801"/>
                  <a:gd name="connsiteX8" fmla="*/ 754418 w 859866"/>
                  <a:gd name="connsiteY8" fmla="*/ 384162 h 1432801"/>
                  <a:gd name="connsiteX9" fmla="*/ 398005 w 859866"/>
                  <a:gd name="connsiteY9" fmla="*/ 579818 h 1432801"/>
                  <a:gd name="connsiteX10" fmla="*/ 398005 w 859866"/>
                  <a:gd name="connsiteY10" fmla="*/ 1432801 h 1432801"/>
                </a:gdLst>
                <a:ahLst/>
                <a:cxnLst>
                  <a:cxn ang="0">
                    <a:pos x="connsiteX0" y="connsiteY0"/>
                  </a:cxn>
                  <a:cxn ang="1">
                    <a:pos x="connsiteX1" y="connsiteY1"/>
                  </a:cxn>
                  <a:cxn ang="2">
                    <a:pos x="connsiteX2" y="connsiteY2"/>
                  </a:cxn>
                  <a:cxn ang="3">
                    <a:pos x="connsiteX3" y="connsiteY3"/>
                  </a:cxn>
                  <a:cxn ang="4">
                    <a:pos x="connsiteX4" y="connsiteY4"/>
                  </a:cxn>
                  <a:cxn ang="5">
                    <a:pos x="connsiteX5" y="connsiteY5"/>
                  </a:cxn>
                  <a:cxn ang="6">
                    <a:pos x="connsiteX6" y="connsiteY6"/>
                  </a:cxn>
                  <a:cxn ang="7">
                    <a:pos x="connsiteX7" y="connsiteY7"/>
                  </a:cxn>
                  <a:cxn ang="8">
                    <a:pos x="connsiteX8" y="connsiteY8"/>
                  </a:cxn>
                  <a:cxn ang="9">
                    <a:pos x="connsiteX9" y="connsiteY9"/>
                  </a:cxn>
                  <a:cxn ang="10">
                    <a:pos x="connsiteX10" y="connsiteY10"/>
                  </a:cxn>
                </a:cxnLst>
                <a:rect l="l" t="t" r="r" b="b"/>
                <a:pathLst>
                  <a:path w="859866" h="1432801">
                    <a:moveTo>
                      <a:pt x="0" y="1432801"/>
                    </a:moveTo>
                    <a:lnTo>
                      <a:pt x="0" y="79591"/>
                    </a:lnTo>
                    <a:lnTo>
                      <a:pt x="398005" y="79591"/>
                    </a:lnTo>
                    <a:lnTo>
                      <a:pt x="398005" y="318402"/>
                    </a:lnTo>
                    <a:lnTo>
                      <a:pt x="385293" y="318402"/>
                    </a:lnTo>
                    <a:cubicBezTo>
                      <a:pt x="459575" y="159194"/>
                      <a:pt x="590525" y="0"/>
                      <a:pt x="847039" y="0"/>
                    </a:cubicBezTo>
                    <a:lnTo>
                      <a:pt x="859866" y="0"/>
                    </a:lnTo>
                    <a:lnTo>
                      <a:pt x="854545" y="383616"/>
                    </a:lnTo>
                    <a:cubicBezTo>
                      <a:pt x="839229" y="381089"/>
                      <a:pt x="780110" y="384162"/>
                      <a:pt x="754418" y="384162"/>
                    </a:cubicBezTo>
                    <a:cubicBezTo>
                      <a:pt x="590283" y="384162"/>
                      <a:pt x="477596" y="479895"/>
                      <a:pt x="398005" y="579818"/>
                    </a:cubicBezTo>
                    <a:lnTo>
                      <a:pt x="398005" y="1432801"/>
                    </a:lnTo>
                    <a:close/>
                  </a:path>
                </a:pathLst>
              </a:custGeom>
              <a:grpFill/>
              <a:ln w="12700" cap="flat">
                <a:solidFill>
                  <a:srgbClr val="FFFFFF">
                    <a:alpha val="0"/>
                  </a:srgbClr>
                </a:solidFill>
                <a:prstDash val="solid"/>
              </a:ln>
            </p:spPr>
            <p:style>
              <a:lnRef idx="1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" name="Freeform 3"/>
              <p:cNvSpPr/>
              <p:nvPr/>
            </p:nvSpPr>
            <p:spPr>
              <a:xfrm>
                <a:off x="12138927" y="7614869"/>
                <a:ext cx="397993" cy="318402"/>
              </a:xfrm>
              <a:custGeom>
                <a:avLst/>
                <a:gdLst>
                  <a:gd name="connsiteX0" fmla="*/ 0 w 397993"/>
                  <a:gd name="connsiteY0" fmla="*/ 318402 h 318402"/>
                  <a:gd name="connsiteX1" fmla="*/ 397993 w 397993"/>
                  <a:gd name="connsiteY1" fmla="*/ 318402 h 318402"/>
                  <a:gd name="connsiteX2" fmla="*/ 397993 w 397993"/>
                  <a:gd name="connsiteY2" fmla="*/ 0 h 318402"/>
                  <a:gd name="connsiteX3" fmla="*/ 0 w 397993"/>
                  <a:gd name="connsiteY3" fmla="*/ 0 h 318402"/>
                </a:gdLst>
                <a:ahLst/>
                <a:cxnLst>
                  <a:cxn ang="0">
                    <a:pos x="connsiteX0" y="connsiteY0"/>
                  </a:cxn>
                  <a:cxn ang="1">
                    <a:pos x="connsiteX1" y="connsiteY1"/>
                  </a:cxn>
                  <a:cxn ang="2">
                    <a:pos x="connsiteX2" y="connsiteY2"/>
                  </a:cxn>
                  <a:cxn ang="3">
                    <a:pos x="connsiteX3" y="connsiteY3"/>
                  </a:cxn>
                </a:cxnLst>
                <a:rect l="l" t="t" r="r" b="b"/>
                <a:pathLst>
                  <a:path w="397993" h="318402">
                    <a:moveTo>
                      <a:pt x="0" y="318402"/>
                    </a:moveTo>
                    <a:lnTo>
                      <a:pt x="397993" y="318402"/>
                    </a:lnTo>
                    <a:lnTo>
                      <a:pt x="397993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12700" cap="flat">
                <a:solidFill>
                  <a:srgbClr val="FFFFFF">
                    <a:alpha val="0"/>
                  </a:srgbClr>
                </a:solidFill>
                <a:prstDash val="solid"/>
              </a:ln>
            </p:spPr>
            <p:style>
              <a:lnRef idx="1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" name="Freeform 3"/>
              <p:cNvSpPr/>
              <p:nvPr/>
            </p:nvSpPr>
            <p:spPr>
              <a:xfrm>
                <a:off x="12138927" y="8172069"/>
                <a:ext cx="397993" cy="1353210"/>
              </a:xfrm>
              <a:custGeom>
                <a:avLst/>
                <a:gdLst>
                  <a:gd name="connsiteX0" fmla="*/ 0 w 397993"/>
                  <a:gd name="connsiteY0" fmla="*/ 1353210 h 1353210"/>
                  <a:gd name="connsiteX1" fmla="*/ 397993 w 397993"/>
                  <a:gd name="connsiteY1" fmla="*/ 1353210 h 1353210"/>
                  <a:gd name="connsiteX2" fmla="*/ 397993 w 397993"/>
                  <a:gd name="connsiteY2" fmla="*/ 0 h 1353210"/>
                  <a:gd name="connsiteX3" fmla="*/ 0 w 397993"/>
                  <a:gd name="connsiteY3" fmla="*/ 0 h 1353210"/>
                </a:gdLst>
                <a:ahLst/>
                <a:cxnLst>
                  <a:cxn ang="0">
                    <a:pos x="connsiteX0" y="connsiteY0"/>
                  </a:cxn>
                  <a:cxn ang="1">
                    <a:pos x="connsiteX1" y="connsiteY1"/>
                  </a:cxn>
                  <a:cxn ang="2">
                    <a:pos x="connsiteX2" y="connsiteY2"/>
                  </a:cxn>
                  <a:cxn ang="3">
                    <a:pos x="connsiteX3" y="connsiteY3"/>
                  </a:cxn>
                </a:cxnLst>
                <a:rect l="l" t="t" r="r" b="b"/>
                <a:pathLst>
                  <a:path w="397993" h="1353210">
                    <a:moveTo>
                      <a:pt x="0" y="1353210"/>
                    </a:moveTo>
                    <a:lnTo>
                      <a:pt x="397993" y="1353210"/>
                    </a:lnTo>
                    <a:lnTo>
                      <a:pt x="397993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12700" cap="flat">
                <a:solidFill>
                  <a:srgbClr val="FFFFFF">
                    <a:alpha val="0"/>
                  </a:srgbClr>
                </a:solidFill>
                <a:prstDash val="solid"/>
              </a:ln>
            </p:spPr>
            <p:style>
              <a:lnRef idx="1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" name="Freeform 32"/>
              <p:cNvSpPr/>
              <p:nvPr/>
            </p:nvSpPr>
            <p:spPr>
              <a:xfrm>
                <a:off x="12855325" y="7614865"/>
                <a:ext cx="1351623" cy="1927035"/>
              </a:xfrm>
              <a:custGeom>
                <a:avLst/>
                <a:gdLst>
                  <a:gd name="connsiteX0" fmla="*/ 671937 w 1351623"/>
                  <a:gd name="connsiteY0" fmla="*/ 852282 h 1927035"/>
                  <a:gd name="connsiteX1" fmla="*/ 398011 w 1351623"/>
                  <a:gd name="connsiteY1" fmla="*/ 985683 h 1927035"/>
                  <a:gd name="connsiteX2" fmla="*/ 398011 w 1351623"/>
                  <a:gd name="connsiteY2" fmla="*/ 1490952 h 1927035"/>
                  <a:gd name="connsiteX3" fmla="*/ 677309 w 1351623"/>
                  <a:gd name="connsiteY3" fmla="*/ 1616568 h 1927035"/>
                  <a:gd name="connsiteX4" fmla="*/ 941228 w 1351623"/>
                  <a:gd name="connsiteY4" fmla="*/ 1224087 h 1927035"/>
                  <a:gd name="connsiteX5" fmla="*/ 671937 w 1351623"/>
                  <a:gd name="connsiteY5" fmla="*/ 852282 h 1927035"/>
                  <a:gd name="connsiteX6" fmla="*/ 0 w 1351623"/>
                  <a:gd name="connsiteY6" fmla="*/ 0 h 1927035"/>
                  <a:gd name="connsiteX7" fmla="*/ 398005 w 1351623"/>
                  <a:gd name="connsiteY7" fmla="*/ 0 h 1927035"/>
                  <a:gd name="connsiteX8" fmla="*/ 398005 w 1351623"/>
                  <a:gd name="connsiteY8" fmla="*/ 749821 h 1927035"/>
                  <a:gd name="connsiteX9" fmla="*/ 823252 w 1351623"/>
                  <a:gd name="connsiteY9" fmla="*/ 511137 h 1927035"/>
                  <a:gd name="connsiteX10" fmla="*/ 1351623 w 1351623"/>
                  <a:gd name="connsiteY10" fmla="*/ 1221600 h 1927035"/>
                  <a:gd name="connsiteX11" fmla="*/ 817042 w 1351623"/>
                  <a:gd name="connsiteY11" fmla="*/ 1927035 h 1927035"/>
                  <a:gd name="connsiteX12" fmla="*/ 398005 w 1351623"/>
                  <a:gd name="connsiteY12" fmla="*/ 1744675 h 1927035"/>
                  <a:gd name="connsiteX13" fmla="*/ 398005 w 1351623"/>
                  <a:gd name="connsiteY13" fmla="*/ 1910410 h 1927035"/>
                  <a:gd name="connsiteX14" fmla="*/ 0 w 1351623"/>
                  <a:gd name="connsiteY14" fmla="*/ 1910410 h 19270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351623" h="1927035">
                    <a:moveTo>
                      <a:pt x="671937" y="852282"/>
                    </a:moveTo>
                    <a:cubicBezTo>
                      <a:pt x="567048" y="852282"/>
                      <a:pt x="477602" y="916480"/>
                      <a:pt x="398011" y="985683"/>
                    </a:cubicBezTo>
                    <a:lnTo>
                      <a:pt x="398011" y="1490952"/>
                    </a:lnTo>
                    <a:cubicBezTo>
                      <a:pt x="477602" y="1575610"/>
                      <a:pt x="567048" y="1616568"/>
                      <a:pt x="677309" y="1616568"/>
                    </a:cubicBezTo>
                    <a:cubicBezTo>
                      <a:pt x="848950" y="1616568"/>
                      <a:pt x="941228" y="1473147"/>
                      <a:pt x="941228" y="1224087"/>
                    </a:cubicBezTo>
                    <a:cubicBezTo>
                      <a:pt x="941228" y="996008"/>
                      <a:pt x="856799" y="852282"/>
                      <a:pt x="671937" y="852282"/>
                    </a:cubicBezTo>
                    <a:close/>
                    <a:moveTo>
                      <a:pt x="0" y="0"/>
                    </a:moveTo>
                    <a:lnTo>
                      <a:pt x="398005" y="0"/>
                    </a:lnTo>
                    <a:lnTo>
                      <a:pt x="398005" y="749821"/>
                    </a:lnTo>
                    <a:cubicBezTo>
                      <a:pt x="477609" y="623900"/>
                      <a:pt x="620878" y="511137"/>
                      <a:pt x="823252" y="511137"/>
                    </a:cubicBezTo>
                    <a:cubicBezTo>
                      <a:pt x="1133729" y="511137"/>
                      <a:pt x="1351623" y="749821"/>
                      <a:pt x="1351623" y="1221600"/>
                    </a:cubicBezTo>
                    <a:cubicBezTo>
                      <a:pt x="1351623" y="1693609"/>
                      <a:pt x="1129678" y="1927035"/>
                      <a:pt x="817042" y="1927035"/>
                    </a:cubicBezTo>
                    <a:cubicBezTo>
                      <a:pt x="632841" y="1927035"/>
                      <a:pt x="477609" y="1860347"/>
                      <a:pt x="398005" y="1744675"/>
                    </a:cubicBezTo>
                    <a:lnTo>
                      <a:pt x="398005" y="1910410"/>
                    </a:lnTo>
                    <a:lnTo>
                      <a:pt x="0" y="1910410"/>
                    </a:lnTo>
                    <a:close/>
                  </a:path>
                </a:pathLst>
              </a:custGeom>
              <a:grpFill/>
              <a:ln w="12700" cap="flat">
                <a:solidFill>
                  <a:srgbClr val="FFFFFF">
                    <a:alpha val="0"/>
                  </a:srgbClr>
                </a:solidFill>
                <a:prstDash val="solid"/>
              </a:ln>
            </p:spPr>
            <p:style>
              <a:lnRef idx="1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34" name="Freeform 33"/>
              <p:cNvSpPr/>
              <p:nvPr/>
            </p:nvSpPr>
            <p:spPr>
              <a:xfrm>
                <a:off x="14369367" y="8126006"/>
                <a:ext cx="1300620" cy="1416914"/>
              </a:xfrm>
              <a:custGeom>
                <a:avLst/>
                <a:gdLst>
                  <a:gd name="connsiteX0" fmla="*/ 873968 w 1300620"/>
                  <a:gd name="connsiteY0" fmla="*/ 733614 h 1416914"/>
                  <a:gd name="connsiteX1" fmla="*/ 402519 w 1300620"/>
                  <a:gd name="connsiteY1" fmla="*/ 974520 h 1416914"/>
                  <a:gd name="connsiteX2" fmla="*/ 557434 w 1300620"/>
                  <a:gd name="connsiteY2" fmla="*/ 1105432 h 1416914"/>
                  <a:gd name="connsiteX3" fmla="*/ 873968 w 1300620"/>
                  <a:gd name="connsiteY3" fmla="*/ 987347 h 1416914"/>
                  <a:gd name="connsiteX4" fmla="*/ 739648 w 1300620"/>
                  <a:gd name="connsiteY4" fmla="*/ 0 h 1416914"/>
                  <a:gd name="connsiteX5" fmla="*/ 1271968 w 1300620"/>
                  <a:gd name="connsiteY5" fmla="*/ 535940 h 1416914"/>
                  <a:gd name="connsiteX6" fmla="*/ 1271968 w 1300620"/>
                  <a:gd name="connsiteY6" fmla="*/ 1061898 h 1416914"/>
                  <a:gd name="connsiteX7" fmla="*/ 1300620 w 1300620"/>
                  <a:gd name="connsiteY7" fmla="*/ 1399273 h 1416914"/>
                  <a:gd name="connsiteX8" fmla="*/ 890257 w 1300620"/>
                  <a:gd name="connsiteY8" fmla="*/ 1399273 h 1416914"/>
                  <a:gd name="connsiteX9" fmla="*/ 859561 w 1300620"/>
                  <a:gd name="connsiteY9" fmla="*/ 1197381 h 1416914"/>
                  <a:gd name="connsiteX10" fmla="*/ 386067 w 1300620"/>
                  <a:gd name="connsiteY10" fmla="*/ 1416914 h 1416914"/>
                  <a:gd name="connsiteX11" fmla="*/ 0 w 1300620"/>
                  <a:gd name="connsiteY11" fmla="*/ 1046582 h 1416914"/>
                  <a:gd name="connsiteX12" fmla="*/ 873963 w 1300620"/>
                  <a:gd name="connsiteY12" fmla="*/ 507721 h 1416914"/>
                  <a:gd name="connsiteX13" fmla="*/ 873963 w 1300620"/>
                  <a:gd name="connsiteY13" fmla="*/ 474536 h 1416914"/>
                  <a:gd name="connsiteX14" fmla="*/ 682244 w 1300620"/>
                  <a:gd name="connsiteY14" fmla="*/ 310439 h 1416914"/>
                  <a:gd name="connsiteX15" fmla="*/ 229794 w 1300620"/>
                  <a:gd name="connsiteY15" fmla="*/ 479577 h 1416914"/>
                  <a:gd name="connsiteX16" fmla="*/ 53480 w 1300620"/>
                  <a:gd name="connsiteY16" fmla="*/ 243700 h 1416914"/>
                  <a:gd name="connsiteX17" fmla="*/ 739648 w 1300620"/>
                  <a:gd name="connsiteY17" fmla="*/ 0 h 14169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300620" h="1416914">
                    <a:moveTo>
                      <a:pt x="873968" y="733614"/>
                    </a:moveTo>
                    <a:cubicBezTo>
                      <a:pt x="555579" y="766825"/>
                      <a:pt x="402519" y="848905"/>
                      <a:pt x="402519" y="974520"/>
                    </a:cubicBezTo>
                    <a:cubicBezTo>
                      <a:pt x="402519" y="1061896"/>
                      <a:pt x="467848" y="1105432"/>
                      <a:pt x="557434" y="1105432"/>
                    </a:cubicBezTo>
                    <a:cubicBezTo>
                      <a:pt x="701172" y="1105432"/>
                      <a:pt x="794365" y="1056613"/>
                      <a:pt x="873968" y="987347"/>
                    </a:cubicBezTo>
                    <a:close/>
                    <a:moveTo>
                      <a:pt x="739648" y="0"/>
                    </a:moveTo>
                    <a:cubicBezTo>
                      <a:pt x="1113663" y="0"/>
                      <a:pt x="1271968" y="184823"/>
                      <a:pt x="1271968" y="535940"/>
                    </a:cubicBezTo>
                    <a:lnTo>
                      <a:pt x="1271968" y="1061898"/>
                    </a:lnTo>
                    <a:cubicBezTo>
                      <a:pt x="1271968" y="1226071"/>
                      <a:pt x="1272400" y="1319670"/>
                      <a:pt x="1300620" y="1399273"/>
                    </a:cubicBezTo>
                    <a:lnTo>
                      <a:pt x="890257" y="1399273"/>
                    </a:lnTo>
                    <a:cubicBezTo>
                      <a:pt x="872376" y="1319670"/>
                      <a:pt x="859561" y="1274115"/>
                      <a:pt x="859561" y="1197381"/>
                    </a:cubicBezTo>
                    <a:cubicBezTo>
                      <a:pt x="733933" y="1338326"/>
                      <a:pt x="588759" y="1416914"/>
                      <a:pt x="386067" y="1416914"/>
                    </a:cubicBezTo>
                    <a:cubicBezTo>
                      <a:pt x="175882" y="1416914"/>
                      <a:pt x="0" y="1279944"/>
                      <a:pt x="0" y="1046582"/>
                    </a:cubicBezTo>
                    <a:cubicBezTo>
                      <a:pt x="0" y="731126"/>
                      <a:pt x="237172" y="556616"/>
                      <a:pt x="873963" y="507721"/>
                    </a:cubicBezTo>
                    <a:lnTo>
                      <a:pt x="873963" y="474536"/>
                    </a:lnTo>
                    <a:cubicBezTo>
                      <a:pt x="873963" y="374650"/>
                      <a:pt x="815365" y="310439"/>
                      <a:pt x="682244" y="310439"/>
                    </a:cubicBezTo>
                    <a:cubicBezTo>
                      <a:pt x="507771" y="310439"/>
                      <a:pt x="355359" y="382143"/>
                      <a:pt x="229794" y="479577"/>
                    </a:cubicBezTo>
                    <a:lnTo>
                      <a:pt x="53480" y="243700"/>
                    </a:lnTo>
                    <a:cubicBezTo>
                      <a:pt x="189446" y="120612"/>
                      <a:pt x="398513" y="0"/>
                      <a:pt x="739648" y="0"/>
                    </a:cubicBezTo>
                    <a:close/>
                  </a:path>
                </a:pathLst>
              </a:custGeom>
              <a:grpFill/>
              <a:ln w="12700" cap="flat">
                <a:solidFill>
                  <a:srgbClr val="FFFFFF">
                    <a:alpha val="0"/>
                  </a:srgbClr>
                </a:solidFill>
                <a:prstDash val="solid"/>
              </a:ln>
            </p:spPr>
            <p:style>
              <a:lnRef idx="1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3" name="Freeform 22"/>
            <p:cNvSpPr/>
            <p:nvPr/>
          </p:nvSpPr>
          <p:spPr>
            <a:xfrm>
              <a:off x="26342381" y="3389428"/>
              <a:ext cx="5121288" cy="3432137"/>
            </a:xfrm>
            <a:custGeom>
              <a:avLst/>
              <a:gdLst>
                <a:gd name="connsiteX0" fmla="*/ 399682 w 5121288"/>
                <a:gd name="connsiteY0" fmla="*/ 3432137 h 3432137"/>
                <a:gd name="connsiteX1" fmla="*/ 574548 w 5121288"/>
                <a:gd name="connsiteY1" fmla="*/ 3326651 h 3432137"/>
                <a:gd name="connsiteX2" fmla="*/ 1976691 w 5121288"/>
                <a:gd name="connsiteY2" fmla="*/ 738289 h 3432137"/>
                <a:gd name="connsiteX3" fmla="*/ 3378708 w 5121288"/>
                <a:gd name="connsiteY3" fmla="*/ 3326651 h 3432137"/>
                <a:gd name="connsiteX4" fmla="*/ 3553625 w 5121288"/>
                <a:gd name="connsiteY4" fmla="*/ 3432137 h 3432137"/>
                <a:gd name="connsiteX5" fmla="*/ 3953256 w 5121288"/>
                <a:gd name="connsiteY5" fmla="*/ 3432137 h 3432137"/>
                <a:gd name="connsiteX6" fmla="*/ 2151545 w 5121288"/>
                <a:gd name="connsiteY6" fmla="*/ 105524 h 3432137"/>
                <a:gd name="connsiteX7" fmla="*/ 1976691 w 5121288"/>
                <a:gd name="connsiteY7" fmla="*/ 0 h 3432137"/>
                <a:gd name="connsiteX8" fmla="*/ 1802282 w 5121288"/>
                <a:gd name="connsiteY8" fmla="*/ 104661 h 3432137"/>
                <a:gd name="connsiteX9" fmla="*/ 0 w 5121288"/>
                <a:gd name="connsiteY9" fmla="*/ 3432137 h 3432137"/>
                <a:gd name="connsiteX11" fmla="*/ 1167981 w 5121288"/>
                <a:gd name="connsiteY11" fmla="*/ 3432137 h 3432137"/>
                <a:gd name="connsiteX12" fmla="*/ 1567650 w 5121288"/>
                <a:gd name="connsiteY12" fmla="*/ 3432137 h 3432137"/>
                <a:gd name="connsiteX13" fmla="*/ 1742503 w 5121288"/>
                <a:gd name="connsiteY13" fmla="*/ 3326651 h 3432137"/>
                <a:gd name="connsiteX14" fmla="*/ 2235187 w 5121288"/>
                <a:gd name="connsiteY14" fmla="*/ 2416848 h 3432137"/>
                <a:gd name="connsiteX15" fmla="*/ 1976691 w 5121288"/>
                <a:gd name="connsiteY15" fmla="*/ 1939480 h 3432137"/>
                <a:gd name="connsiteX17" fmla="*/ 4546676 w 5121288"/>
                <a:gd name="connsiteY17" fmla="*/ 3326651 h 3432137"/>
                <a:gd name="connsiteX18" fmla="*/ 2744635 w 5121288"/>
                <a:gd name="connsiteY18" fmla="*/ 0 h 3432137"/>
                <a:gd name="connsiteX19" fmla="*/ 3144418 w 5121288"/>
                <a:gd name="connsiteY19" fmla="*/ 0 h 3432137"/>
                <a:gd name="connsiteX20" fmla="*/ 3319247 w 5121288"/>
                <a:gd name="connsiteY20" fmla="*/ 105524 h 3432137"/>
                <a:gd name="connsiteX21" fmla="*/ 5121288 w 5121288"/>
                <a:gd name="connsiteY21" fmla="*/ 3432137 h 3432137"/>
                <a:gd name="connsiteX22" fmla="*/ 4721581 w 5121288"/>
                <a:gd name="connsiteY22" fmla="*/ 3432137 h 3432137"/>
                <a:gd name="connsiteX23" fmla="*/ 4546676 w 5121288"/>
                <a:gd name="connsiteY23" fmla="*/ 3326651 h 3432137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  <a:cxn ang="5">
                  <a:pos x="connsiteX5" y="connsiteY5"/>
                </a:cxn>
                <a:cxn ang="6">
                  <a:pos x="connsiteX6" y="connsiteY6"/>
                </a:cxn>
                <a:cxn ang="7">
                  <a:pos x="connsiteX7" y="connsiteY7"/>
                </a:cxn>
                <a:cxn ang="8">
                  <a:pos x="connsiteX8" y="connsiteY8"/>
                </a:cxn>
                <a:cxn ang="9">
                  <a:pos x="connsiteX9" y="connsiteY9"/>
                </a:cxn>
                <a:cxn ang="11">
                  <a:pos x="connsiteX11" y="connsiteY11"/>
                </a:cxn>
                <a:cxn ang="12">
                  <a:pos x="connsiteX12" y="connsiteY12"/>
                </a:cxn>
                <a:cxn ang="13">
                  <a:pos x="connsiteX13" y="connsiteY13"/>
                </a:cxn>
                <a:cxn ang="14">
                  <a:pos x="connsiteX14" y="connsiteY14"/>
                </a:cxn>
                <a:cxn ang="15">
                  <a:pos x="connsiteX15" y="connsiteY15"/>
                </a:cxn>
                <a:cxn ang="17">
                  <a:pos x="connsiteX17" y="connsiteY17"/>
                </a:cxn>
                <a:cxn ang="18">
                  <a:pos x="connsiteX18" y="connsiteY18"/>
                </a:cxn>
                <a:cxn ang="19">
                  <a:pos x="connsiteX19" y="connsiteY19"/>
                </a:cxn>
                <a:cxn ang="20">
                  <a:pos x="connsiteX20" y="connsiteY20"/>
                </a:cxn>
                <a:cxn ang="21">
                  <a:pos x="connsiteX21" y="connsiteY21"/>
                </a:cxn>
                <a:cxn ang="22">
                  <a:pos x="connsiteX22" y="connsiteY22"/>
                </a:cxn>
                <a:cxn ang="23">
                  <a:pos x="connsiteX23" y="connsiteY23"/>
                </a:cxn>
              </a:cxnLst>
              <a:rect l="l" t="t" r="r" b="b"/>
              <a:pathLst>
                <a:path w="5121288" h="3432137">
                  <a:moveTo>
                    <a:pt x="399682" y="3432137"/>
                  </a:moveTo>
                  <a:cubicBezTo>
                    <a:pt x="475551" y="3432137"/>
                    <a:pt x="541477" y="3389389"/>
                    <a:pt x="574548" y="3326651"/>
                  </a:cubicBezTo>
                  <a:lnTo>
                    <a:pt x="1976691" y="738289"/>
                  </a:lnTo>
                  <a:lnTo>
                    <a:pt x="3378708" y="3326651"/>
                  </a:lnTo>
                  <a:cubicBezTo>
                    <a:pt x="3411830" y="3389389"/>
                    <a:pt x="3477743" y="3432137"/>
                    <a:pt x="3553625" y="3432137"/>
                  </a:cubicBezTo>
                  <a:lnTo>
                    <a:pt x="3953256" y="3432137"/>
                  </a:lnTo>
                  <a:lnTo>
                    <a:pt x="2151545" y="105524"/>
                  </a:lnTo>
                  <a:cubicBezTo>
                    <a:pt x="2118436" y="42786"/>
                    <a:pt x="2052549" y="0"/>
                    <a:pt x="1976691" y="0"/>
                  </a:cubicBezTo>
                  <a:cubicBezTo>
                    <a:pt x="1901177" y="0"/>
                    <a:pt x="1835531" y="42405"/>
                    <a:pt x="1802282" y="104661"/>
                  </a:cubicBezTo>
                  <a:lnTo>
                    <a:pt x="0" y="3432137"/>
                  </a:lnTo>
                  <a:moveTo>
                    <a:pt x="1167981" y="3432137"/>
                  </a:moveTo>
                  <a:lnTo>
                    <a:pt x="1567650" y="3432137"/>
                  </a:lnTo>
                  <a:cubicBezTo>
                    <a:pt x="1643558" y="3432137"/>
                    <a:pt x="1709433" y="3389389"/>
                    <a:pt x="1742503" y="3326651"/>
                  </a:cubicBezTo>
                  <a:lnTo>
                    <a:pt x="2235187" y="2416848"/>
                  </a:lnTo>
                  <a:lnTo>
                    <a:pt x="1976691" y="1939480"/>
                  </a:lnTo>
                  <a:moveTo>
                    <a:pt x="4546676" y="3326651"/>
                  </a:moveTo>
                  <a:lnTo>
                    <a:pt x="2744635" y="0"/>
                  </a:lnTo>
                  <a:lnTo>
                    <a:pt x="3144418" y="0"/>
                  </a:lnTo>
                  <a:cubicBezTo>
                    <a:pt x="3220288" y="0"/>
                    <a:pt x="3286125" y="42786"/>
                    <a:pt x="3319247" y="105524"/>
                  </a:cubicBezTo>
                  <a:lnTo>
                    <a:pt x="5121288" y="3432137"/>
                  </a:lnTo>
                  <a:lnTo>
                    <a:pt x="4721581" y="3432137"/>
                  </a:lnTo>
                  <a:cubicBezTo>
                    <a:pt x="4645711" y="3432137"/>
                    <a:pt x="4579798" y="3389389"/>
                    <a:pt x="4546676" y="3326651"/>
                  </a:cubicBezTo>
                </a:path>
              </a:pathLst>
            </a:custGeom>
            <a:solidFill>
              <a:schemeClr val="tx2"/>
            </a:solidFill>
            <a:ln w="12700" cap="flat">
              <a:solidFill>
                <a:srgbClr val="FFFFFF">
                  <a:alpha val="0"/>
                </a:srgbClr>
              </a:solidFill>
              <a:prstDash val="solid"/>
            </a:ln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4454168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Placeholder 3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3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50292000" cy="10058400"/>
          </a:xfrm>
          <a:prstGeom prst="rect">
            <a:avLst/>
          </a:prstGeom>
        </p:spPr>
      </p:pic>
      <p:grpSp>
        <p:nvGrpSpPr>
          <p:cNvPr id="35" name="Group 34"/>
          <p:cNvGrpSpPr/>
          <p:nvPr/>
        </p:nvGrpSpPr>
        <p:grpSpPr>
          <a:xfrm>
            <a:off x="22659986" y="0"/>
            <a:ext cx="9319420" cy="10058400"/>
            <a:chOff x="22659986" y="0"/>
            <a:chExt cx="9319420" cy="10058400"/>
          </a:xfrm>
        </p:grpSpPr>
        <p:pic>
          <p:nvPicPr>
            <p:cNvPr id="29" name="Picture 28"/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5057" r="36412"/>
            <a:stretch/>
          </p:blipFill>
          <p:spPr>
            <a:xfrm>
              <a:off x="22659986" y="0"/>
              <a:ext cx="9319420" cy="10058400"/>
            </a:xfrm>
            <a:prstGeom prst="rect">
              <a:avLst/>
            </a:prstGeom>
          </p:spPr>
        </p:pic>
        <p:cxnSp>
          <p:nvCxnSpPr>
            <p:cNvPr id="33" name="Straight Connector 32"/>
            <p:cNvCxnSpPr/>
            <p:nvPr/>
          </p:nvCxnSpPr>
          <p:spPr>
            <a:xfrm>
              <a:off x="22659986" y="0"/>
              <a:ext cx="0" cy="1005840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/>
            <p:nvPr/>
          </p:nvCxnSpPr>
          <p:spPr>
            <a:xfrm>
              <a:off x="31979406" y="0"/>
              <a:ext cx="0" cy="1005840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Tools of the Trade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25014824" y="1113242"/>
            <a:ext cx="4701608" cy="96949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fontAlgn="base">
              <a:lnSpc>
                <a:spcPct val="90000"/>
              </a:lnSpc>
              <a:spcAft>
                <a:spcPct val="0"/>
              </a:spcAft>
              <a:buClr>
                <a:srgbClr val="F0AB00"/>
              </a:buClr>
              <a:buSzPct val="80000"/>
            </a:pPr>
            <a:r>
              <a:rPr lang="en-US" sz="7000" kern="0" dirty="0" smtClean="0">
                <a:solidFill>
                  <a:schemeClr val="accent1">
                    <a:lumMod val="75000"/>
                  </a:schemeClr>
                </a:solidFill>
                <a:latin typeface="+mj-lt"/>
                <a:ea typeface="Arial Unicode MS" pitchFamily="34" charset="-128"/>
                <a:cs typeface="Arial Unicode MS" pitchFamily="34" charset="-128"/>
              </a:rPr>
              <a:t>R</a:t>
            </a:r>
            <a:r>
              <a:rPr lang="en-US" sz="7000" kern="0" dirty="0" smtClean="0">
                <a:latin typeface="+mj-lt"/>
                <a:ea typeface="Arial Unicode MS" pitchFamily="34" charset="-128"/>
                <a:cs typeface="Arial Unicode MS" pitchFamily="34" charset="-128"/>
              </a:rPr>
              <a:t>esponsible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12903261" y="1113242"/>
            <a:ext cx="7499883" cy="166199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fontAlgn="base">
              <a:lnSpc>
                <a:spcPct val="90000"/>
              </a:lnSpc>
              <a:spcAft>
                <a:spcPct val="0"/>
              </a:spcAft>
              <a:buClr>
                <a:srgbClr val="F0AB00"/>
              </a:buClr>
              <a:buSzPct val="80000"/>
            </a:pPr>
            <a:r>
              <a:rPr lang="en-US" sz="6000" kern="0" dirty="0">
                <a:ea typeface="Arial Unicode MS" pitchFamily="34" charset="-128"/>
                <a:cs typeface="Arial Unicode MS" pitchFamily="34" charset="-128"/>
              </a:rPr>
              <a:t>Marketing Operations Maturity Model 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33355832" y="1113242"/>
            <a:ext cx="8493330" cy="166199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fontAlgn="base">
              <a:lnSpc>
                <a:spcPct val="90000"/>
              </a:lnSpc>
              <a:spcAft>
                <a:spcPct val="0"/>
              </a:spcAft>
              <a:buClr>
                <a:srgbClr val="F0AB00"/>
              </a:buClr>
              <a:buSzPct val="80000"/>
            </a:pPr>
            <a:r>
              <a:rPr lang="en-US" sz="6000" kern="0" dirty="0">
                <a:ea typeface="Arial Unicode MS" pitchFamily="34" charset="-128"/>
                <a:cs typeface="Arial Unicode MS" pitchFamily="34" charset="-128"/>
              </a:rPr>
              <a:t>Integrated Marketing Planning Process </a:t>
            </a:r>
            <a:endParaRPr lang="en-US" sz="6000" kern="0" dirty="0" smtClean="0"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25173521" y="3852000"/>
            <a:ext cx="3516988" cy="96949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fontAlgn="base">
              <a:lnSpc>
                <a:spcPct val="90000"/>
              </a:lnSpc>
              <a:spcAft>
                <a:spcPct val="0"/>
              </a:spcAft>
              <a:buClr>
                <a:srgbClr val="F0AB00"/>
              </a:buClr>
              <a:buSzPct val="80000"/>
            </a:pPr>
            <a:r>
              <a:rPr lang="en-US" sz="7000" kern="0" dirty="0" smtClean="0">
                <a:solidFill>
                  <a:schemeClr val="accent1">
                    <a:lumMod val="75000"/>
                  </a:schemeClr>
                </a:solidFill>
                <a:latin typeface="+mj-lt"/>
                <a:ea typeface="Arial Unicode MS" pitchFamily="34" charset="-128"/>
                <a:cs typeface="Arial Unicode MS" pitchFamily="34" charset="-128"/>
              </a:rPr>
              <a:t>I</a:t>
            </a:r>
            <a:r>
              <a:rPr lang="en-US" sz="7000" kern="0" dirty="0" smtClean="0">
                <a:latin typeface="+mj-lt"/>
                <a:ea typeface="Arial Unicode MS" pitchFamily="34" charset="-128"/>
                <a:cs typeface="Arial Unicode MS" pitchFamily="34" charset="-128"/>
              </a:rPr>
              <a:t>nformed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25014824" y="2026161"/>
            <a:ext cx="4772140" cy="96949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fontAlgn="base">
              <a:lnSpc>
                <a:spcPct val="90000"/>
              </a:lnSpc>
              <a:spcAft>
                <a:spcPct val="0"/>
              </a:spcAft>
              <a:buClr>
                <a:srgbClr val="F0AB00"/>
              </a:buClr>
              <a:buSzPct val="80000"/>
            </a:pPr>
            <a:r>
              <a:rPr lang="en-US" sz="7000" kern="0" dirty="0" smtClean="0">
                <a:solidFill>
                  <a:schemeClr val="accent1">
                    <a:lumMod val="75000"/>
                  </a:schemeClr>
                </a:solidFill>
                <a:latin typeface="+mj-lt"/>
                <a:ea typeface="Arial Unicode MS" pitchFamily="34" charset="-128"/>
                <a:cs typeface="Arial Unicode MS" pitchFamily="34" charset="-128"/>
              </a:rPr>
              <a:t>A</a:t>
            </a:r>
            <a:r>
              <a:rPr lang="en-US" sz="7000" kern="0" dirty="0" smtClean="0">
                <a:latin typeface="+mj-lt"/>
                <a:ea typeface="Arial Unicode MS" pitchFamily="34" charset="-128"/>
                <a:cs typeface="Arial Unicode MS" pitchFamily="34" charset="-128"/>
              </a:rPr>
              <a:t>ccountable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25014824" y="2939080"/>
            <a:ext cx="3834383" cy="96949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fontAlgn="base">
              <a:lnSpc>
                <a:spcPct val="90000"/>
              </a:lnSpc>
              <a:spcAft>
                <a:spcPct val="0"/>
              </a:spcAft>
              <a:buClr>
                <a:srgbClr val="F0AB00"/>
              </a:buClr>
              <a:buSzPct val="80000"/>
            </a:pPr>
            <a:r>
              <a:rPr lang="en-US" sz="7000" kern="0" dirty="0" smtClean="0">
                <a:solidFill>
                  <a:schemeClr val="accent1">
                    <a:lumMod val="75000"/>
                  </a:schemeClr>
                </a:solidFill>
                <a:latin typeface="+mj-lt"/>
                <a:ea typeface="Arial Unicode MS" pitchFamily="34" charset="-128"/>
                <a:cs typeface="Arial Unicode MS" pitchFamily="34" charset="-128"/>
              </a:rPr>
              <a:t>C</a:t>
            </a:r>
            <a:r>
              <a:rPr lang="en-US" sz="7000" kern="0" dirty="0" smtClean="0">
                <a:latin typeface="+mj-lt"/>
                <a:ea typeface="Arial Unicode MS" pitchFamily="34" charset="-128"/>
                <a:cs typeface="Arial Unicode MS" pitchFamily="34" charset="-128"/>
              </a:rPr>
              <a:t>onsulted</a:t>
            </a:r>
          </a:p>
        </p:txBody>
      </p:sp>
      <p:grpSp>
        <p:nvGrpSpPr>
          <p:cNvPr id="26" name="Group 25"/>
          <p:cNvGrpSpPr/>
          <p:nvPr/>
        </p:nvGrpSpPr>
        <p:grpSpPr>
          <a:xfrm>
            <a:off x="12903261" y="3172138"/>
            <a:ext cx="8385125" cy="5833318"/>
            <a:chOff x="13549427" y="2027338"/>
            <a:chExt cx="10925172" cy="7600364"/>
          </a:xfrm>
        </p:grpSpPr>
        <p:pic>
          <p:nvPicPr>
            <p:cNvPr id="9" name="Picture 8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549427" y="2027338"/>
              <a:ext cx="10925172" cy="7600364"/>
            </a:xfrm>
            <a:prstGeom prst="rect">
              <a:avLst/>
            </a:prstGeom>
            <a:effectLst>
              <a:outerShdw blurRad="254000" dist="635000" dir="3120000" algn="tl" rotWithShape="0">
                <a:prstClr val="black">
                  <a:alpha val="40000"/>
                </a:prstClr>
              </a:outerShdw>
            </a:effectLst>
          </p:spPr>
        </p:pic>
        <p:grpSp>
          <p:nvGrpSpPr>
            <p:cNvPr id="8" name="Group 7"/>
            <p:cNvGrpSpPr/>
            <p:nvPr/>
          </p:nvGrpSpPr>
          <p:grpSpPr>
            <a:xfrm>
              <a:off x="14066013" y="2536924"/>
              <a:ext cx="9970449" cy="6581192"/>
              <a:chOff x="19036155" y="996808"/>
              <a:chExt cx="12218078" cy="8064784"/>
            </a:xfrm>
          </p:grpSpPr>
          <p:sp>
            <p:nvSpPr>
              <p:cNvPr id="3" name="Rectangle 2"/>
              <p:cNvSpPr/>
              <p:nvPr/>
            </p:nvSpPr>
            <p:spPr bwMode="gray">
              <a:xfrm>
                <a:off x="19036155" y="996808"/>
                <a:ext cx="12218078" cy="8064784"/>
              </a:xfrm>
              <a:prstGeom prst="rect">
                <a:avLst/>
              </a:prstGeom>
              <a:solidFill>
                <a:schemeClr val="tx1">
                  <a:alpha val="80000"/>
                </a:schemeClr>
              </a:solidFill>
              <a:ln w="6350" algn="ctr">
                <a:noFill/>
                <a:miter lim="800000"/>
                <a:headEnd/>
                <a:tailEnd/>
              </a:ln>
            </p:spPr>
            <p:txBody>
              <a:bodyPr lIns="90000" tIns="72000" rIns="90000" bIns="72000" rtlCol="0" anchor="ctr"/>
              <a:lstStyle/>
              <a:p>
                <a:pPr marR="0" algn="ctr" defTabSz="91440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>
                    <a:srgbClr val="F0AB00"/>
                  </a:buClr>
                  <a:buSzPct val="80000"/>
                  <a:tabLst/>
                </a:pPr>
                <a:endParaRPr kumimoji="0" lang="en-US" sz="2000" b="0" i="0" u="none" strike="noStrike" kern="0" cap="none" spc="0" normalizeH="0" baseline="0" noProof="0" dirty="0" err="1" smtClean="0">
                  <a:ln>
                    <a:noFill/>
                  </a:ln>
                  <a:effectLst/>
                  <a:uLnTx/>
                  <a:uFillTx/>
                  <a:ea typeface="Arial Unicode MS" pitchFamily="34" charset="-128"/>
                  <a:cs typeface="Arial Unicode MS" pitchFamily="34" charset="-128"/>
                </a:endParaRPr>
              </a:p>
            </p:txBody>
          </p:sp>
          <p:pic>
            <p:nvPicPr>
              <p:cNvPr id="2" name="Picture 1"/>
              <p:cNvPicPr>
                <a:picLocks noChangeAspect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9036155" y="996808"/>
                <a:ext cx="12218078" cy="8064784"/>
              </a:xfrm>
              <a:prstGeom prst="rect">
                <a:avLst/>
              </a:prstGeom>
            </p:spPr>
          </p:pic>
        </p:grpSp>
      </p:grpSp>
      <p:grpSp>
        <p:nvGrpSpPr>
          <p:cNvPr id="24" name="Group 23"/>
          <p:cNvGrpSpPr/>
          <p:nvPr/>
        </p:nvGrpSpPr>
        <p:grpSpPr>
          <a:xfrm>
            <a:off x="33355832" y="3172137"/>
            <a:ext cx="7086210" cy="5442209"/>
            <a:chOff x="34988630" y="-6413947"/>
            <a:chExt cx="7360228" cy="5652655"/>
          </a:xfrm>
        </p:grpSpPr>
        <p:pic>
          <p:nvPicPr>
            <p:cNvPr id="22" name="Picture 21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988630" y="-6413947"/>
              <a:ext cx="7360228" cy="5652655"/>
            </a:xfrm>
            <a:prstGeom prst="rect">
              <a:avLst/>
            </a:prstGeom>
            <a:effectLst>
              <a:outerShdw blurRad="165100" dist="241300" dir="3840000" algn="t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11" name="Picture 10"/>
            <p:cNvPicPr>
              <a:picLocks noChangeAspect="1"/>
            </p:cNvPicPr>
            <p:nvPr/>
          </p:nvPicPr>
          <p:blipFill>
            <a:blip r:embed="rId9">
              <a:alphaModFix amt="8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5321558" y="-6092484"/>
              <a:ext cx="6694372" cy="5023582"/>
            </a:xfrm>
            <a:prstGeom prst="rect">
              <a:avLst/>
            </a:prstGeom>
          </p:spPr>
        </p:pic>
      </p:grpSp>
      <p:grpSp>
        <p:nvGrpSpPr>
          <p:cNvPr id="25" name="Group 24"/>
          <p:cNvGrpSpPr/>
          <p:nvPr/>
        </p:nvGrpSpPr>
        <p:grpSpPr>
          <a:xfrm>
            <a:off x="40873871" y="3172137"/>
            <a:ext cx="7086210" cy="5442209"/>
            <a:chOff x="26066303" y="-6413947"/>
            <a:chExt cx="7360228" cy="5652655"/>
          </a:xfrm>
        </p:grpSpPr>
        <p:pic>
          <p:nvPicPr>
            <p:cNvPr id="21" name="Picture 20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066303" y="-6413947"/>
              <a:ext cx="7360228" cy="5652655"/>
            </a:xfrm>
            <a:prstGeom prst="rect">
              <a:avLst/>
            </a:prstGeom>
            <a:effectLst>
              <a:outerShdw blurRad="165100" dist="241300" dir="3840000" algn="t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12" name="Picture 11"/>
            <p:cNvPicPr>
              <a:picLocks noChangeAspect="1"/>
            </p:cNvPicPr>
            <p:nvPr/>
          </p:nvPicPr>
          <p:blipFill>
            <a:blip r:embed="rId10">
              <a:alphaModFix amt="8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398301" y="-6099411"/>
              <a:ext cx="6696232" cy="502358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0355163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000"/>
                            </p:stCondLst>
                            <p:childTnLst>
                              <p:par>
                                <p:cTn id="4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20" grpId="0"/>
      <p:bldP spid="27" grpId="0"/>
      <p:bldP spid="30" grpId="0"/>
      <p:bldP spid="31" grpId="0"/>
      <p:bldP spid="3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Placeholder 3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3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50292000" cy="100584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64" r="74914"/>
          <a:stretch/>
        </p:blipFill>
        <p:spPr>
          <a:xfrm>
            <a:off x="-30018" y="0"/>
            <a:ext cx="12648276" cy="10058400"/>
          </a:xfrm>
          <a:prstGeom prst="rect">
            <a:avLst/>
          </a:prstGeom>
        </p:spPr>
      </p:pic>
      <p:sp>
        <p:nvSpPr>
          <p:cNvPr id="18" name="TextBox 17"/>
          <p:cNvSpPr txBox="1"/>
          <p:nvPr/>
        </p:nvSpPr>
        <p:spPr>
          <a:xfrm>
            <a:off x="14939472" y="1371600"/>
            <a:ext cx="27641088" cy="487518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fontAlgn="base">
              <a:lnSpc>
                <a:spcPct val="110000"/>
              </a:lnSpc>
              <a:spcAft>
                <a:spcPts val="3600"/>
              </a:spcAft>
              <a:buClr>
                <a:srgbClr val="F0AB00"/>
              </a:buClr>
              <a:buSzPct val="80000"/>
            </a:pPr>
            <a:r>
              <a:rPr lang="en-US" sz="7200" dirty="0">
                <a:ea typeface="HGｺﾞｼｯｸM" charset="0"/>
                <a:cs typeface="Times New Roman" charset="0"/>
              </a:rPr>
              <a:t>A data-driven marketing approach, including the use of analytics and benchmark data, helps you establish baselines and performance improvement targets. </a:t>
            </a:r>
            <a:r>
              <a:rPr lang="en-US" sz="7200" dirty="0">
                <a:latin typeface="+mj-lt"/>
                <a:ea typeface="HGｺﾞｼｯｸM" charset="0"/>
                <a:cs typeface="Times New Roman" charset="0"/>
              </a:rPr>
              <a:t>You need to leverage that research going into, during and coming out of the project </a:t>
            </a:r>
            <a:r>
              <a:rPr lang="en-US" sz="7200" dirty="0">
                <a:ea typeface="HGｺﾞｼｯｸM" charset="0"/>
                <a:cs typeface="Times New Roman" charset="0"/>
              </a:rPr>
              <a:t>to sustain your </a:t>
            </a:r>
            <a:r>
              <a:rPr lang="en-US" sz="7200" dirty="0" smtClean="0">
                <a:ea typeface="HGｺﾞｼｯｸM" charset="0"/>
                <a:cs typeface="Times New Roman" charset="0"/>
              </a:rPr>
              <a:t>success.</a:t>
            </a:r>
            <a:endParaRPr lang="en-US" sz="7200" dirty="0">
              <a:latin typeface="+mj-lt"/>
              <a:ea typeface="HGｺﾞｼｯｸM" charset="0"/>
              <a:cs typeface="Times New Roman" charset="0"/>
            </a:endParaRPr>
          </a:p>
        </p:txBody>
      </p:sp>
      <p:sp>
        <p:nvSpPr>
          <p:cNvPr id="23" name="Title 1"/>
          <p:cNvSpPr txBox="1">
            <a:spLocks/>
          </p:cNvSpPr>
          <p:nvPr/>
        </p:nvSpPr>
        <p:spPr>
          <a:xfrm>
            <a:off x="-30017" y="1371600"/>
            <a:ext cx="12618257" cy="142192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algn="l" defTabSz="159647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9600" b="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dirty="0" smtClean="0">
                <a:solidFill>
                  <a:schemeClr val="tx1"/>
                </a:solidFill>
              </a:rPr>
              <a:t>Jack’s DIY Tip #4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626"/>
          <a:stretch/>
        </p:blipFill>
        <p:spPr>
          <a:xfrm>
            <a:off x="3946184" y="3195503"/>
            <a:ext cx="8702092" cy="5249250"/>
          </a:xfrm>
          <a:prstGeom prst="rect">
            <a:avLst/>
          </a:prstGeom>
        </p:spPr>
      </p:pic>
      <p:cxnSp>
        <p:nvCxnSpPr>
          <p:cNvPr id="8" name="Straight Connector 7"/>
          <p:cNvCxnSpPr/>
          <p:nvPr/>
        </p:nvCxnSpPr>
        <p:spPr>
          <a:xfrm>
            <a:off x="12615135" y="0"/>
            <a:ext cx="0" cy="1005840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277712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Placeholder 5"/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371600" y="2377440"/>
            <a:ext cx="47611550" cy="2215991"/>
          </a:xfrm>
        </p:spPr>
        <p:txBody>
          <a:bodyPr/>
          <a:lstStyle/>
          <a:p>
            <a:r>
              <a:rPr lang="en-US" dirty="0" smtClean="0"/>
              <a:t>16 </a:t>
            </a:r>
            <a:r>
              <a:rPr lang="en-US" dirty="0"/>
              <a:t>innovations launched in 4 </a:t>
            </a:r>
            <a:r>
              <a:rPr lang="en-US" dirty="0" smtClean="0"/>
              <a:t>quarters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090666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Placeholder 11"/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371600" y="2377440"/>
            <a:ext cx="47611550" cy="393954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dirty="0"/>
              <a:t>Looking Back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&amp; Looking </a:t>
            </a:r>
            <a:r>
              <a:rPr lang="en-US" dirty="0" smtClean="0"/>
              <a:t>Ahead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498806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Placeholder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50292000" cy="10058400"/>
          </a:xfrm>
          <a:prstGeom prst="rect">
            <a:avLst/>
          </a:prstGeo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371600" y="1371600"/>
            <a:ext cx="10273553" cy="1108800"/>
          </a:xfrm>
        </p:spPr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Looking </a:t>
            </a:r>
            <a:r>
              <a:rPr lang="en-US" dirty="0" smtClean="0">
                <a:solidFill>
                  <a:schemeClr val="tx1"/>
                </a:solidFill>
              </a:rPr>
              <a:t/>
            </a:r>
            <a:br>
              <a:rPr lang="en-US" dirty="0" smtClean="0">
                <a:solidFill>
                  <a:schemeClr val="tx1"/>
                </a:solidFill>
              </a:rPr>
            </a:br>
            <a:r>
              <a:rPr lang="en-US" dirty="0" smtClean="0">
                <a:solidFill>
                  <a:schemeClr val="tx1"/>
                </a:solidFill>
              </a:rPr>
              <a:t>Back </a:t>
            </a:r>
            <a:r>
              <a:rPr lang="en-US" dirty="0" smtClean="0">
                <a:solidFill>
                  <a:schemeClr val="tx1"/>
                </a:solidFill>
              </a:rPr>
              <a:t>&amp;</a:t>
            </a:r>
            <a:r>
              <a:rPr lang="en-US" dirty="0" smtClean="0">
                <a:solidFill>
                  <a:schemeClr val="tx1"/>
                </a:solidFill>
              </a:rPr>
              <a:t/>
            </a:r>
            <a:br>
              <a:rPr lang="en-US" dirty="0" smtClean="0">
                <a:solidFill>
                  <a:schemeClr val="tx1"/>
                </a:solidFill>
              </a:rPr>
            </a:br>
            <a:r>
              <a:rPr lang="en-US" dirty="0" smtClean="0">
                <a:solidFill>
                  <a:schemeClr val="tx1"/>
                </a:solidFill>
              </a:rPr>
              <a:t>Looking Ahead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4279195" y="952698"/>
            <a:ext cx="2468625" cy="126188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F0AB00"/>
              </a:buClr>
              <a:buSzPct val="80000"/>
            </a:pPr>
            <a:r>
              <a:rPr lang="en-US" sz="8200" kern="0" dirty="0" smtClean="0">
                <a:solidFill>
                  <a:schemeClr val="tx2"/>
                </a:solidFill>
                <a:ea typeface="Arial Unicode MS" pitchFamily="34" charset="-128"/>
                <a:cs typeface="Arial Unicode MS" pitchFamily="34" charset="-128"/>
              </a:rPr>
              <a:t>2015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4166387" y="2287726"/>
            <a:ext cx="8289129" cy="184665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F0AB00"/>
              </a:buClr>
              <a:buSzPct val="80000"/>
            </a:pPr>
            <a:r>
              <a:rPr lang="en-US" sz="12000" kern="0" dirty="0" smtClean="0">
                <a:solidFill>
                  <a:schemeClr val="bg2"/>
                </a:solidFill>
                <a:ea typeface="Arial Unicode MS" pitchFamily="34" charset="-128"/>
                <a:cs typeface="Arial Unicode MS" pitchFamily="34" charset="-128"/>
              </a:rPr>
              <a:t>$900 Million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4166387" y="4185449"/>
            <a:ext cx="7925246" cy="184665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F0AB00"/>
              </a:buClr>
              <a:buSzPct val="80000"/>
            </a:pPr>
            <a:r>
              <a:rPr lang="en-US" sz="12000" kern="0" dirty="0" smtClean="0">
                <a:solidFill>
                  <a:schemeClr val="bg2"/>
                </a:solidFill>
                <a:ea typeface="Arial Unicode MS" pitchFamily="34" charset="-128"/>
                <a:cs typeface="Arial Unicode MS" pitchFamily="34" charset="-128"/>
              </a:rPr>
              <a:t>30% Growth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4166387" y="6032108"/>
            <a:ext cx="11427808" cy="184665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F0AB00"/>
              </a:buClr>
              <a:buSzPct val="80000"/>
            </a:pPr>
            <a:r>
              <a:rPr lang="en-US" sz="12000" kern="0" dirty="0" smtClean="0">
                <a:solidFill>
                  <a:schemeClr val="bg2"/>
                </a:solidFill>
                <a:ea typeface="Arial Unicode MS" pitchFamily="34" charset="-128"/>
                <a:cs typeface="Arial Unicode MS" pitchFamily="34" charset="-128"/>
              </a:rPr>
              <a:t>+51% MGO Value</a:t>
            </a:r>
          </a:p>
        </p:txBody>
      </p:sp>
    </p:spTree>
    <p:extLst>
      <p:ext uri="{BB962C8B-B14F-4D97-AF65-F5344CB8AC3E}">
        <p14:creationId xmlns:p14="http://schemas.microsoft.com/office/powerpoint/2010/main" val="12268700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0292000" cy="10058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87398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Placeholder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50292000" cy="10058400"/>
          </a:xfrm>
          <a:prstGeom prst="rect">
            <a:avLst/>
          </a:prstGeo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371600" y="1371600"/>
            <a:ext cx="11349318" cy="1108800"/>
          </a:xfrm>
        </p:spPr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Looking </a:t>
            </a:r>
            <a:r>
              <a:rPr lang="en-US" dirty="0" smtClean="0">
                <a:solidFill>
                  <a:schemeClr val="tx1"/>
                </a:solidFill>
              </a:rPr>
              <a:t/>
            </a:r>
            <a:br>
              <a:rPr lang="en-US" dirty="0" smtClean="0">
                <a:solidFill>
                  <a:schemeClr val="tx1"/>
                </a:solidFill>
              </a:rPr>
            </a:br>
            <a:r>
              <a:rPr lang="en-US" dirty="0" smtClean="0">
                <a:solidFill>
                  <a:schemeClr val="tx1"/>
                </a:solidFill>
              </a:rPr>
              <a:t>Back </a:t>
            </a:r>
            <a:r>
              <a:rPr lang="en-US" dirty="0" smtClean="0">
                <a:solidFill>
                  <a:schemeClr val="tx1"/>
                </a:solidFill>
              </a:rPr>
              <a:t>&amp;</a:t>
            </a:r>
            <a:r>
              <a:rPr lang="en-US" dirty="0" smtClean="0">
                <a:solidFill>
                  <a:schemeClr val="tx1"/>
                </a:solidFill>
              </a:rPr>
              <a:t/>
            </a:r>
            <a:br>
              <a:rPr lang="en-US" dirty="0" smtClean="0">
                <a:solidFill>
                  <a:schemeClr val="tx1"/>
                </a:solidFill>
              </a:rPr>
            </a:br>
            <a:r>
              <a:rPr lang="en-US" dirty="0" smtClean="0">
                <a:solidFill>
                  <a:schemeClr val="tx1"/>
                </a:solidFill>
              </a:rPr>
              <a:t>Looking Ahead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/>
          <a:srcRect l="18066" t="8869" r="1213" b="10409"/>
          <a:stretch/>
        </p:blipFill>
        <p:spPr>
          <a:xfrm>
            <a:off x="18213723" y="1230499"/>
            <a:ext cx="13506492" cy="7597402"/>
          </a:xfrm>
          <a:prstGeom prst="rect">
            <a:avLst/>
          </a:prstGeom>
          <a:effectLst>
            <a:outerShdw blurRad="241300" dist="2413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4"/>
          <a:srcRect l="9169"/>
          <a:stretch/>
        </p:blipFill>
        <p:spPr>
          <a:xfrm>
            <a:off x="33064919" y="1245755"/>
            <a:ext cx="15882377" cy="7566890"/>
          </a:xfrm>
          <a:prstGeom prst="rect">
            <a:avLst/>
          </a:prstGeom>
          <a:effectLst>
            <a:outerShdw blurRad="241300" dist="2413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7304769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Placeholder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50292000" cy="10058400"/>
          </a:xfrm>
          <a:prstGeom prst="rect">
            <a:avLst/>
          </a:prstGeo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371600" y="1371600"/>
            <a:ext cx="11349318" cy="1108800"/>
          </a:xfrm>
        </p:spPr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Looking </a:t>
            </a:r>
            <a:r>
              <a:rPr lang="en-US" dirty="0" smtClean="0">
                <a:solidFill>
                  <a:schemeClr val="tx1"/>
                </a:solidFill>
              </a:rPr>
              <a:t/>
            </a:r>
            <a:br>
              <a:rPr lang="en-US" dirty="0" smtClean="0">
                <a:solidFill>
                  <a:schemeClr val="tx1"/>
                </a:solidFill>
              </a:rPr>
            </a:br>
            <a:r>
              <a:rPr lang="en-US" dirty="0" smtClean="0">
                <a:solidFill>
                  <a:schemeClr val="tx1"/>
                </a:solidFill>
              </a:rPr>
              <a:t>Back and </a:t>
            </a:r>
            <a:br>
              <a:rPr lang="en-US" dirty="0" smtClean="0">
                <a:solidFill>
                  <a:schemeClr val="tx1"/>
                </a:solidFill>
              </a:rPr>
            </a:br>
            <a:r>
              <a:rPr lang="en-US" dirty="0" smtClean="0">
                <a:solidFill>
                  <a:schemeClr val="tx1"/>
                </a:solidFill>
              </a:rPr>
              <a:t>Looking Ahead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21483923" y="996875"/>
            <a:ext cx="8718172" cy="571848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 defTabSz="159647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9600" b="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Aft>
                <a:spcPts val="2400"/>
              </a:spcAft>
            </a:pPr>
            <a:r>
              <a:rPr lang="en-US" sz="5400" dirty="0">
                <a:solidFill>
                  <a:schemeClr val="bg2"/>
                </a:solidFill>
              </a:rPr>
              <a:t>Four Success Factors:</a:t>
            </a:r>
          </a:p>
          <a:p>
            <a:pPr marL="640080" indent="-640080">
              <a:spcAft>
                <a:spcPts val="2400"/>
              </a:spcAft>
              <a:buFont typeface="Arial" charset="0"/>
              <a:buChar char="•"/>
            </a:pPr>
            <a:r>
              <a:rPr lang="en-US" sz="5400" dirty="0">
                <a:solidFill>
                  <a:schemeClr val="bg2"/>
                </a:solidFill>
                <a:latin typeface="+mn-lt"/>
              </a:rPr>
              <a:t>Leadership Matters</a:t>
            </a:r>
          </a:p>
          <a:p>
            <a:pPr marL="640080" indent="-640080">
              <a:spcAft>
                <a:spcPts val="2400"/>
              </a:spcAft>
              <a:buFont typeface="Arial" charset="0"/>
              <a:buChar char="•"/>
            </a:pPr>
            <a:r>
              <a:rPr lang="en-US" sz="5400" dirty="0">
                <a:solidFill>
                  <a:schemeClr val="bg2"/>
                </a:solidFill>
                <a:latin typeface="+mn-lt"/>
              </a:rPr>
              <a:t>Culture Matters</a:t>
            </a:r>
          </a:p>
          <a:p>
            <a:pPr marL="640080" indent="-640080">
              <a:spcAft>
                <a:spcPts val="2400"/>
              </a:spcAft>
              <a:buFont typeface="Arial" charset="0"/>
              <a:buChar char="•"/>
            </a:pPr>
            <a:r>
              <a:rPr lang="en-US" sz="5400" dirty="0">
                <a:solidFill>
                  <a:schemeClr val="bg2"/>
                </a:solidFill>
                <a:latin typeface="+mn-lt"/>
              </a:rPr>
              <a:t>Facetime Matters</a:t>
            </a:r>
          </a:p>
          <a:p>
            <a:pPr marL="640080" indent="-640080">
              <a:spcAft>
                <a:spcPts val="2400"/>
              </a:spcAft>
              <a:buFont typeface="Arial" charset="0"/>
              <a:buChar char="•"/>
            </a:pPr>
            <a:r>
              <a:rPr lang="en-US" sz="5400" dirty="0">
                <a:solidFill>
                  <a:schemeClr val="bg2"/>
                </a:solidFill>
                <a:latin typeface="+mn-lt"/>
              </a:rPr>
              <a:t>Alignment &amp; Partnership with Sales is Crucial</a:t>
            </a:r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32461202" y="996875"/>
            <a:ext cx="16459200" cy="391491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 defTabSz="159647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9600" b="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Aft>
                <a:spcPts val="2400"/>
              </a:spcAft>
            </a:pPr>
            <a:r>
              <a:rPr lang="en-US" sz="5400" dirty="0">
                <a:solidFill>
                  <a:schemeClr val="bg2"/>
                </a:solidFill>
              </a:rPr>
              <a:t>Three Final DIY Tips:</a:t>
            </a:r>
          </a:p>
          <a:p>
            <a:pPr marL="640080" indent="-640080">
              <a:spcAft>
                <a:spcPts val="2400"/>
              </a:spcAft>
              <a:buFont typeface="Arial" charset="0"/>
              <a:buChar char="•"/>
            </a:pPr>
            <a:r>
              <a:rPr lang="en-US" sz="5400" dirty="0">
                <a:solidFill>
                  <a:schemeClr val="bg2"/>
                </a:solidFill>
                <a:latin typeface="+mn-lt"/>
              </a:rPr>
              <a:t>Start with a strong foundation of data. </a:t>
            </a:r>
          </a:p>
          <a:p>
            <a:pPr marL="640080" indent="-640080">
              <a:spcAft>
                <a:spcPts val="2400"/>
              </a:spcAft>
              <a:buFont typeface="Arial" charset="0"/>
              <a:buChar char="•"/>
            </a:pPr>
            <a:r>
              <a:rPr lang="en-US" sz="5400" dirty="0">
                <a:solidFill>
                  <a:schemeClr val="bg2"/>
                </a:solidFill>
                <a:latin typeface="+mn-lt"/>
              </a:rPr>
              <a:t>Continuously evolve to align processes and functions. </a:t>
            </a:r>
          </a:p>
          <a:p>
            <a:pPr marL="640080" indent="-640080">
              <a:spcAft>
                <a:spcPts val="2400"/>
              </a:spcAft>
              <a:buFont typeface="Arial" charset="0"/>
              <a:buChar char="•"/>
            </a:pPr>
            <a:r>
              <a:rPr lang="en-US" sz="5400" dirty="0">
                <a:solidFill>
                  <a:schemeClr val="bg2"/>
                </a:solidFill>
                <a:latin typeface="+mn-lt"/>
              </a:rPr>
              <a:t>Use the right tools to create alignment. </a:t>
            </a:r>
          </a:p>
        </p:txBody>
      </p:sp>
      <p:cxnSp>
        <p:nvCxnSpPr>
          <p:cNvPr id="8" name="Straight Connector 7"/>
          <p:cNvCxnSpPr/>
          <p:nvPr/>
        </p:nvCxnSpPr>
        <p:spPr>
          <a:xfrm>
            <a:off x="30766871" y="996875"/>
            <a:ext cx="0" cy="5718489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72558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5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  <p:bldP spid="7" grpId="0" uiExpand="1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Group 21"/>
          <p:cNvGrpSpPr/>
          <p:nvPr/>
        </p:nvGrpSpPr>
        <p:grpSpPr>
          <a:xfrm>
            <a:off x="20760788" y="3898230"/>
            <a:ext cx="8770424" cy="1676592"/>
            <a:chOff x="13509816" y="3389428"/>
            <a:chExt cx="17953853" cy="3432137"/>
          </a:xfrm>
        </p:grpSpPr>
        <p:grpSp>
          <p:nvGrpSpPr>
            <p:cNvPr id="23" name="Group 22"/>
            <p:cNvGrpSpPr/>
            <p:nvPr/>
          </p:nvGrpSpPr>
          <p:grpSpPr>
            <a:xfrm>
              <a:off x="13509816" y="4122968"/>
              <a:ext cx="12440244" cy="1974812"/>
              <a:chOff x="3229743" y="7586605"/>
              <a:chExt cx="12440244" cy="1974812"/>
            </a:xfrm>
            <a:solidFill>
              <a:schemeClr val="tx1"/>
            </a:solidFill>
          </p:grpSpPr>
          <p:sp>
            <p:nvSpPr>
              <p:cNvPr id="25" name="Freeform 3"/>
              <p:cNvSpPr/>
              <p:nvPr/>
            </p:nvSpPr>
            <p:spPr>
              <a:xfrm>
                <a:off x="3229743" y="7586605"/>
                <a:ext cx="1570863" cy="1974812"/>
              </a:xfrm>
              <a:custGeom>
                <a:avLst/>
                <a:gdLst>
                  <a:gd name="connsiteX0" fmla="*/ 0 w 1570863"/>
                  <a:gd name="connsiteY0" fmla="*/ 1506855 h 1974812"/>
                  <a:gd name="connsiteX1" fmla="*/ 316586 w 1570863"/>
                  <a:gd name="connsiteY1" fmla="*/ 1319200 h 1974812"/>
                  <a:gd name="connsiteX2" fmla="*/ 830326 w 1570863"/>
                  <a:gd name="connsiteY2" fmla="*/ 1643113 h 1974812"/>
                  <a:gd name="connsiteX3" fmla="*/ 1161987 w 1570863"/>
                  <a:gd name="connsiteY3" fmla="*/ 1424534 h 1974812"/>
                  <a:gd name="connsiteX4" fmla="*/ 776338 w 1570863"/>
                  <a:gd name="connsiteY4" fmla="*/ 1149414 h 1974812"/>
                  <a:gd name="connsiteX5" fmla="*/ 82283 w 1570863"/>
                  <a:gd name="connsiteY5" fmla="*/ 568287 h 1974812"/>
                  <a:gd name="connsiteX6" fmla="*/ 768756 w 1570863"/>
                  <a:gd name="connsiteY6" fmla="*/ 0 h 1974812"/>
                  <a:gd name="connsiteX7" fmla="*/ 1525003 w 1570863"/>
                  <a:gd name="connsiteY7" fmla="*/ 390881 h 1974812"/>
                  <a:gd name="connsiteX8" fmla="*/ 1234199 w 1570863"/>
                  <a:gd name="connsiteY8" fmla="*/ 611962 h 1974812"/>
                  <a:gd name="connsiteX9" fmla="*/ 766267 w 1570863"/>
                  <a:gd name="connsiteY9" fmla="*/ 342036 h 1974812"/>
                  <a:gd name="connsiteX10" fmla="*/ 491160 w 1570863"/>
                  <a:gd name="connsiteY10" fmla="*/ 532333 h 1974812"/>
                  <a:gd name="connsiteX11" fmla="*/ 881863 w 1570863"/>
                  <a:gd name="connsiteY11" fmla="*/ 807466 h 1974812"/>
                  <a:gd name="connsiteX12" fmla="*/ 1570863 w 1570863"/>
                  <a:gd name="connsiteY12" fmla="*/ 1396314 h 1974812"/>
                  <a:gd name="connsiteX13" fmla="*/ 810222 w 1570863"/>
                  <a:gd name="connsiteY13" fmla="*/ 1974812 h 1974812"/>
                  <a:gd name="connsiteX14" fmla="*/ 0 w 1570863"/>
                  <a:gd name="connsiteY14" fmla="*/ 1506855 h 1974812"/>
                </a:gdLst>
                <a:ahLst/>
                <a:cxnLst>
                  <a:cxn ang="0">
                    <a:pos x="connsiteX0" y="connsiteY0"/>
                  </a:cxn>
                  <a:cxn ang="1">
                    <a:pos x="connsiteX1" y="connsiteY1"/>
                  </a:cxn>
                  <a:cxn ang="2">
                    <a:pos x="connsiteX2" y="connsiteY2"/>
                  </a:cxn>
                  <a:cxn ang="3">
                    <a:pos x="connsiteX3" y="connsiteY3"/>
                  </a:cxn>
                  <a:cxn ang="4">
                    <a:pos x="connsiteX4" y="connsiteY4"/>
                  </a:cxn>
                  <a:cxn ang="5">
                    <a:pos x="connsiteX5" y="connsiteY5"/>
                  </a:cxn>
                  <a:cxn ang="6">
                    <a:pos x="connsiteX6" y="connsiteY6"/>
                  </a:cxn>
                  <a:cxn ang="7">
                    <a:pos x="connsiteX7" y="connsiteY7"/>
                  </a:cxn>
                  <a:cxn ang="8">
                    <a:pos x="connsiteX8" y="connsiteY8"/>
                  </a:cxn>
                  <a:cxn ang="9">
                    <a:pos x="connsiteX9" y="connsiteY9"/>
                  </a:cxn>
                  <a:cxn ang="10">
                    <a:pos x="connsiteX10" y="connsiteY10"/>
                  </a:cxn>
                  <a:cxn ang="11">
                    <a:pos x="connsiteX11" y="connsiteY11"/>
                  </a:cxn>
                  <a:cxn ang="12">
                    <a:pos x="connsiteX12" y="connsiteY12"/>
                  </a:cxn>
                  <a:cxn ang="13">
                    <a:pos x="connsiteX13" y="connsiteY13"/>
                  </a:cxn>
                  <a:cxn ang="14">
                    <a:pos x="connsiteX14" y="connsiteY14"/>
                  </a:cxn>
                </a:cxnLst>
                <a:rect l="l" t="t" r="r" b="b"/>
                <a:pathLst>
                  <a:path w="1570863" h="1974812">
                    <a:moveTo>
                      <a:pt x="0" y="1506855"/>
                    </a:moveTo>
                    <a:lnTo>
                      <a:pt x="316586" y="1319200"/>
                    </a:lnTo>
                    <a:cubicBezTo>
                      <a:pt x="421475" y="1527365"/>
                      <a:pt x="611734" y="1643113"/>
                      <a:pt x="830326" y="1643113"/>
                    </a:cubicBezTo>
                    <a:cubicBezTo>
                      <a:pt x="1023150" y="1643113"/>
                      <a:pt x="1161987" y="1571066"/>
                      <a:pt x="1161987" y="1424534"/>
                    </a:cubicBezTo>
                    <a:cubicBezTo>
                      <a:pt x="1161987" y="1280566"/>
                      <a:pt x="1026300" y="1218832"/>
                      <a:pt x="776338" y="1149414"/>
                    </a:cubicBezTo>
                    <a:cubicBezTo>
                      <a:pt x="437134" y="1054278"/>
                      <a:pt x="82283" y="966838"/>
                      <a:pt x="82283" y="568287"/>
                    </a:cubicBezTo>
                    <a:cubicBezTo>
                      <a:pt x="82283" y="213411"/>
                      <a:pt x="359867" y="0"/>
                      <a:pt x="768756" y="0"/>
                    </a:cubicBezTo>
                    <a:cubicBezTo>
                      <a:pt x="1159446" y="0"/>
                      <a:pt x="1391221" y="187808"/>
                      <a:pt x="1525003" y="390881"/>
                    </a:cubicBezTo>
                    <a:lnTo>
                      <a:pt x="1234199" y="611962"/>
                    </a:lnTo>
                    <a:cubicBezTo>
                      <a:pt x="1133729" y="450037"/>
                      <a:pt x="951547" y="342036"/>
                      <a:pt x="766267" y="342036"/>
                    </a:cubicBezTo>
                    <a:cubicBezTo>
                      <a:pt x="589153" y="342036"/>
                      <a:pt x="491160" y="419113"/>
                      <a:pt x="491160" y="532333"/>
                    </a:cubicBezTo>
                    <a:cubicBezTo>
                      <a:pt x="491160" y="684035"/>
                      <a:pt x="632485" y="738010"/>
                      <a:pt x="881863" y="807466"/>
                    </a:cubicBezTo>
                    <a:cubicBezTo>
                      <a:pt x="1216012" y="897445"/>
                      <a:pt x="1570863" y="1002970"/>
                      <a:pt x="1570863" y="1396314"/>
                    </a:cubicBezTo>
                    <a:cubicBezTo>
                      <a:pt x="1570863" y="1702359"/>
                      <a:pt x="1339723" y="1974812"/>
                      <a:pt x="810222" y="1974812"/>
                    </a:cubicBezTo>
                    <a:cubicBezTo>
                      <a:pt x="398818" y="1974812"/>
                      <a:pt x="141326" y="1779384"/>
                      <a:pt x="0" y="1506855"/>
                    </a:cubicBezTo>
                  </a:path>
                </a:pathLst>
              </a:custGeom>
              <a:grpFill/>
              <a:ln w="12700" cap="flat">
                <a:solidFill>
                  <a:srgbClr val="FFFFFF">
                    <a:alpha val="0"/>
                  </a:srgbClr>
                </a:solidFill>
                <a:prstDash val="solid"/>
              </a:ln>
            </p:spPr>
            <p:style>
              <a:lnRef idx="1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Freeform 25"/>
              <p:cNvSpPr/>
              <p:nvPr/>
            </p:nvSpPr>
            <p:spPr>
              <a:xfrm>
                <a:off x="4877215" y="7614897"/>
                <a:ext cx="1746123" cy="1910525"/>
              </a:xfrm>
              <a:custGeom>
                <a:avLst/>
                <a:gdLst>
                  <a:gd name="connsiteX0" fmla="*/ 859244 w 1746123"/>
                  <a:gd name="connsiteY0" fmla="*/ 534824 h 1910525"/>
                  <a:gd name="connsiteX1" fmla="*/ 635013 w 1746123"/>
                  <a:gd name="connsiteY1" fmla="*/ 1182854 h 1910525"/>
                  <a:gd name="connsiteX2" fmla="*/ 1082853 w 1746123"/>
                  <a:gd name="connsiteY2" fmla="*/ 1182854 h 1910525"/>
                  <a:gd name="connsiteX3" fmla="*/ 864299 w 1746123"/>
                  <a:gd name="connsiteY3" fmla="*/ 534824 h 1910525"/>
                  <a:gd name="connsiteX4" fmla="*/ 673964 w 1746123"/>
                  <a:gd name="connsiteY4" fmla="*/ 0 h 1910525"/>
                  <a:gd name="connsiteX5" fmla="*/ 1072198 w 1746123"/>
                  <a:gd name="connsiteY5" fmla="*/ 0 h 1910525"/>
                  <a:gd name="connsiteX6" fmla="*/ 1746123 w 1746123"/>
                  <a:gd name="connsiteY6" fmla="*/ 1910525 h 1910525"/>
                  <a:gd name="connsiteX7" fmla="*/ 1322159 w 1746123"/>
                  <a:gd name="connsiteY7" fmla="*/ 1910525 h 1910525"/>
                  <a:gd name="connsiteX8" fmla="*/ 1180211 w 1746123"/>
                  <a:gd name="connsiteY8" fmla="*/ 1486256 h 1910525"/>
                  <a:gd name="connsiteX9" fmla="*/ 532638 w 1746123"/>
                  <a:gd name="connsiteY9" fmla="*/ 1486256 h 1910525"/>
                  <a:gd name="connsiteX10" fmla="*/ 385648 w 1746123"/>
                  <a:gd name="connsiteY10" fmla="*/ 1910525 h 1910525"/>
                  <a:gd name="connsiteX11" fmla="*/ 0 w 1746123"/>
                  <a:gd name="connsiteY11" fmla="*/ 1910525 h 1910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746123" h="1910525">
                    <a:moveTo>
                      <a:pt x="859244" y="534824"/>
                    </a:moveTo>
                    <a:lnTo>
                      <a:pt x="635013" y="1182854"/>
                    </a:lnTo>
                    <a:lnTo>
                      <a:pt x="1082853" y="1182854"/>
                    </a:lnTo>
                    <a:lnTo>
                      <a:pt x="864299" y="534824"/>
                    </a:lnTo>
                    <a:close/>
                    <a:moveTo>
                      <a:pt x="673964" y="0"/>
                    </a:moveTo>
                    <a:lnTo>
                      <a:pt x="1072198" y="0"/>
                    </a:lnTo>
                    <a:lnTo>
                      <a:pt x="1746123" y="1910525"/>
                    </a:lnTo>
                    <a:lnTo>
                      <a:pt x="1322159" y="1910525"/>
                    </a:lnTo>
                    <a:lnTo>
                      <a:pt x="1180211" y="1486256"/>
                    </a:lnTo>
                    <a:lnTo>
                      <a:pt x="532638" y="1486256"/>
                    </a:lnTo>
                    <a:lnTo>
                      <a:pt x="385648" y="1910525"/>
                    </a:lnTo>
                    <a:lnTo>
                      <a:pt x="0" y="1910525"/>
                    </a:lnTo>
                    <a:close/>
                  </a:path>
                </a:pathLst>
              </a:custGeom>
              <a:grpFill/>
              <a:ln w="12700" cap="flat">
                <a:solidFill>
                  <a:srgbClr val="FFFFFF">
                    <a:alpha val="0"/>
                  </a:srgbClr>
                </a:solidFill>
                <a:prstDash val="solid"/>
              </a:ln>
            </p:spPr>
            <p:style>
              <a:lnRef idx="1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Freeform 26"/>
              <p:cNvSpPr/>
              <p:nvPr/>
            </p:nvSpPr>
            <p:spPr>
              <a:xfrm>
                <a:off x="6833913" y="7622554"/>
                <a:ext cx="1468488" cy="1902866"/>
              </a:xfrm>
              <a:custGeom>
                <a:avLst/>
                <a:gdLst>
                  <a:gd name="connsiteX0" fmla="*/ 417054 w 1468488"/>
                  <a:gd name="connsiteY0" fmla="*/ 342026 h 1902866"/>
                  <a:gd name="connsiteX1" fmla="*/ 417054 w 1468488"/>
                  <a:gd name="connsiteY1" fmla="*/ 902617 h 1902866"/>
                  <a:gd name="connsiteX2" fmla="*/ 702220 w 1468488"/>
                  <a:gd name="connsiteY2" fmla="*/ 902617 h 1902866"/>
                  <a:gd name="connsiteX3" fmla="*/ 1059611 w 1468488"/>
                  <a:gd name="connsiteY3" fmla="*/ 619813 h 1902866"/>
                  <a:gd name="connsiteX4" fmla="*/ 702220 w 1468488"/>
                  <a:gd name="connsiteY4" fmla="*/ 342026 h 1902866"/>
                  <a:gd name="connsiteX5" fmla="*/ 0 w 1468488"/>
                  <a:gd name="connsiteY5" fmla="*/ 0 h 1902866"/>
                  <a:gd name="connsiteX6" fmla="*/ 692150 w 1468488"/>
                  <a:gd name="connsiteY6" fmla="*/ 0 h 1902866"/>
                  <a:gd name="connsiteX7" fmla="*/ 1468488 w 1468488"/>
                  <a:gd name="connsiteY7" fmla="*/ 609435 h 1902866"/>
                  <a:gd name="connsiteX8" fmla="*/ 686511 w 1468488"/>
                  <a:gd name="connsiteY8" fmla="*/ 1226579 h 1902866"/>
                  <a:gd name="connsiteX9" fmla="*/ 417055 w 1468488"/>
                  <a:gd name="connsiteY9" fmla="*/ 1226579 h 1902866"/>
                  <a:gd name="connsiteX10" fmla="*/ 417055 w 1468488"/>
                  <a:gd name="connsiteY10" fmla="*/ 1902866 h 1902866"/>
                  <a:gd name="connsiteX11" fmla="*/ 0 w 1468488"/>
                  <a:gd name="connsiteY11" fmla="*/ 1902866 h 19028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468488" h="1902866">
                    <a:moveTo>
                      <a:pt x="417054" y="342026"/>
                    </a:moveTo>
                    <a:lnTo>
                      <a:pt x="417054" y="902617"/>
                    </a:lnTo>
                    <a:lnTo>
                      <a:pt x="702220" y="902617"/>
                    </a:lnTo>
                    <a:cubicBezTo>
                      <a:pt x="961617" y="902617"/>
                      <a:pt x="1059611" y="802414"/>
                      <a:pt x="1059611" y="619813"/>
                    </a:cubicBezTo>
                    <a:cubicBezTo>
                      <a:pt x="1059611" y="442356"/>
                      <a:pt x="964767" y="342026"/>
                      <a:pt x="702220" y="342026"/>
                    </a:cubicBezTo>
                    <a:close/>
                    <a:moveTo>
                      <a:pt x="0" y="0"/>
                    </a:moveTo>
                    <a:lnTo>
                      <a:pt x="692150" y="0"/>
                    </a:lnTo>
                    <a:cubicBezTo>
                      <a:pt x="1097928" y="0"/>
                      <a:pt x="1468488" y="108052"/>
                      <a:pt x="1468488" y="609435"/>
                    </a:cubicBezTo>
                    <a:cubicBezTo>
                      <a:pt x="1468488" y="1121169"/>
                      <a:pt x="1067143" y="1226579"/>
                      <a:pt x="686511" y="1226579"/>
                    </a:cubicBezTo>
                    <a:lnTo>
                      <a:pt x="417055" y="1226579"/>
                    </a:lnTo>
                    <a:lnTo>
                      <a:pt x="417055" y="1902866"/>
                    </a:lnTo>
                    <a:lnTo>
                      <a:pt x="0" y="1902866"/>
                    </a:lnTo>
                    <a:close/>
                  </a:path>
                </a:pathLst>
              </a:custGeom>
              <a:grpFill/>
              <a:ln w="12700" cap="flat">
                <a:solidFill>
                  <a:srgbClr val="FFFFFF">
                    <a:alpha val="0"/>
                  </a:srgbClr>
                </a:solidFill>
                <a:prstDash val="solid"/>
              </a:ln>
            </p:spPr>
            <p:style>
              <a:lnRef idx="1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Freeform 27"/>
              <p:cNvSpPr/>
              <p:nvPr/>
            </p:nvSpPr>
            <p:spPr>
              <a:xfrm>
                <a:off x="9038673" y="7614862"/>
                <a:ext cx="1741373" cy="1910410"/>
              </a:xfrm>
              <a:custGeom>
                <a:avLst/>
                <a:gdLst>
                  <a:gd name="connsiteX0" fmla="*/ 856750 w 1741373"/>
                  <a:gd name="connsiteY0" fmla="*/ 557197 h 1910410"/>
                  <a:gd name="connsiteX1" fmla="*/ 633382 w 1741373"/>
                  <a:gd name="connsiteY1" fmla="*/ 1194000 h 1910410"/>
                  <a:gd name="connsiteX2" fmla="*/ 1079774 w 1741373"/>
                  <a:gd name="connsiteY2" fmla="*/ 1194000 h 1910410"/>
                  <a:gd name="connsiteX3" fmla="*/ 861766 w 1741373"/>
                  <a:gd name="connsiteY3" fmla="*/ 557197 h 1910410"/>
                  <a:gd name="connsiteX4" fmla="*/ 671893 w 1741373"/>
                  <a:gd name="connsiteY4" fmla="*/ 0 h 1910410"/>
                  <a:gd name="connsiteX5" fmla="*/ 1069429 w 1741373"/>
                  <a:gd name="connsiteY5" fmla="*/ 0 h 1910410"/>
                  <a:gd name="connsiteX6" fmla="*/ 1741373 w 1741373"/>
                  <a:gd name="connsiteY6" fmla="*/ 1910410 h 1910410"/>
                  <a:gd name="connsiteX7" fmla="*/ 1318463 w 1741373"/>
                  <a:gd name="connsiteY7" fmla="*/ 1910410 h 1910410"/>
                  <a:gd name="connsiteX8" fmla="*/ 1177176 w 1741373"/>
                  <a:gd name="connsiteY8" fmla="*/ 1512405 h 1910410"/>
                  <a:gd name="connsiteX9" fmla="*/ 530962 w 1741373"/>
                  <a:gd name="connsiteY9" fmla="*/ 1512405 h 1910410"/>
                  <a:gd name="connsiteX10" fmla="*/ 384670 w 1741373"/>
                  <a:gd name="connsiteY10" fmla="*/ 1910410 h 1910410"/>
                  <a:gd name="connsiteX11" fmla="*/ 0 w 1741373"/>
                  <a:gd name="connsiteY11" fmla="*/ 1910410 h 19104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741373" h="1910410">
                    <a:moveTo>
                      <a:pt x="856750" y="557197"/>
                    </a:moveTo>
                    <a:lnTo>
                      <a:pt x="633382" y="1194000"/>
                    </a:lnTo>
                    <a:lnTo>
                      <a:pt x="1079774" y="1194000"/>
                    </a:lnTo>
                    <a:lnTo>
                      <a:pt x="861766" y="557197"/>
                    </a:lnTo>
                    <a:close/>
                    <a:moveTo>
                      <a:pt x="671893" y="0"/>
                    </a:moveTo>
                    <a:lnTo>
                      <a:pt x="1069429" y="0"/>
                    </a:lnTo>
                    <a:lnTo>
                      <a:pt x="1741373" y="1910410"/>
                    </a:lnTo>
                    <a:lnTo>
                      <a:pt x="1318463" y="1910410"/>
                    </a:lnTo>
                    <a:lnTo>
                      <a:pt x="1177176" y="1512405"/>
                    </a:lnTo>
                    <a:lnTo>
                      <a:pt x="530962" y="1512405"/>
                    </a:lnTo>
                    <a:lnTo>
                      <a:pt x="384670" y="1910410"/>
                    </a:lnTo>
                    <a:lnTo>
                      <a:pt x="0" y="1910410"/>
                    </a:lnTo>
                    <a:close/>
                  </a:path>
                </a:pathLst>
              </a:custGeom>
              <a:grpFill/>
              <a:ln w="12700" cap="flat">
                <a:solidFill>
                  <a:srgbClr val="FFFFFF">
                    <a:alpha val="0"/>
                  </a:srgbClr>
                </a:solidFill>
                <a:prstDash val="solid"/>
              </a:ln>
            </p:spPr>
            <p:style>
              <a:lnRef idx="1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9" name="Freeform 3"/>
              <p:cNvSpPr/>
              <p:nvPr/>
            </p:nvSpPr>
            <p:spPr>
              <a:xfrm>
                <a:off x="11024518" y="8092472"/>
                <a:ext cx="859866" cy="1432801"/>
              </a:xfrm>
              <a:custGeom>
                <a:avLst/>
                <a:gdLst>
                  <a:gd name="connsiteX0" fmla="*/ 0 w 859866"/>
                  <a:gd name="connsiteY0" fmla="*/ 1432801 h 1432801"/>
                  <a:gd name="connsiteX1" fmla="*/ 0 w 859866"/>
                  <a:gd name="connsiteY1" fmla="*/ 79591 h 1432801"/>
                  <a:gd name="connsiteX2" fmla="*/ 398005 w 859866"/>
                  <a:gd name="connsiteY2" fmla="*/ 79591 h 1432801"/>
                  <a:gd name="connsiteX3" fmla="*/ 398005 w 859866"/>
                  <a:gd name="connsiteY3" fmla="*/ 318402 h 1432801"/>
                  <a:gd name="connsiteX4" fmla="*/ 385293 w 859866"/>
                  <a:gd name="connsiteY4" fmla="*/ 318402 h 1432801"/>
                  <a:gd name="connsiteX5" fmla="*/ 847039 w 859866"/>
                  <a:gd name="connsiteY5" fmla="*/ 0 h 1432801"/>
                  <a:gd name="connsiteX6" fmla="*/ 859866 w 859866"/>
                  <a:gd name="connsiteY6" fmla="*/ 0 h 1432801"/>
                  <a:gd name="connsiteX7" fmla="*/ 854545 w 859866"/>
                  <a:gd name="connsiteY7" fmla="*/ 383616 h 1432801"/>
                  <a:gd name="connsiteX8" fmla="*/ 754418 w 859866"/>
                  <a:gd name="connsiteY8" fmla="*/ 384162 h 1432801"/>
                  <a:gd name="connsiteX9" fmla="*/ 398005 w 859866"/>
                  <a:gd name="connsiteY9" fmla="*/ 579818 h 1432801"/>
                  <a:gd name="connsiteX10" fmla="*/ 398005 w 859866"/>
                  <a:gd name="connsiteY10" fmla="*/ 1432801 h 1432801"/>
                </a:gdLst>
                <a:ahLst/>
                <a:cxnLst>
                  <a:cxn ang="0">
                    <a:pos x="connsiteX0" y="connsiteY0"/>
                  </a:cxn>
                  <a:cxn ang="1">
                    <a:pos x="connsiteX1" y="connsiteY1"/>
                  </a:cxn>
                  <a:cxn ang="2">
                    <a:pos x="connsiteX2" y="connsiteY2"/>
                  </a:cxn>
                  <a:cxn ang="3">
                    <a:pos x="connsiteX3" y="connsiteY3"/>
                  </a:cxn>
                  <a:cxn ang="4">
                    <a:pos x="connsiteX4" y="connsiteY4"/>
                  </a:cxn>
                  <a:cxn ang="5">
                    <a:pos x="connsiteX5" y="connsiteY5"/>
                  </a:cxn>
                  <a:cxn ang="6">
                    <a:pos x="connsiteX6" y="connsiteY6"/>
                  </a:cxn>
                  <a:cxn ang="7">
                    <a:pos x="connsiteX7" y="connsiteY7"/>
                  </a:cxn>
                  <a:cxn ang="8">
                    <a:pos x="connsiteX8" y="connsiteY8"/>
                  </a:cxn>
                  <a:cxn ang="9">
                    <a:pos x="connsiteX9" y="connsiteY9"/>
                  </a:cxn>
                  <a:cxn ang="10">
                    <a:pos x="connsiteX10" y="connsiteY10"/>
                  </a:cxn>
                </a:cxnLst>
                <a:rect l="l" t="t" r="r" b="b"/>
                <a:pathLst>
                  <a:path w="859866" h="1432801">
                    <a:moveTo>
                      <a:pt x="0" y="1432801"/>
                    </a:moveTo>
                    <a:lnTo>
                      <a:pt x="0" y="79591"/>
                    </a:lnTo>
                    <a:lnTo>
                      <a:pt x="398005" y="79591"/>
                    </a:lnTo>
                    <a:lnTo>
                      <a:pt x="398005" y="318402"/>
                    </a:lnTo>
                    <a:lnTo>
                      <a:pt x="385293" y="318402"/>
                    </a:lnTo>
                    <a:cubicBezTo>
                      <a:pt x="459575" y="159194"/>
                      <a:pt x="590525" y="0"/>
                      <a:pt x="847039" y="0"/>
                    </a:cubicBezTo>
                    <a:lnTo>
                      <a:pt x="859866" y="0"/>
                    </a:lnTo>
                    <a:lnTo>
                      <a:pt x="854545" y="383616"/>
                    </a:lnTo>
                    <a:cubicBezTo>
                      <a:pt x="839229" y="381089"/>
                      <a:pt x="780110" y="384162"/>
                      <a:pt x="754418" y="384162"/>
                    </a:cubicBezTo>
                    <a:cubicBezTo>
                      <a:pt x="590283" y="384162"/>
                      <a:pt x="477596" y="479895"/>
                      <a:pt x="398005" y="579818"/>
                    </a:cubicBezTo>
                    <a:lnTo>
                      <a:pt x="398005" y="1432801"/>
                    </a:lnTo>
                    <a:close/>
                  </a:path>
                </a:pathLst>
              </a:custGeom>
              <a:grpFill/>
              <a:ln w="12700" cap="flat">
                <a:solidFill>
                  <a:srgbClr val="FFFFFF">
                    <a:alpha val="0"/>
                  </a:srgbClr>
                </a:solidFill>
                <a:prstDash val="solid"/>
              </a:ln>
            </p:spPr>
            <p:style>
              <a:lnRef idx="1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" name="Freeform 3"/>
              <p:cNvSpPr/>
              <p:nvPr/>
            </p:nvSpPr>
            <p:spPr>
              <a:xfrm>
                <a:off x="12138927" y="7614869"/>
                <a:ext cx="397993" cy="318402"/>
              </a:xfrm>
              <a:custGeom>
                <a:avLst/>
                <a:gdLst>
                  <a:gd name="connsiteX0" fmla="*/ 0 w 397993"/>
                  <a:gd name="connsiteY0" fmla="*/ 318402 h 318402"/>
                  <a:gd name="connsiteX1" fmla="*/ 397993 w 397993"/>
                  <a:gd name="connsiteY1" fmla="*/ 318402 h 318402"/>
                  <a:gd name="connsiteX2" fmla="*/ 397993 w 397993"/>
                  <a:gd name="connsiteY2" fmla="*/ 0 h 318402"/>
                  <a:gd name="connsiteX3" fmla="*/ 0 w 397993"/>
                  <a:gd name="connsiteY3" fmla="*/ 0 h 318402"/>
                </a:gdLst>
                <a:ahLst/>
                <a:cxnLst>
                  <a:cxn ang="0">
                    <a:pos x="connsiteX0" y="connsiteY0"/>
                  </a:cxn>
                  <a:cxn ang="1">
                    <a:pos x="connsiteX1" y="connsiteY1"/>
                  </a:cxn>
                  <a:cxn ang="2">
                    <a:pos x="connsiteX2" y="connsiteY2"/>
                  </a:cxn>
                  <a:cxn ang="3">
                    <a:pos x="connsiteX3" y="connsiteY3"/>
                  </a:cxn>
                </a:cxnLst>
                <a:rect l="l" t="t" r="r" b="b"/>
                <a:pathLst>
                  <a:path w="397993" h="318402">
                    <a:moveTo>
                      <a:pt x="0" y="318402"/>
                    </a:moveTo>
                    <a:lnTo>
                      <a:pt x="397993" y="318402"/>
                    </a:lnTo>
                    <a:lnTo>
                      <a:pt x="397993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12700" cap="flat">
                <a:solidFill>
                  <a:srgbClr val="FFFFFF">
                    <a:alpha val="0"/>
                  </a:srgbClr>
                </a:solidFill>
                <a:prstDash val="solid"/>
              </a:ln>
            </p:spPr>
            <p:style>
              <a:lnRef idx="1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" name="Freeform 3"/>
              <p:cNvSpPr/>
              <p:nvPr/>
            </p:nvSpPr>
            <p:spPr>
              <a:xfrm>
                <a:off x="12138927" y="8172069"/>
                <a:ext cx="397993" cy="1353210"/>
              </a:xfrm>
              <a:custGeom>
                <a:avLst/>
                <a:gdLst>
                  <a:gd name="connsiteX0" fmla="*/ 0 w 397993"/>
                  <a:gd name="connsiteY0" fmla="*/ 1353210 h 1353210"/>
                  <a:gd name="connsiteX1" fmla="*/ 397993 w 397993"/>
                  <a:gd name="connsiteY1" fmla="*/ 1353210 h 1353210"/>
                  <a:gd name="connsiteX2" fmla="*/ 397993 w 397993"/>
                  <a:gd name="connsiteY2" fmla="*/ 0 h 1353210"/>
                  <a:gd name="connsiteX3" fmla="*/ 0 w 397993"/>
                  <a:gd name="connsiteY3" fmla="*/ 0 h 1353210"/>
                </a:gdLst>
                <a:ahLst/>
                <a:cxnLst>
                  <a:cxn ang="0">
                    <a:pos x="connsiteX0" y="connsiteY0"/>
                  </a:cxn>
                  <a:cxn ang="1">
                    <a:pos x="connsiteX1" y="connsiteY1"/>
                  </a:cxn>
                  <a:cxn ang="2">
                    <a:pos x="connsiteX2" y="connsiteY2"/>
                  </a:cxn>
                  <a:cxn ang="3">
                    <a:pos x="connsiteX3" y="connsiteY3"/>
                  </a:cxn>
                </a:cxnLst>
                <a:rect l="l" t="t" r="r" b="b"/>
                <a:pathLst>
                  <a:path w="397993" h="1353210">
                    <a:moveTo>
                      <a:pt x="0" y="1353210"/>
                    </a:moveTo>
                    <a:lnTo>
                      <a:pt x="397993" y="1353210"/>
                    </a:lnTo>
                    <a:lnTo>
                      <a:pt x="397993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12700" cap="flat">
                <a:solidFill>
                  <a:srgbClr val="FFFFFF">
                    <a:alpha val="0"/>
                  </a:srgbClr>
                </a:solidFill>
                <a:prstDash val="solid"/>
              </a:ln>
            </p:spPr>
            <p:style>
              <a:lnRef idx="1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" name="Freeform 31"/>
              <p:cNvSpPr/>
              <p:nvPr/>
            </p:nvSpPr>
            <p:spPr>
              <a:xfrm>
                <a:off x="12855325" y="7614865"/>
                <a:ext cx="1351623" cy="1927035"/>
              </a:xfrm>
              <a:custGeom>
                <a:avLst/>
                <a:gdLst>
                  <a:gd name="connsiteX0" fmla="*/ 671937 w 1351623"/>
                  <a:gd name="connsiteY0" fmla="*/ 852282 h 1927035"/>
                  <a:gd name="connsiteX1" fmla="*/ 398011 w 1351623"/>
                  <a:gd name="connsiteY1" fmla="*/ 985683 h 1927035"/>
                  <a:gd name="connsiteX2" fmla="*/ 398011 w 1351623"/>
                  <a:gd name="connsiteY2" fmla="*/ 1490952 h 1927035"/>
                  <a:gd name="connsiteX3" fmla="*/ 677309 w 1351623"/>
                  <a:gd name="connsiteY3" fmla="*/ 1616568 h 1927035"/>
                  <a:gd name="connsiteX4" fmla="*/ 941228 w 1351623"/>
                  <a:gd name="connsiteY4" fmla="*/ 1224087 h 1927035"/>
                  <a:gd name="connsiteX5" fmla="*/ 671937 w 1351623"/>
                  <a:gd name="connsiteY5" fmla="*/ 852282 h 1927035"/>
                  <a:gd name="connsiteX6" fmla="*/ 0 w 1351623"/>
                  <a:gd name="connsiteY6" fmla="*/ 0 h 1927035"/>
                  <a:gd name="connsiteX7" fmla="*/ 398005 w 1351623"/>
                  <a:gd name="connsiteY7" fmla="*/ 0 h 1927035"/>
                  <a:gd name="connsiteX8" fmla="*/ 398005 w 1351623"/>
                  <a:gd name="connsiteY8" fmla="*/ 749821 h 1927035"/>
                  <a:gd name="connsiteX9" fmla="*/ 823252 w 1351623"/>
                  <a:gd name="connsiteY9" fmla="*/ 511137 h 1927035"/>
                  <a:gd name="connsiteX10" fmla="*/ 1351623 w 1351623"/>
                  <a:gd name="connsiteY10" fmla="*/ 1221600 h 1927035"/>
                  <a:gd name="connsiteX11" fmla="*/ 817042 w 1351623"/>
                  <a:gd name="connsiteY11" fmla="*/ 1927035 h 1927035"/>
                  <a:gd name="connsiteX12" fmla="*/ 398005 w 1351623"/>
                  <a:gd name="connsiteY12" fmla="*/ 1744675 h 1927035"/>
                  <a:gd name="connsiteX13" fmla="*/ 398005 w 1351623"/>
                  <a:gd name="connsiteY13" fmla="*/ 1910410 h 1927035"/>
                  <a:gd name="connsiteX14" fmla="*/ 0 w 1351623"/>
                  <a:gd name="connsiteY14" fmla="*/ 1910410 h 19270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351623" h="1927035">
                    <a:moveTo>
                      <a:pt x="671937" y="852282"/>
                    </a:moveTo>
                    <a:cubicBezTo>
                      <a:pt x="567048" y="852282"/>
                      <a:pt x="477602" y="916480"/>
                      <a:pt x="398011" y="985683"/>
                    </a:cubicBezTo>
                    <a:lnTo>
                      <a:pt x="398011" y="1490952"/>
                    </a:lnTo>
                    <a:cubicBezTo>
                      <a:pt x="477602" y="1575610"/>
                      <a:pt x="567048" y="1616568"/>
                      <a:pt x="677309" y="1616568"/>
                    </a:cubicBezTo>
                    <a:cubicBezTo>
                      <a:pt x="848950" y="1616568"/>
                      <a:pt x="941228" y="1473147"/>
                      <a:pt x="941228" y="1224087"/>
                    </a:cubicBezTo>
                    <a:cubicBezTo>
                      <a:pt x="941228" y="996008"/>
                      <a:pt x="856799" y="852282"/>
                      <a:pt x="671937" y="852282"/>
                    </a:cubicBezTo>
                    <a:close/>
                    <a:moveTo>
                      <a:pt x="0" y="0"/>
                    </a:moveTo>
                    <a:lnTo>
                      <a:pt x="398005" y="0"/>
                    </a:lnTo>
                    <a:lnTo>
                      <a:pt x="398005" y="749821"/>
                    </a:lnTo>
                    <a:cubicBezTo>
                      <a:pt x="477609" y="623900"/>
                      <a:pt x="620878" y="511137"/>
                      <a:pt x="823252" y="511137"/>
                    </a:cubicBezTo>
                    <a:cubicBezTo>
                      <a:pt x="1133729" y="511137"/>
                      <a:pt x="1351623" y="749821"/>
                      <a:pt x="1351623" y="1221600"/>
                    </a:cubicBezTo>
                    <a:cubicBezTo>
                      <a:pt x="1351623" y="1693609"/>
                      <a:pt x="1129678" y="1927035"/>
                      <a:pt x="817042" y="1927035"/>
                    </a:cubicBezTo>
                    <a:cubicBezTo>
                      <a:pt x="632841" y="1927035"/>
                      <a:pt x="477609" y="1860347"/>
                      <a:pt x="398005" y="1744675"/>
                    </a:cubicBezTo>
                    <a:lnTo>
                      <a:pt x="398005" y="1910410"/>
                    </a:lnTo>
                    <a:lnTo>
                      <a:pt x="0" y="1910410"/>
                    </a:lnTo>
                    <a:close/>
                  </a:path>
                </a:pathLst>
              </a:custGeom>
              <a:grpFill/>
              <a:ln w="12700" cap="flat">
                <a:solidFill>
                  <a:srgbClr val="FFFFFF">
                    <a:alpha val="0"/>
                  </a:srgbClr>
                </a:solidFill>
                <a:prstDash val="solid"/>
              </a:ln>
            </p:spPr>
            <p:style>
              <a:lnRef idx="1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33" name="Freeform 32"/>
              <p:cNvSpPr/>
              <p:nvPr/>
            </p:nvSpPr>
            <p:spPr>
              <a:xfrm>
                <a:off x="14369367" y="8126006"/>
                <a:ext cx="1300620" cy="1416914"/>
              </a:xfrm>
              <a:custGeom>
                <a:avLst/>
                <a:gdLst>
                  <a:gd name="connsiteX0" fmla="*/ 873968 w 1300620"/>
                  <a:gd name="connsiteY0" fmla="*/ 733614 h 1416914"/>
                  <a:gd name="connsiteX1" fmla="*/ 402519 w 1300620"/>
                  <a:gd name="connsiteY1" fmla="*/ 974520 h 1416914"/>
                  <a:gd name="connsiteX2" fmla="*/ 557434 w 1300620"/>
                  <a:gd name="connsiteY2" fmla="*/ 1105432 h 1416914"/>
                  <a:gd name="connsiteX3" fmla="*/ 873968 w 1300620"/>
                  <a:gd name="connsiteY3" fmla="*/ 987347 h 1416914"/>
                  <a:gd name="connsiteX4" fmla="*/ 739648 w 1300620"/>
                  <a:gd name="connsiteY4" fmla="*/ 0 h 1416914"/>
                  <a:gd name="connsiteX5" fmla="*/ 1271968 w 1300620"/>
                  <a:gd name="connsiteY5" fmla="*/ 535940 h 1416914"/>
                  <a:gd name="connsiteX6" fmla="*/ 1271968 w 1300620"/>
                  <a:gd name="connsiteY6" fmla="*/ 1061898 h 1416914"/>
                  <a:gd name="connsiteX7" fmla="*/ 1300620 w 1300620"/>
                  <a:gd name="connsiteY7" fmla="*/ 1399273 h 1416914"/>
                  <a:gd name="connsiteX8" fmla="*/ 890257 w 1300620"/>
                  <a:gd name="connsiteY8" fmla="*/ 1399273 h 1416914"/>
                  <a:gd name="connsiteX9" fmla="*/ 859561 w 1300620"/>
                  <a:gd name="connsiteY9" fmla="*/ 1197381 h 1416914"/>
                  <a:gd name="connsiteX10" fmla="*/ 386067 w 1300620"/>
                  <a:gd name="connsiteY10" fmla="*/ 1416914 h 1416914"/>
                  <a:gd name="connsiteX11" fmla="*/ 0 w 1300620"/>
                  <a:gd name="connsiteY11" fmla="*/ 1046582 h 1416914"/>
                  <a:gd name="connsiteX12" fmla="*/ 873963 w 1300620"/>
                  <a:gd name="connsiteY12" fmla="*/ 507721 h 1416914"/>
                  <a:gd name="connsiteX13" fmla="*/ 873963 w 1300620"/>
                  <a:gd name="connsiteY13" fmla="*/ 474536 h 1416914"/>
                  <a:gd name="connsiteX14" fmla="*/ 682244 w 1300620"/>
                  <a:gd name="connsiteY14" fmla="*/ 310439 h 1416914"/>
                  <a:gd name="connsiteX15" fmla="*/ 229794 w 1300620"/>
                  <a:gd name="connsiteY15" fmla="*/ 479577 h 1416914"/>
                  <a:gd name="connsiteX16" fmla="*/ 53480 w 1300620"/>
                  <a:gd name="connsiteY16" fmla="*/ 243700 h 1416914"/>
                  <a:gd name="connsiteX17" fmla="*/ 739648 w 1300620"/>
                  <a:gd name="connsiteY17" fmla="*/ 0 h 14169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300620" h="1416914">
                    <a:moveTo>
                      <a:pt x="873968" y="733614"/>
                    </a:moveTo>
                    <a:cubicBezTo>
                      <a:pt x="555579" y="766825"/>
                      <a:pt x="402519" y="848905"/>
                      <a:pt x="402519" y="974520"/>
                    </a:cubicBezTo>
                    <a:cubicBezTo>
                      <a:pt x="402519" y="1061896"/>
                      <a:pt x="467848" y="1105432"/>
                      <a:pt x="557434" y="1105432"/>
                    </a:cubicBezTo>
                    <a:cubicBezTo>
                      <a:pt x="701172" y="1105432"/>
                      <a:pt x="794365" y="1056613"/>
                      <a:pt x="873968" y="987347"/>
                    </a:cubicBezTo>
                    <a:close/>
                    <a:moveTo>
                      <a:pt x="739648" y="0"/>
                    </a:moveTo>
                    <a:cubicBezTo>
                      <a:pt x="1113663" y="0"/>
                      <a:pt x="1271968" y="184823"/>
                      <a:pt x="1271968" y="535940"/>
                    </a:cubicBezTo>
                    <a:lnTo>
                      <a:pt x="1271968" y="1061898"/>
                    </a:lnTo>
                    <a:cubicBezTo>
                      <a:pt x="1271968" y="1226071"/>
                      <a:pt x="1272400" y="1319670"/>
                      <a:pt x="1300620" y="1399273"/>
                    </a:cubicBezTo>
                    <a:lnTo>
                      <a:pt x="890257" y="1399273"/>
                    </a:lnTo>
                    <a:cubicBezTo>
                      <a:pt x="872376" y="1319670"/>
                      <a:pt x="859561" y="1274115"/>
                      <a:pt x="859561" y="1197381"/>
                    </a:cubicBezTo>
                    <a:cubicBezTo>
                      <a:pt x="733933" y="1338326"/>
                      <a:pt x="588759" y="1416914"/>
                      <a:pt x="386067" y="1416914"/>
                    </a:cubicBezTo>
                    <a:cubicBezTo>
                      <a:pt x="175882" y="1416914"/>
                      <a:pt x="0" y="1279944"/>
                      <a:pt x="0" y="1046582"/>
                    </a:cubicBezTo>
                    <a:cubicBezTo>
                      <a:pt x="0" y="731126"/>
                      <a:pt x="237172" y="556616"/>
                      <a:pt x="873963" y="507721"/>
                    </a:cubicBezTo>
                    <a:lnTo>
                      <a:pt x="873963" y="474536"/>
                    </a:lnTo>
                    <a:cubicBezTo>
                      <a:pt x="873963" y="374650"/>
                      <a:pt x="815365" y="310439"/>
                      <a:pt x="682244" y="310439"/>
                    </a:cubicBezTo>
                    <a:cubicBezTo>
                      <a:pt x="507771" y="310439"/>
                      <a:pt x="355359" y="382143"/>
                      <a:pt x="229794" y="479577"/>
                    </a:cubicBezTo>
                    <a:lnTo>
                      <a:pt x="53480" y="243700"/>
                    </a:lnTo>
                    <a:cubicBezTo>
                      <a:pt x="189446" y="120612"/>
                      <a:pt x="398513" y="0"/>
                      <a:pt x="739648" y="0"/>
                    </a:cubicBezTo>
                    <a:close/>
                  </a:path>
                </a:pathLst>
              </a:custGeom>
              <a:grpFill/>
              <a:ln w="12700" cap="flat">
                <a:solidFill>
                  <a:srgbClr val="FFFFFF">
                    <a:alpha val="0"/>
                  </a:srgbClr>
                </a:solidFill>
                <a:prstDash val="solid"/>
              </a:ln>
            </p:spPr>
            <p:style>
              <a:lnRef idx="1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4" name="Freeform 23"/>
            <p:cNvSpPr/>
            <p:nvPr/>
          </p:nvSpPr>
          <p:spPr>
            <a:xfrm>
              <a:off x="26342381" y="3389428"/>
              <a:ext cx="5121288" cy="3432137"/>
            </a:xfrm>
            <a:custGeom>
              <a:avLst/>
              <a:gdLst>
                <a:gd name="connsiteX0" fmla="*/ 399682 w 5121288"/>
                <a:gd name="connsiteY0" fmla="*/ 3432137 h 3432137"/>
                <a:gd name="connsiteX1" fmla="*/ 574548 w 5121288"/>
                <a:gd name="connsiteY1" fmla="*/ 3326651 h 3432137"/>
                <a:gd name="connsiteX2" fmla="*/ 1976691 w 5121288"/>
                <a:gd name="connsiteY2" fmla="*/ 738289 h 3432137"/>
                <a:gd name="connsiteX3" fmla="*/ 3378708 w 5121288"/>
                <a:gd name="connsiteY3" fmla="*/ 3326651 h 3432137"/>
                <a:gd name="connsiteX4" fmla="*/ 3553625 w 5121288"/>
                <a:gd name="connsiteY4" fmla="*/ 3432137 h 3432137"/>
                <a:gd name="connsiteX5" fmla="*/ 3953256 w 5121288"/>
                <a:gd name="connsiteY5" fmla="*/ 3432137 h 3432137"/>
                <a:gd name="connsiteX6" fmla="*/ 2151545 w 5121288"/>
                <a:gd name="connsiteY6" fmla="*/ 105524 h 3432137"/>
                <a:gd name="connsiteX7" fmla="*/ 1976691 w 5121288"/>
                <a:gd name="connsiteY7" fmla="*/ 0 h 3432137"/>
                <a:gd name="connsiteX8" fmla="*/ 1802282 w 5121288"/>
                <a:gd name="connsiteY8" fmla="*/ 104661 h 3432137"/>
                <a:gd name="connsiteX9" fmla="*/ 0 w 5121288"/>
                <a:gd name="connsiteY9" fmla="*/ 3432137 h 3432137"/>
                <a:gd name="connsiteX11" fmla="*/ 1167981 w 5121288"/>
                <a:gd name="connsiteY11" fmla="*/ 3432137 h 3432137"/>
                <a:gd name="connsiteX12" fmla="*/ 1567650 w 5121288"/>
                <a:gd name="connsiteY12" fmla="*/ 3432137 h 3432137"/>
                <a:gd name="connsiteX13" fmla="*/ 1742503 w 5121288"/>
                <a:gd name="connsiteY13" fmla="*/ 3326651 h 3432137"/>
                <a:gd name="connsiteX14" fmla="*/ 2235187 w 5121288"/>
                <a:gd name="connsiteY14" fmla="*/ 2416848 h 3432137"/>
                <a:gd name="connsiteX15" fmla="*/ 1976691 w 5121288"/>
                <a:gd name="connsiteY15" fmla="*/ 1939480 h 3432137"/>
                <a:gd name="connsiteX17" fmla="*/ 4546676 w 5121288"/>
                <a:gd name="connsiteY17" fmla="*/ 3326651 h 3432137"/>
                <a:gd name="connsiteX18" fmla="*/ 2744635 w 5121288"/>
                <a:gd name="connsiteY18" fmla="*/ 0 h 3432137"/>
                <a:gd name="connsiteX19" fmla="*/ 3144418 w 5121288"/>
                <a:gd name="connsiteY19" fmla="*/ 0 h 3432137"/>
                <a:gd name="connsiteX20" fmla="*/ 3319247 w 5121288"/>
                <a:gd name="connsiteY20" fmla="*/ 105524 h 3432137"/>
                <a:gd name="connsiteX21" fmla="*/ 5121288 w 5121288"/>
                <a:gd name="connsiteY21" fmla="*/ 3432137 h 3432137"/>
                <a:gd name="connsiteX22" fmla="*/ 4721581 w 5121288"/>
                <a:gd name="connsiteY22" fmla="*/ 3432137 h 3432137"/>
                <a:gd name="connsiteX23" fmla="*/ 4546676 w 5121288"/>
                <a:gd name="connsiteY23" fmla="*/ 3326651 h 3432137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  <a:cxn ang="5">
                  <a:pos x="connsiteX5" y="connsiteY5"/>
                </a:cxn>
                <a:cxn ang="6">
                  <a:pos x="connsiteX6" y="connsiteY6"/>
                </a:cxn>
                <a:cxn ang="7">
                  <a:pos x="connsiteX7" y="connsiteY7"/>
                </a:cxn>
                <a:cxn ang="8">
                  <a:pos x="connsiteX8" y="connsiteY8"/>
                </a:cxn>
                <a:cxn ang="9">
                  <a:pos x="connsiteX9" y="connsiteY9"/>
                </a:cxn>
                <a:cxn ang="11">
                  <a:pos x="connsiteX11" y="connsiteY11"/>
                </a:cxn>
                <a:cxn ang="12">
                  <a:pos x="connsiteX12" y="connsiteY12"/>
                </a:cxn>
                <a:cxn ang="13">
                  <a:pos x="connsiteX13" y="connsiteY13"/>
                </a:cxn>
                <a:cxn ang="14">
                  <a:pos x="connsiteX14" y="connsiteY14"/>
                </a:cxn>
                <a:cxn ang="15">
                  <a:pos x="connsiteX15" y="connsiteY15"/>
                </a:cxn>
                <a:cxn ang="17">
                  <a:pos x="connsiteX17" y="connsiteY17"/>
                </a:cxn>
                <a:cxn ang="18">
                  <a:pos x="connsiteX18" y="connsiteY18"/>
                </a:cxn>
                <a:cxn ang="19">
                  <a:pos x="connsiteX19" y="connsiteY19"/>
                </a:cxn>
                <a:cxn ang="20">
                  <a:pos x="connsiteX20" y="connsiteY20"/>
                </a:cxn>
                <a:cxn ang="21">
                  <a:pos x="connsiteX21" y="connsiteY21"/>
                </a:cxn>
                <a:cxn ang="22">
                  <a:pos x="connsiteX22" y="connsiteY22"/>
                </a:cxn>
                <a:cxn ang="23">
                  <a:pos x="connsiteX23" y="connsiteY23"/>
                </a:cxn>
              </a:cxnLst>
              <a:rect l="l" t="t" r="r" b="b"/>
              <a:pathLst>
                <a:path w="5121288" h="3432137">
                  <a:moveTo>
                    <a:pt x="399682" y="3432137"/>
                  </a:moveTo>
                  <a:cubicBezTo>
                    <a:pt x="475551" y="3432137"/>
                    <a:pt x="541477" y="3389389"/>
                    <a:pt x="574548" y="3326651"/>
                  </a:cubicBezTo>
                  <a:lnTo>
                    <a:pt x="1976691" y="738289"/>
                  </a:lnTo>
                  <a:lnTo>
                    <a:pt x="3378708" y="3326651"/>
                  </a:lnTo>
                  <a:cubicBezTo>
                    <a:pt x="3411830" y="3389389"/>
                    <a:pt x="3477743" y="3432137"/>
                    <a:pt x="3553625" y="3432137"/>
                  </a:cubicBezTo>
                  <a:lnTo>
                    <a:pt x="3953256" y="3432137"/>
                  </a:lnTo>
                  <a:lnTo>
                    <a:pt x="2151545" y="105524"/>
                  </a:lnTo>
                  <a:cubicBezTo>
                    <a:pt x="2118436" y="42786"/>
                    <a:pt x="2052549" y="0"/>
                    <a:pt x="1976691" y="0"/>
                  </a:cubicBezTo>
                  <a:cubicBezTo>
                    <a:pt x="1901177" y="0"/>
                    <a:pt x="1835531" y="42405"/>
                    <a:pt x="1802282" y="104661"/>
                  </a:cubicBezTo>
                  <a:lnTo>
                    <a:pt x="0" y="3432137"/>
                  </a:lnTo>
                  <a:moveTo>
                    <a:pt x="1167981" y="3432137"/>
                  </a:moveTo>
                  <a:lnTo>
                    <a:pt x="1567650" y="3432137"/>
                  </a:lnTo>
                  <a:cubicBezTo>
                    <a:pt x="1643558" y="3432137"/>
                    <a:pt x="1709433" y="3389389"/>
                    <a:pt x="1742503" y="3326651"/>
                  </a:cubicBezTo>
                  <a:lnTo>
                    <a:pt x="2235187" y="2416848"/>
                  </a:lnTo>
                  <a:lnTo>
                    <a:pt x="1976691" y="1939480"/>
                  </a:lnTo>
                  <a:moveTo>
                    <a:pt x="4546676" y="3326651"/>
                  </a:moveTo>
                  <a:lnTo>
                    <a:pt x="2744635" y="0"/>
                  </a:lnTo>
                  <a:lnTo>
                    <a:pt x="3144418" y="0"/>
                  </a:lnTo>
                  <a:cubicBezTo>
                    <a:pt x="3220288" y="0"/>
                    <a:pt x="3286125" y="42786"/>
                    <a:pt x="3319247" y="105524"/>
                  </a:cubicBezTo>
                  <a:lnTo>
                    <a:pt x="5121288" y="3432137"/>
                  </a:lnTo>
                  <a:lnTo>
                    <a:pt x="4721581" y="3432137"/>
                  </a:lnTo>
                  <a:cubicBezTo>
                    <a:pt x="4645711" y="3432137"/>
                    <a:pt x="4579798" y="3389389"/>
                    <a:pt x="4546676" y="3326651"/>
                  </a:cubicBezTo>
                </a:path>
              </a:pathLst>
            </a:custGeom>
            <a:solidFill>
              <a:schemeClr val="tx2"/>
            </a:solidFill>
            <a:ln w="12700" cap="flat">
              <a:solidFill>
                <a:srgbClr val="FFFFFF">
                  <a:alpha val="0"/>
                </a:srgbClr>
              </a:solidFill>
              <a:prstDash val="solid"/>
            </a:ln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0282875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" name="Picture 8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4287" y="0"/>
            <a:ext cx="50292000" cy="10058400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 bwMode="gray">
          <a:xfrm>
            <a:off x="0" y="0"/>
            <a:ext cx="50292000" cy="10058400"/>
          </a:xfrm>
          <a:prstGeom prst="rect">
            <a:avLst/>
          </a:prstGeom>
          <a:solidFill>
            <a:schemeClr val="bg1">
              <a:alpha val="70000"/>
            </a:schemeClr>
          </a:solidFill>
          <a:ln w="6350" algn="ctr">
            <a:noFill/>
            <a:miter lim="800000"/>
            <a:headEnd/>
            <a:tailEnd/>
          </a:ln>
        </p:spPr>
        <p:txBody>
          <a:bodyPr lIns="90000" tIns="72000" rIns="90000" bIns="72000" rtlCol="0" anchor="ctr"/>
          <a:lstStyle/>
          <a:p>
            <a:pPr marR="0" algn="ctr" defTabSz="91440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>
                <a:srgbClr val="F0AB00"/>
              </a:buClr>
              <a:buSzPct val="80000"/>
              <a:tabLst/>
            </a:pPr>
            <a:endParaRPr kumimoji="0" lang="en-US" sz="2000" b="0" i="0" u="none" strike="noStrike" kern="0" cap="none" spc="0" normalizeH="0" baseline="0" noProof="0" dirty="0" err="1" smtClean="0">
              <a:ln>
                <a:noFill/>
              </a:ln>
              <a:effectLst/>
              <a:uLnTx/>
              <a:uFillTx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574938" y="952698"/>
            <a:ext cx="2468625" cy="126188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F0AB00"/>
              </a:buClr>
              <a:buSzPct val="80000"/>
            </a:pPr>
            <a:r>
              <a:rPr lang="en-US" sz="8200" kern="0" dirty="0" smtClean="0">
                <a:solidFill>
                  <a:schemeClr val="tx2"/>
                </a:solidFill>
                <a:ea typeface="Arial Unicode MS" pitchFamily="34" charset="-128"/>
                <a:cs typeface="Arial Unicode MS" pitchFamily="34" charset="-128"/>
              </a:rPr>
              <a:t>2012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3462130" y="2287726"/>
            <a:ext cx="8289129" cy="184665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F0AB00"/>
              </a:buClr>
              <a:buSzPct val="80000"/>
            </a:pPr>
            <a:r>
              <a:rPr lang="en-US" sz="12000" kern="0" dirty="0" smtClean="0">
                <a:ea typeface="Arial Unicode MS" pitchFamily="34" charset="-128"/>
                <a:cs typeface="Arial Unicode MS" pitchFamily="34" charset="-128"/>
              </a:rPr>
              <a:t>$444 Million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3462130" y="3997191"/>
            <a:ext cx="9212458" cy="184665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F0AB00"/>
              </a:buClr>
              <a:buSzPct val="80000"/>
            </a:pPr>
            <a:r>
              <a:rPr lang="en-US" sz="12000" kern="0" dirty="0" smtClean="0">
                <a:ea typeface="Arial Unicode MS" pitchFamily="34" charset="-128"/>
                <a:cs typeface="Arial Unicode MS" pitchFamily="34" charset="-128"/>
              </a:rPr>
              <a:t>38.5% Growth</a:t>
            </a:r>
          </a:p>
        </p:txBody>
      </p:sp>
      <p:grpSp>
        <p:nvGrpSpPr>
          <p:cNvPr id="82" name="Group 81"/>
          <p:cNvGrpSpPr/>
          <p:nvPr/>
        </p:nvGrpSpPr>
        <p:grpSpPr>
          <a:xfrm>
            <a:off x="23491045" y="3059705"/>
            <a:ext cx="3309910" cy="1637376"/>
            <a:chOff x="9575217" y="5568442"/>
            <a:chExt cx="5237226" cy="2590800"/>
          </a:xfrm>
        </p:grpSpPr>
        <p:sp>
          <p:nvSpPr>
            <p:cNvPr id="83" name="Freeform 82"/>
            <p:cNvSpPr/>
            <p:nvPr/>
          </p:nvSpPr>
          <p:spPr>
            <a:xfrm>
              <a:off x="9575217" y="5568442"/>
              <a:ext cx="5237226" cy="2590800"/>
            </a:xfrm>
            <a:custGeom>
              <a:avLst/>
              <a:gdLst>
                <a:gd name="connsiteX0" fmla="*/ 0 w 5237226"/>
                <a:gd name="connsiteY0" fmla="*/ 2590800 h 2590800"/>
                <a:gd name="connsiteX1" fmla="*/ 2646845 w 5237226"/>
                <a:gd name="connsiteY1" fmla="*/ 2590800 h 2590800"/>
                <a:gd name="connsiteX2" fmla="*/ 5237226 w 5237226"/>
                <a:gd name="connsiteY2" fmla="*/ 0 h 2590800"/>
                <a:gd name="connsiteX3" fmla="*/ 0 w 5237226"/>
                <a:gd name="connsiteY3" fmla="*/ 0 h 2590800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</a:cxnLst>
              <a:rect l="l" t="t" r="r" b="b"/>
              <a:pathLst>
                <a:path w="5237226" h="2590800">
                  <a:moveTo>
                    <a:pt x="0" y="2590800"/>
                  </a:moveTo>
                  <a:lnTo>
                    <a:pt x="2646845" y="2590800"/>
                  </a:lnTo>
                  <a:lnTo>
                    <a:pt x="5237226" y="0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rgbClr val="00B8F1"/>
                </a:gs>
                <a:gs pos="100000">
                  <a:srgbClr val="1E5FBB"/>
                </a:gs>
              </a:gsLst>
              <a:lin ang="5400000" scaled="1"/>
            </a:gradFill>
            <a:ln w="12700" cap="flat">
              <a:solidFill>
                <a:srgbClr val="FFFFFF">
                  <a:alpha val="0"/>
                </a:srgbClr>
              </a:solidFill>
              <a:prstDash val="solid"/>
            </a:ln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12816026" y="7821567"/>
              <a:ext cx="339458" cy="335318"/>
            </a:xfrm>
            <a:custGeom>
              <a:avLst/>
              <a:gdLst>
                <a:gd name="connsiteX0" fmla="*/ 134812 w 339458"/>
                <a:gd name="connsiteY0" fmla="*/ 95741 h 335318"/>
                <a:gd name="connsiteX1" fmla="*/ 134812 w 339458"/>
                <a:gd name="connsiteY1" fmla="*/ 155583 h 335318"/>
                <a:gd name="connsiteX2" fmla="*/ 169991 w 339458"/>
                <a:gd name="connsiteY2" fmla="*/ 155583 h 335318"/>
                <a:gd name="connsiteX3" fmla="*/ 216536 w 339458"/>
                <a:gd name="connsiteY3" fmla="*/ 124075 h 335318"/>
                <a:gd name="connsiteX4" fmla="*/ 174703 w 339458"/>
                <a:gd name="connsiteY4" fmla="*/ 95741 h 335318"/>
                <a:gd name="connsiteX5" fmla="*/ 105640 w 339458"/>
                <a:gd name="connsiteY5" fmla="*/ 70988 h 335318"/>
                <a:gd name="connsiteX6" fmla="*/ 179249 w 339458"/>
                <a:gd name="connsiteY6" fmla="*/ 70988 h 335318"/>
                <a:gd name="connsiteX7" fmla="*/ 247423 w 339458"/>
                <a:gd name="connsiteY7" fmla="*/ 125789 h 335318"/>
                <a:gd name="connsiteX8" fmla="*/ 196953 w 339458"/>
                <a:gd name="connsiteY8" fmla="*/ 179103 h 335318"/>
                <a:gd name="connsiteX9" fmla="*/ 252287 w 339458"/>
                <a:gd name="connsiteY9" fmla="*/ 264117 h 335318"/>
                <a:gd name="connsiteX10" fmla="*/ 219203 w 339458"/>
                <a:gd name="connsiteY10" fmla="*/ 264117 h 335318"/>
                <a:gd name="connsiteX11" fmla="*/ 168518 w 339458"/>
                <a:gd name="connsiteY11" fmla="*/ 180513 h 335318"/>
                <a:gd name="connsiteX12" fmla="*/ 134812 w 339458"/>
                <a:gd name="connsiteY12" fmla="*/ 180513 h 335318"/>
                <a:gd name="connsiteX13" fmla="*/ 134812 w 339458"/>
                <a:gd name="connsiteY13" fmla="*/ 264117 h 335318"/>
                <a:gd name="connsiteX14" fmla="*/ 105640 w 339458"/>
                <a:gd name="connsiteY14" fmla="*/ 264117 h 335318"/>
                <a:gd name="connsiteX15" fmla="*/ 170306 w 339458"/>
                <a:gd name="connsiteY15" fmla="*/ 27631 h 335318"/>
                <a:gd name="connsiteX16" fmla="*/ 33819 w 339458"/>
                <a:gd name="connsiteY16" fmla="*/ 167204 h 335318"/>
                <a:gd name="connsiteX17" fmla="*/ 170306 w 339458"/>
                <a:gd name="connsiteY17" fmla="*/ 307463 h 335318"/>
                <a:gd name="connsiteX18" fmla="*/ 305853 w 339458"/>
                <a:gd name="connsiteY18" fmla="*/ 167204 h 335318"/>
                <a:gd name="connsiteX19" fmla="*/ 170306 w 339458"/>
                <a:gd name="connsiteY19" fmla="*/ 27631 h 335318"/>
                <a:gd name="connsiteX20" fmla="*/ 170307 w 339458"/>
                <a:gd name="connsiteY20" fmla="*/ 0 h 335318"/>
                <a:gd name="connsiteX21" fmla="*/ 339458 w 339458"/>
                <a:gd name="connsiteY21" fmla="*/ 167208 h 335318"/>
                <a:gd name="connsiteX22" fmla="*/ 170307 w 339458"/>
                <a:gd name="connsiteY22" fmla="*/ 335318 h 335318"/>
                <a:gd name="connsiteX23" fmla="*/ 0 w 339458"/>
                <a:gd name="connsiteY23" fmla="*/ 167208 h 335318"/>
                <a:gd name="connsiteX24" fmla="*/ 170307 w 339458"/>
                <a:gd name="connsiteY24" fmla="*/ 0 h 3353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339458" h="335318">
                  <a:moveTo>
                    <a:pt x="134812" y="95741"/>
                  </a:moveTo>
                  <a:lnTo>
                    <a:pt x="134812" y="155583"/>
                  </a:lnTo>
                  <a:lnTo>
                    <a:pt x="169991" y="155583"/>
                  </a:lnTo>
                  <a:cubicBezTo>
                    <a:pt x="194489" y="155583"/>
                    <a:pt x="216536" y="154123"/>
                    <a:pt x="216536" y="124075"/>
                  </a:cubicBezTo>
                  <a:cubicBezTo>
                    <a:pt x="216536" y="100034"/>
                    <a:pt x="194908" y="95741"/>
                    <a:pt x="174703" y="95741"/>
                  </a:cubicBezTo>
                  <a:close/>
                  <a:moveTo>
                    <a:pt x="105640" y="70988"/>
                  </a:moveTo>
                  <a:lnTo>
                    <a:pt x="179249" y="70988"/>
                  </a:lnTo>
                  <a:cubicBezTo>
                    <a:pt x="224753" y="70988"/>
                    <a:pt x="247423" y="87943"/>
                    <a:pt x="247423" y="125789"/>
                  </a:cubicBezTo>
                  <a:cubicBezTo>
                    <a:pt x="247423" y="160561"/>
                    <a:pt x="225642" y="175852"/>
                    <a:pt x="196953" y="179103"/>
                  </a:cubicBezTo>
                  <a:lnTo>
                    <a:pt x="252287" y="264117"/>
                  </a:lnTo>
                  <a:lnTo>
                    <a:pt x="219203" y="264117"/>
                  </a:lnTo>
                  <a:lnTo>
                    <a:pt x="168518" y="180513"/>
                  </a:lnTo>
                  <a:lnTo>
                    <a:pt x="134812" y="180513"/>
                  </a:lnTo>
                  <a:lnTo>
                    <a:pt x="134812" y="264117"/>
                  </a:lnTo>
                  <a:lnTo>
                    <a:pt x="105640" y="264117"/>
                  </a:lnTo>
                  <a:close/>
                  <a:moveTo>
                    <a:pt x="170306" y="27631"/>
                  </a:moveTo>
                  <a:cubicBezTo>
                    <a:pt x="93661" y="27631"/>
                    <a:pt x="33819" y="87943"/>
                    <a:pt x="33819" y="167204"/>
                  </a:cubicBezTo>
                  <a:cubicBezTo>
                    <a:pt x="33819" y="247938"/>
                    <a:pt x="93661" y="307463"/>
                    <a:pt x="170306" y="307463"/>
                  </a:cubicBezTo>
                  <a:cubicBezTo>
                    <a:pt x="246112" y="307463"/>
                    <a:pt x="305853" y="247938"/>
                    <a:pt x="305853" y="167204"/>
                  </a:cubicBezTo>
                  <a:cubicBezTo>
                    <a:pt x="305853" y="87943"/>
                    <a:pt x="246112" y="27631"/>
                    <a:pt x="170306" y="27631"/>
                  </a:cubicBezTo>
                  <a:close/>
                  <a:moveTo>
                    <a:pt x="170307" y="0"/>
                  </a:moveTo>
                  <a:cubicBezTo>
                    <a:pt x="261556" y="0"/>
                    <a:pt x="339458" y="70993"/>
                    <a:pt x="339458" y="167208"/>
                  </a:cubicBezTo>
                  <a:cubicBezTo>
                    <a:pt x="339458" y="264122"/>
                    <a:pt x="261556" y="335318"/>
                    <a:pt x="170307" y="335318"/>
                  </a:cubicBezTo>
                  <a:cubicBezTo>
                    <a:pt x="78156" y="335318"/>
                    <a:pt x="0" y="264122"/>
                    <a:pt x="0" y="167208"/>
                  </a:cubicBezTo>
                  <a:cubicBezTo>
                    <a:pt x="0" y="70993"/>
                    <a:pt x="78156" y="0"/>
                    <a:pt x="170307" y="0"/>
                  </a:cubicBezTo>
                  <a:close/>
                </a:path>
              </a:pathLst>
            </a:custGeom>
            <a:solidFill>
              <a:schemeClr val="tx1"/>
            </a:solidFill>
            <a:ln w="12700" cap="flat">
              <a:solidFill>
                <a:srgbClr val="FFFFFF">
                  <a:alpha val="0"/>
                </a:srgbClr>
              </a:solidFill>
              <a:prstDash val="solid"/>
            </a:ln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9639300" y="6019800"/>
              <a:ext cx="3771900" cy="1656652"/>
            </a:xfrm>
            <a:custGeom>
              <a:avLst/>
              <a:gdLst>
                <a:gd name="connsiteX0" fmla="*/ 1840635 w 3771900"/>
                <a:gd name="connsiteY0" fmla="*/ 531916 h 1656652"/>
                <a:gd name="connsiteX1" fmla="*/ 1677249 w 3771900"/>
                <a:gd name="connsiteY1" fmla="*/ 1047460 h 1656652"/>
                <a:gd name="connsiteX2" fmla="*/ 1842425 w 3771900"/>
                <a:gd name="connsiteY2" fmla="*/ 1076352 h 1656652"/>
                <a:gd name="connsiteX3" fmla="*/ 2004299 w 3771900"/>
                <a:gd name="connsiteY3" fmla="*/ 1048920 h 1656652"/>
                <a:gd name="connsiteX4" fmla="*/ 1843746 w 3771900"/>
                <a:gd name="connsiteY4" fmla="*/ 531916 h 1656652"/>
                <a:gd name="connsiteX5" fmla="*/ 2964059 w 3771900"/>
                <a:gd name="connsiteY5" fmla="*/ 364699 h 1656652"/>
                <a:gd name="connsiteX6" fmla="*/ 2964059 w 3771900"/>
                <a:gd name="connsiteY6" fmla="*/ 780129 h 1656652"/>
                <a:gd name="connsiteX7" fmla="*/ 3077610 w 3771900"/>
                <a:gd name="connsiteY7" fmla="*/ 780129 h 1656652"/>
                <a:gd name="connsiteX8" fmla="*/ 3349860 w 3771900"/>
                <a:gd name="connsiteY8" fmla="*/ 569664 h 1656652"/>
                <a:gd name="connsiteX9" fmla="*/ 3077610 w 3771900"/>
                <a:gd name="connsiteY9" fmla="*/ 364699 h 1656652"/>
                <a:gd name="connsiteX10" fmla="*/ 639090 w 3771900"/>
                <a:gd name="connsiteY10" fmla="*/ 0 h 1656652"/>
                <a:gd name="connsiteX11" fmla="*/ 640182 w 3771900"/>
                <a:gd name="connsiteY11" fmla="*/ 0 h 1656652"/>
                <a:gd name="connsiteX12" fmla="*/ 1224192 w 3771900"/>
                <a:gd name="connsiteY12" fmla="*/ 138214 h 1656652"/>
                <a:gd name="connsiteX13" fmla="*/ 1045096 w 3771900"/>
                <a:gd name="connsiteY13" fmla="*/ 450088 h 1656652"/>
                <a:gd name="connsiteX14" fmla="*/ 667779 w 3771900"/>
                <a:gd name="connsiteY14" fmla="*/ 348412 h 1656652"/>
                <a:gd name="connsiteX15" fmla="*/ 434379 w 3771900"/>
                <a:gd name="connsiteY15" fmla="*/ 454901 h 1656652"/>
                <a:gd name="connsiteX16" fmla="*/ 719291 w 3771900"/>
                <a:gd name="connsiteY16" fmla="*/ 637616 h 1656652"/>
                <a:gd name="connsiteX17" fmla="*/ 1212557 w 3771900"/>
                <a:gd name="connsiteY17" fmla="*/ 962989 h 1656652"/>
                <a:gd name="connsiteX18" fmla="*/ 1237475 w 3771900"/>
                <a:gd name="connsiteY18" fmla="*/ 1050530 h 1656652"/>
                <a:gd name="connsiteX19" fmla="*/ 1621493 w 3771900"/>
                <a:gd name="connsiteY19" fmla="*/ 27170 h 1656652"/>
                <a:gd name="connsiteX20" fmla="*/ 2068012 w 3771900"/>
                <a:gd name="connsiteY20" fmla="*/ 27170 h 1656652"/>
                <a:gd name="connsiteX21" fmla="*/ 2532329 w 3771900"/>
                <a:gd name="connsiteY21" fmla="*/ 1276952 h 1656652"/>
                <a:gd name="connsiteX22" fmla="*/ 2532329 w 3771900"/>
                <a:gd name="connsiteY22" fmla="*/ 27165 h 1656652"/>
                <a:gd name="connsiteX23" fmla="*/ 3047860 w 3771900"/>
                <a:gd name="connsiteY23" fmla="*/ 27482 h 1656652"/>
                <a:gd name="connsiteX24" fmla="*/ 3771900 w 3771900"/>
                <a:gd name="connsiteY24" fmla="*/ 585901 h 1656652"/>
                <a:gd name="connsiteX25" fmla="*/ 3131096 w 3771900"/>
                <a:gd name="connsiteY25" fmla="*/ 1134567 h 1656652"/>
                <a:gd name="connsiteX26" fmla="*/ 2964561 w 3771900"/>
                <a:gd name="connsiteY26" fmla="*/ 1134567 h 1656652"/>
                <a:gd name="connsiteX27" fmla="*/ 2964561 w 3771900"/>
                <a:gd name="connsiteY27" fmla="*/ 1629473 h 1656652"/>
                <a:gd name="connsiteX28" fmla="*/ 2663297 w 3771900"/>
                <a:gd name="connsiteY28" fmla="*/ 1629473 h 1656652"/>
                <a:gd name="connsiteX29" fmla="*/ 2663299 w 3771900"/>
                <a:gd name="connsiteY29" fmla="*/ 1629478 h 1656652"/>
                <a:gd name="connsiteX30" fmla="*/ 2186859 w 3771900"/>
                <a:gd name="connsiteY30" fmla="*/ 1629478 h 1656652"/>
                <a:gd name="connsiteX31" fmla="*/ 2111103 w 3771900"/>
                <a:gd name="connsiteY31" fmla="*/ 1392788 h 1656652"/>
                <a:gd name="connsiteX32" fmla="*/ 1842422 w 3771900"/>
                <a:gd name="connsiteY32" fmla="*/ 1434089 h 1656652"/>
                <a:gd name="connsiteX33" fmla="*/ 1567150 w 3771900"/>
                <a:gd name="connsiteY33" fmla="*/ 1390426 h 1656652"/>
                <a:gd name="connsiteX34" fmla="*/ 1488536 w 3771900"/>
                <a:gd name="connsiteY34" fmla="*/ 1629478 h 1656652"/>
                <a:gd name="connsiteX35" fmla="*/ 1020224 w 3771900"/>
                <a:gd name="connsiteY35" fmla="*/ 1629478 h 1656652"/>
                <a:gd name="connsiteX36" fmla="*/ 1071620 w 3771900"/>
                <a:gd name="connsiteY36" fmla="*/ 1492514 h 1656652"/>
                <a:gd name="connsiteX37" fmla="*/ 1054050 w 3771900"/>
                <a:gd name="connsiteY37" fmla="*/ 1507592 h 1656652"/>
                <a:gd name="connsiteX38" fmla="*/ 610452 w 3771900"/>
                <a:gd name="connsiteY38" fmla="*/ 1656334 h 1656652"/>
                <a:gd name="connsiteX39" fmla="*/ 583693 w 3771900"/>
                <a:gd name="connsiteY39" fmla="*/ 1656652 h 1656652"/>
                <a:gd name="connsiteX40" fmla="*/ 102 w 3771900"/>
                <a:gd name="connsiteY40" fmla="*/ 1501419 h 1656652"/>
                <a:gd name="connsiteX41" fmla="*/ 159310 w 3771900"/>
                <a:gd name="connsiteY41" fmla="*/ 1185151 h 1656652"/>
                <a:gd name="connsiteX42" fmla="*/ 586157 w 3771900"/>
                <a:gd name="connsiteY42" fmla="*/ 1306881 h 1656652"/>
                <a:gd name="connsiteX43" fmla="*/ 752323 w 3771900"/>
                <a:gd name="connsiteY43" fmla="*/ 1254836 h 1656652"/>
                <a:gd name="connsiteX44" fmla="*/ 786258 w 3771900"/>
                <a:gd name="connsiteY44" fmla="*/ 1174356 h 1656652"/>
                <a:gd name="connsiteX45" fmla="*/ 527673 w 3771900"/>
                <a:gd name="connsiteY45" fmla="*/ 1009231 h 1656652"/>
                <a:gd name="connsiteX46" fmla="*/ 177115 w 3771900"/>
                <a:gd name="connsiteY46" fmla="*/ 848881 h 1656652"/>
                <a:gd name="connsiteX47" fmla="*/ 102 w 3771900"/>
                <a:gd name="connsiteY47" fmla="*/ 488988 h 1656652"/>
                <a:gd name="connsiteX48" fmla="*/ 123445 w 3771900"/>
                <a:gd name="connsiteY48" fmla="*/ 188265 h 1656652"/>
                <a:gd name="connsiteX49" fmla="*/ 639090 w 3771900"/>
                <a:gd name="connsiteY49" fmla="*/ 0 h 16566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3771900" h="1656652">
                  <a:moveTo>
                    <a:pt x="1840635" y="531916"/>
                  </a:moveTo>
                  <a:lnTo>
                    <a:pt x="1677249" y="1047460"/>
                  </a:lnTo>
                  <a:cubicBezTo>
                    <a:pt x="1725877" y="1065837"/>
                    <a:pt x="1782265" y="1076352"/>
                    <a:pt x="1842425" y="1076352"/>
                  </a:cubicBezTo>
                  <a:cubicBezTo>
                    <a:pt x="1900947" y="1076352"/>
                    <a:pt x="1956027" y="1066040"/>
                    <a:pt x="2004299" y="1048920"/>
                  </a:cubicBezTo>
                  <a:lnTo>
                    <a:pt x="1843746" y="531916"/>
                  </a:lnTo>
                  <a:close/>
                  <a:moveTo>
                    <a:pt x="2964059" y="364699"/>
                  </a:moveTo>
                  <a:lnTo>
                    <a:pt x="2964059" y="780129"/>
                  </a:lnTo>
                  <a:lnTo>
                    <a:pt x="3077610" y="780129"/>
                  </a:lnTo>
                  <a:cubicBezTo>
                    <a:pt x="3229083" y="780129"/>
                    <a:pt x="3349860" y="729710"/>
                    <a:pt x="3349860" y="569664"/>
                  </a:cubicBezTo>
                  <a:cubicBezTo>
                    <a:pt x="3349860" y="415004"/>
                    <a:pt x="3229083" y="364699"/>
                    <a:pt x="3077610" y="364699"/>
                  </a:cubicBezTo>
                  <a:close/>
                  <a:moveTo>
                    <a:pt x="639090" y="0"/>
                  </a:moveTo>
                  <a:lnTo>
                    <a:pt x="640182" y="0"/>
                  </a:lnTo>
                  <a:cubicBezTo>
                    <a:pt x="828346" y="203"/>
                    <a:pt x="1057974" y="53657"/>
                    <a:pt x="1224192" y="138214"/>
                  </a:cubicBezTo>
                  <a:lnTo>
                    <a:pt x="1045096" y="450088"/>
                  </a:lnTo>
                  <a:cubicBezTo>
                    <a:pt x="863004" y="362293"/>
                    <a:pt x="771538" y="353911"/>
                    <a:pt x="667779" y="348412"/>
                  </a:cubicBezTo>
                  <a:cubicBezTo>
                    <a:pt x="513436" y="340093"/>
                    <a:pt x="435535" y="395376"/>
                    <a:pt x="434379" y="454901"/>
                  </a:cubicBezTo>
                  <a:cubicBezTo>
                    <a:pt x="433020" y="527418"/>
                    <a:pt x="580391" y="593014"/>
                    <a:pt x="719291" y="637616"/>
                  </a:cubicBezTo>
                  <a:cubicBezTo>
                    <a:pt x="903358" y="696168"/>
                    <a:pt x="1131074" y="771833"/>
                    <a:pt x="1212557" y="962989"/>
                  </a:cubicBezTo>
                  <a:lnTo>
                    <a:pt x="1237475" y="1050530"/>
                  </a:lnTo>
                  <a:lnTo>
                    <a:pt x="1621493" y="27170"/>
                  </a:lnTo>
                  <a:lnTo>
                    <a:pt x="2068012" y="27170"/>
                  </a:lnTo>
                  <a:lnTo>
                    <a:pt x="2532329" y="1276952"/>
                  </a:lnTo>
                  <a:lnTo>
                    <a:pt x="2532329" y="27165"/>
                  </a:lnTo>
                  <a:lnTo>
                    <a:pt x="3047860" y="27482"/>
                  </a:lnTo>
                  <a:cubicBezTo>
                    <a:pt x="3540518" y="27482"/>
                    <a:pt x="3771900" y="203136"/>
                    <a:pt x="3771900" y="585901"/>
                  </a:cubicBezTo>
                  <a:cubicBezTo>
                    <a:pt x="3771900" y="929500"/>
                    <a:pt x="3533775" y="1134567"/>
                    <a:pt x="3131096" y="1134567"/>
                  </a:cubicBezTo>
                  <a:lnTo>
                    <a:pt x="2964561" y="1134567"/>
                  </a:lnTo>
                  <a:lnTo>
                    <a:pt x="2964561" y="1629473"/>
                  </a:lnTo>
                  <a:lnTo>
                    <a:pt x="2663297" y="1629473"/>
                  </a:lnTo>
                  <a:lnTo>
                    <a:pt x="2663299" y="1629478"/>
                  </a:lnTo>
                  <a:lnTo>
                    <a:pt x="2186859" y="1629478"/>
                  </a:lnTo>
                  <a:lnTo>
                    <a:pt x="2111103" y="1392788"/>
                  </a:lnTo>
                  <a:cubicBezTo>
                    <a:pt x="2030319" y="1419230"/>
                    <a:pt x="1939171" y="1434089"/>
                    <a:pt x="1842422" y="1434089"/>
                  </a:cubicBezTo>
                  <a:cubicBezTo>
                    <a:pt x="1742994" y="1434089"/>
                    <a:pt x="1649395" y="1418544"/>
                    <a:pt x="1567150" y="1390426"/>
                  </a:cubicBezTo>
                  <a:lnTo>
                    <a:pt x="1488536" y="1629478"/>
                  </a:lnTo>
                  <a:lnTo>
                    <a:pt x="1020224" y="1629478"/>
                  </a:lnTo>
                  <a:lnTo>
                    <a:pt x="1071620" y="1492514"/>
                  </a:lnTo>
                  <a:lnTo>
                    <a:pt x="1054050" y="1507592"/>
                  </a:lnTo>
                  <a:cubicBezTo>
                    <a:pt x="937400" y="1601521"/>
                    <a:pt x="791389" y="1653083"/>
                    <a:pt x="610452" y="1656334"/>
                  </a:cubicBezTo>
                  <a:lnTo>
                    <a:pt x="583693" y="1656652"/>
                  </a:lnTo>
                  <a:cubicBezTo>
                    <a:pt x="375845" y="1656652"/>
                    <a:pt x="172137" y="1599273"/>
                    <a:pt x="102" y="1501419"/>
                  </a:cubicBezTo>
                  <a:lnTo>
                    <a:pt x="159310" y="1185151"/>
                  </a:lnTo>
                  <a:cubicBezTo>
                    <a:pt x="331826" y="1287081"/>
                    <a:pt x="440145" y="1309967"/>
                    <a:pt x="586157" y="1306881"/>
                  </a:cubicBezTo>
                  <a:cubicBezTo>
                    <a:pt x="661861" y="1305458"/>
                    <a:pt x="716674" y="1291628"/>
                    <a:pt x="752323" y="1254836"/>
                  </a:cubicBezTo>
                  <a:cubicBezTo>
                    <a:pt x="773850" y="1232167"/>
                    <a:pt x="785204" y="1204265"/>
                    <a:pt x="786258" y="1174356"/>
                  </a:cubicBezTo>
                  <a:cubicBezTo>
                    <a:pt x="787617" y="1092124"/>
                    <a:pt x="670815" y="1053579"/>
                    <a:pt x="527673" y="1009231"/>
                  </a:cubicBezTo>
                  <a:cubicBezTo>
                    <a:pt x="411659" y="973264"/>
                    <a:pt x="280036" y="924370"/>
                    <a:pt x="177115" y="848881"/>
                  </a:cubicBezTo>
                  <a:cubicBezTo>
                    <a:pt x="55233" y="759397"/>
                    <a:pt x="-2781" y="647154"/>
                    <a:pt x="102" y="488988"/>
                  </a:cubicBezTo>
                  <a:cubicBezTo>
                    <a:pt x="1880" y="374015"/>
                    <a:pt x="44451" y="270091"/>
                    <a:pt x="123445" y="188265"/>
                  </a:cubicBezTo>
                  <a:cubicBezTo>
                    <a:pt x="236792" y="71095"/>
                    <a:pt x="419672" y="0"/>
                    <a:pt x="639090" y="0"/>
                  </a:cubicBezTo>
                  <a:close/>
                </a:path>
              </a:pathLst>
            </a:custGeom>
            <a:solidFill>
              <a:schemeClr val="tx1"/>
            </a:solidFill>
            <a:ln w="12700" cap="flat">
              <a:solidFill>
                <a:srgbClr val="FFFFFF">
                  <a:alpha val="0"/>
                </a:srgbClr>
              </a:solidFill>
              <a:prstDash val="solid"/>
            </a:ln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cxnSp>
        <p:nvCxnSpPr>
          <p:cNvPr id="20" name="Straight Connector 19"/>
          <p:cNvCxnSpPr/>
          <p:nvPr/>
        </p:nvCxnSpPr>
        <p:spPr>
          <a:xfrm>
            <a:off x="16717802" y="0"/>
            <a:ext cx="0" cy="1005840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Straight Connector 87"/>
          <p:cNvCxnSpPr/>
          <p:nvPr/>
        </p:nvCxnSpPr>
        <p:spPr>
          <a:xfrm>
            <a:off x="33519909" y="0"/>
            <a:ext cx="0" cy="1005840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9" name="TextBox 88"/>
          <p:cNvSpPr txBox="1"/>
          <p:nvPr/>
        </p:nvSpPr>
        <p:spPr>
          <a:xfrm>
            <a:off x="18932892" y="952698"/>
            <a:ext cx="5554406" cy="126188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F0AB00"/>
              </a:buClr>
              <a:buSzPct val="80000"/>
            </a:pPr>
            <a:r>
              <a:rPr lang="en-US" sz="8200" kern="0" dirty="0" smtClean="0">
                <a:solidFill>
                  <a:schemeClr val="tx2"/>
                </a:solidFill>
                <a:ea typeface="Arial Unicode MS" pitchFamily="34" charset="-128"/>
                <a:cs typeface="Arial Unicode MS" pitchFamily="34" charset="-128"/>
              </a:rPr>
              <a:t>2013–2014</a:t>
            </a:r>
          </a:p>
        </p:txBody>
      </p:sp>
      <p:sp>
        <p:nvSpPr>
          <p:cNvPr id="90" name="TextBox 89"/>
          <p:cNvSpPr txBox="1"/>
          <p:nvPr/>
        </p:nvSpPr>
        <p:spPr>
          <a:xfrm>
            <a:off x="20494853" y="5345842"/>
            <a:ext cx="9111469" cy="209288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857250" indent="-857250" fontAlgn="base">
              <a:spcAft>
                <a:spcPct val="0"/>
              </a:spcAft>
              <a:buClr>
                <a:srgbClr val="F0AB00"/>
              </a:buClr>
              <a:buSzPct val="80000"/>
              <a:buFont typeface="Arial" charset="0"/>
              <a:buChar char="•"/>
            </a:pPr>
            <a:r>
              <a:rPr lang="en-US" sz="6800" kern="0" dirty="0" smtClean="0">
                <a:ea typeface="Arial Unicode MS" pitchFamily="34" charset="-128"/>
                <a:cs typeface="Arial Unicode MS" pitchFamily="34" charset="-128"/>
              </a:rPr>
              <a:t>Sales process plugged</a:t>
            </a:r>
          </a:p>
          <a:p>
            <a:pPr marL="857250" indent="-857250" fontAlgn="base">
              <a:spcAft>
                <a:spcPct val="0"/>
              </a:spcAft>
              <a:buClr>
                <a:srgbClr val="F0AB00"/>
              </a:buClr>
              <a:buSzPct val="80000"/>
              <a:buFont typeface="Arial" charset="0"/>
              <a:buChar char="•"/>
            </a:pPr>
            <a:r>
              <a:rPr lang="en-US" sz="6800" kern="0" dirty="0" smtClean="0">
                <a:ea typeface="Arial Unicode MS" pitchFamily="34" charset="-128"/>
                <a:cs typeface="Arial Unicode MS" pitchFamily="34" charset="-128"/>
              </a:rPr>
              <a:t>Growth stalled</a:t>
            </a:r>
          </a:p>
        </p:txBody>
      </p:sp>
      <p:sp>
        <p:nvSpPr>
          <p:cNvPr id="91" name="TextBox 90"/>
          <p:cNvSpPr txBox="1"/>
          <p:nvPr/>
        </p:nvSpPr>
        <p:spPr>
          <a:xfrm>
            <a:off x="36596702" y="952698"/>
            <a:ext cx="2468625" cy="126188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F0AB00"/>
              </a:buClr>
              <a:buSzPct val="80000"/>
            </a:pPr>
            <a:r>
              <a:rPr lang="en-US" sz="8200" kern="0" dirty="0" smtClean="0">
                <a:solidFill>
                  <a:schemeClr val="tx2"/>
                </a:solidFill>
                <a:ea typeface="Arial Unicode MS" pitchFamily="34" charset="-128"/>
                <a:cs typeface="Arial Unicode MS" pitchFamily="34" charset="-128"/>
              </a:rPr>
              <a:t>2015</a:t>
            </a:r>
          </a:p>
        </p:txBody>
      </p:sp>
      <p:sp>
        <p:nvSpPr>
          <p:cNvPr id="92" name="TextBox 91"/>
          <p:cNvSpPr txBox="1"/>
          <p:nvPr/>
        </p:nvSpPr>
        <p:spPr>
          <a:xfrm>
            <a:off x="36483894" y="2287726"/>
            <a:ext cx="8289129" cy="184665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F0AB00"/>
              </a:buClr>
              <a:buSzPct val="80000"/>
            </a:pPr>
            <a:r>
              <a:rPr lang="en-US" sz="12000" kern="0" dirty="0" smtClean="0">
                <a:ea typeface="Arial Unicode MS" pitchFamily="34" charset="-128"/>
                <a:cs typeface="Arial Unicode MS" pitchFamily="34" charset="-128"/>
              </a:rPr>
              <a:t>$900 Million</a:t>
            </a:r>
          </a:p>
        </p:txBody>
      </p:sp>
      <p:sp>
        <p:nvSpPr>
          <p:cNvPr id="93" name="TextBox 92"/>
          <p:cNvSpPr txBox="1"/>
          <p:nvPr/>
        </p:nvSpPr>
        <p:spPr>
          <a:xfrm>
            <a:off x="36483894" y="3997191"/>
            <a:ext cx="7925246" cy="184665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F0AB00"/>
              </a:buClr>
              <a:buSzPct val="80000"/>
            </a:pPr>
            <a:r>
              <a:rPr lang="en-US" sz="12000" kern="0" dirty="0" smtClean="0">
                <a:ea typeface="Arial Unicode MS" pitchFamily="34" charset="-128"/>
                <a:cs typeface="Arial Unicode MS" pitchFamily="34" charset="-128"/>
              </a:rPr>
              <a:t>30% Growth</a:t>
            </a:r>
          </a:p>
        </p:txBody>
      </p:sp>
      <p:sp>
        <p:nvSpPr>
          <p:cNvPr id="94" name="TextBox 93"/>
          <p:cNvSpPr txBox="1"/>
          <p:nvPr/>
        </p:nvSpPr>
        <p:spPr>
          <a:xfrm>
            <a:off x="36483894" y="5709735"/>
            <a:ext cx="11427808" cy="184665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F0AB00"/>
              </a:buClr>
              <a:buSzPct val="80000"/>
            </a:pPr>
            <a:r>
              <a:rPr lang="en-US" sz="12000" kern="0" dirty="0" smtClean="0">
                <a:ea typeface="Arial Unicode MS" pitchFamily="34" charset="-128"/>
                <a:cs typeface="Arial Unicode MS" pitchFamily="34" charset="-128"/>
              </a:rPr>
              <a:t>+51% MGO Value</a:t>
            </a:r>
          </a:p>
        </p:txBody>
      </p:sp>
      <p:grpSp>
        <p:nvGrpSpPr>
          <p:cNvPr id="104" name="Group 103"/>
          <p:cNvGrpSpPr/>
          <p:nvPr/>
        </p:nvGrpSpPr>
        <p:grpSpPr>
          <a:xfrm>
            <a:off x="22728869" y="2705844"/>
            <a:ext cx="3989179" cy="2268464"/>
            <a:chOff x="2033581" y="3746496"/>
            <a:chExt cx="7168858" cy="4076602"/>
          </a:xfrm>
          <a:solidFill>
            <a:schemeClr val="tx1"/>
          </a:solidFill>
        </p:grpSpPr>
        <p:sp>
          <p:nvSpPr>
            <p:cNvPr id="105" name="Freeform 104"/>
            <p:cNvSpPr/>
            <p:nvPr/>
          </p:nvSpPr>
          <p:spPr>
            <a:xfrm>
              <a:off x="8838686" y="7092701"/>
              <a:ext cx="363753" cy="363474"/>
            </a:xfrm>
            <a:custGeom>
              <a:avLst/>
              <a:gdLst>
                <a:gd name="connsiteX0" fmla="*/ 146794 w 363753"/>
                <a:gd name="connsiteY0" fmla="*/ 107306 h 363474"/>
                <a:gd name="connsiteX1" fmla="*/ 146794 w 363753"/>
                <a:gd name="connsiteY1" fmla="*/ 167568 h 363474"/>
                <a:gd name="connsiteX2" fmla="*/ 188069 w 363753"/>
                <a:gd name="connsiteY2" fmla="*/ 167568 h 363474"/>
                <a:gd name="connsiteX3" fmla="*/ 231808 w 363753"/>
                <a:gd name="connsiteY3" fmla="*/ 135932 h 363474"/>
                <a:gd name="connsiteX4" fmla="*/ 188475 w 363753"/>
                <a:gd name="connsiteY4" fmla="*/ 107306 h 363474"/>
                <a:gd name="connsiteX5" fmla="*/ 112123 w 363753"/>
                <a:gd name="connsiteY5" fmla="*/ 78560 h 363474"/>
                <a:gd name="connsiteX6" fmla="*/ 188475 w 363753"/>
                <a:gd name="connsiteY6" fmla="*/ 78560 h 363474"/>
                <a:gd name="connsiteX7" fmla="*/ 266212 w 363753"/>
                <a:gd name="connsiteY7" fmla="*/ 138949 h 363474"/>
                <a:gd name="connsiteX8" fmla="*/ 211043 w 363753"/>
                <a:gd name="connsiteY8" fmla="*/ 194257 h 363474"/>
                <a:gd name="connsiteX9" fmla="*/ 267863 w 363753"/>
                <a:gd name="connsiteY9" fmla="*/ 284783 h 363474"/>
                <a:gd name="connsiteX10" fmla="*/ 228239 w 363753"/>
                <a:gd name="connsiteY10" fmla="*/ 284783 h 363474"/>
                <a:gd name="connsiteX11" fmla="*/ 176652 w 363753"/>
                <a:gd name="connsiteY11" fmla="*/ 196314 h 363474"/>
                <a:gd name="connsiteX12" fmla="*/ 146794 w 363753"/>
                <a:gd name="connsiteY12" fmla="*/ 196314 h 363474"/>
                <a:gd name="connsiteX13" fmla="*/ 146794 w 363753"/>
                <a:gd name="connsiteY13" fmla="*/ 284783 h 363474"/>
                <a:gd name="connsiteX14" fmla="*/ 112123 w 363753"/>
                <a:gd name="connsiteY14" fmla="*/ 284783 h 363474"/>
                <a:gd name="connsiteX15" fmla="*/ 182291 w 363753"/>
                <a:gd name="connsiteY15" fmla="*/ 34532 h 363474"/>
                <a:gd name="connsiteX16" fmla="*/ 34260 w 363753"/>
                <a:gd name="connsiteY16" fmla="*/ 182004 h 363474"/>
                <a:gd name="connsiteX17" fmla="*/ 182291 w 363753"/>
                <a:gd name="connsiteY17" fmla="*/ 329223 h 363474"/>
                <a:gd name="connsiteX18" fmla="*/ 329624 w 363753"/>
                <a:gd name="connsiteY18" fmla="*/ 182004 h 363474"/>
                <a:gd name="connsiteX19" fmla="*/ 182291 w 363753"/>
                <a:gd name="connsiteY19" fmla="*/ 34532 h 363474"/>
                <a:gd name="connsiteX20" fmla="*/ 182296 w 363753"/>
                <a:gd name="connsiteY20" fmla="*/ 0 h 363474"/>
                <a:gd name="connsiteX21" fmla="*/ 363753 w 363753"/>
                <a:gd name="connsiteY21" fmla="*/ 182004 h 363474"/>
                <a:gd name="connsiteX22" fmla="*/ 182296 w 363753"/>
                <a:gd name="connsiteY22" fmla="*/ 363474 h 363474"/>
                <a:gd name="connsiteX23" fmla="*/ 0 w 363753"/>
                <a:gd name="connsiteY23" fmla="*/ 182004 h 363474"/>
                <a:gd name="connsiteX24" fmla="*/ 182296 w 363753"/>
                <a:gd name="connsiteY24" fmla="*/ 0 h 3634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363753" h="363474">
                  <a:moveTo>
                    <a:pt x="146794" y="107306"/>
                  </a:moveTo>
                  <a:lnTo>
                    <a:pt x="146794" y="167568"/>
                  </a:lnTo>
                  <a:lnTo>
                    <a:pt x="188069" y="167568"/>
                  </a:lnTo>
                  <a:cubicBezTo>
                    <a:pt x="212148" y="167568"/>
                    <a:pt x="231808" y="164266"/>
                    <a:pt x="231808" y="135932"/>
                  </a:cubicBezTo>
                  <a:cubicBezTo>
                    <a:pt x="231808" y="111434"/>
                    <a:pt x="208567" y="107306"/>
                    <a:pt x="188475" y="107306"/>
                  </a:cubicBezTo>
                  <a:close/>
                  <a:moveTo>
                    <a:pt x="112123" y="78560"/>
                  </a:moveTo>
                  <a:lnTo>
                    <a:pt x="188475" y="78560"/>
                  </a:lnTo>
                  <a:cubicBezTo>
                    <a:pt x="238691" y="78560"/>
                    <a:pt x="266212" y="95603"/>
                    <a:pt x="266212" y="138949"/>
                  </a:cubicBezTo>
                  <a:cubicBezTo>
                    <a:pt x="266212" y="176515"/>
                    <a:pt x="243238" y="191234"/>
                    <a:pt x="211043" y="194257"/>
                  </a:cubicBezTo>
                  <a:lnTo>
                    <a:pt x="267863" y="284783"/>
                  </a:lnTo>
                  <a:lnTo>
                    <a:pt x="228239" y="284783"/>
                  </a:lnTo>
                  <a:lnTo>
                    <a:pt x="176652" y="196314"/>
                  </a:lnTo>
                  <a:lnTo>
                    <a:pt x="146794" y="196314"/>
                  </a:lnTo>
                  <a:lnTo>
                    <a:pt x="146794" y="284783"/>
                  </a:lnTo>
                  <a:lnTo>
                    <a:pt x="112123" y="284783"/>
                  </a:lnTo>
                  <a:close/>
                  <a:moveTo>
                    <a:pt x="182291" y="34532"/>
                  </a:moveTo>
                  <a:cubicBezTo>
                    <a:pt x="100008" y="34532"/>
                    <a:pt x="34260" y="100280"/>
                    <a:pt x="34260" y="182004"/>
                  </a:cubicBezTo>
                  <a:cubicBezTo>
                    <a:pt x="34260" y="263589"/>
                    <a:pt x="100008" y="329223"/>
                    <a:pt x="182291" y="329223"/>
                  </a:cubicBezTo>
                  <a:cubicBezTo>
                    <a:pt x="263597" y="329223"/>
                    <a:pt x="329624" y="263589"/>
                    <a:pt x="329624" y="182004"/>
                  </a:cubicBezTo>
                  <a:cubicBezTo>
                    <a:pt x="329624" y="100280"/>
                    <a:pt x="263597" y="34532"/>
                    <a:pt x="182291" y="34532"/>
                  </a:cubicBezTo>
                  <a:close/>
                  <a:moveTo>
                    <a:pt x="182296" y="0"/>
                  </a:moveTo>
                  <a:cubicBezTo>
                    <a:pt x="282575" y="0"/>
                    <a:pt x="363753" y="81445"/>
                    <a:pt x="363753" y="182004"/>
                  </a:cubicBezTo>
                  <a:cubicBezTo>
                    <a:pt x="363753" y="282296"/>
                    <a:pt x="282575" y="363474"/>
                    <a:pt x="182296" y="363474"/>
                  </a:cubicBezTo>
                  <a:cubicBezTo>
                    <a:pt x="81724" y="363474"/>
                    <a:pt x="0" y="282296"/>
                    <a:pt x="0" y="182004"/>
                  </a:cubicBezTo>
                  <a:cubicBezTo>
                    <a:pt x="0" y="81445"/>
                    <a:pt x="81724" y="0"/>
                    <a:pt x="182296" y="0"/>
                  </a:cubicBezTo>
                  <a:close/>
                </a:path>
              </a:pathLst>
            </a:custGeom>
            <a:grpFill/>
            <a:ln w="12700" cap="flat">
              <a:solidFill>
                <a:srgbClr val="FFFFFF">
                  <a:alpha val="0"/>
                </a:srgbClr>
              </a:solidFill>
              <a:prstDash val="solid"/>
            </a:ln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7829536" y="7136274"/>
              <a:ext cx="931672" cy="686778"/>
            </a:xfrm>
            <a:custGeom>
              <a:avLst/>
              <a:gdLst>
                <a:gd name="connsiteX0" fmla="*/ 465832 w 931672"/>
                <a:gd name="connsiteY0" fmla="*/ 75956 h 686778"/>
                <a:gd name="connsiteX1" fmla="*/ 235391 w 931672"/>
                <a:gd name="connsiteY1" fmla="*/ 465694 h 686778"/>
                <a:gd name="connsiteX2" fmla="*/ 696274 w 931672"/>
                <a:gd name="connsiteY2" fmla="*/ 465694 h 686778"/>
                <a:gd name="connsiteX3" fmla="*/ 408051 w 931672"/>
                <a:gd name="connsiteY3" fmla="*/ 0 h 686778"/>
                <a:gd name="connsiteX4" fmla="*/ 523342 w 931672"/>
                <a:gd name="connsiteY4" fmla="*/ 0 h 686778"/>
                <a:gd name="connsiteX5" fmla="*/ 931672 w 931672"/>
                <a:gd name="connsiteY5" fmla="*/ 686778 h 686778"/>
                <a:gd name="connsiteX6" fmla="*/ 826414 w 931672"/>
                <a:gd name="connsiteY6" fmla="*/ 686778 h 686778"/>
                <a:gd name="connsiteX7" fmla="*/ 740982 w 931672"/>
                <a:gd name="connsiteY7" fmla="*/ 541630 h 686778"/>
                <a:gd name="connsiteX8" fmla="*/ 190678 w 931672"/>
                <a:gd name="connsiteY8" fmla="*/ 541630 h 686778"/>
                <a:gd name="connsiteX9" fmla="*/ 105105 w 931672"/>
                <a:gd name="connsiteY9" fmla="*/ 686778 h 686778"/>
                <a:gd name="connsiteX10" fmla="*/ 0 w 931672"/>
                <a:gd name="connsiteY10" fmla="*/ 686778 h 6867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31672" h="686778">
                  <a:moveTo>
                    <a:pt x="465832" y="75956"/>
                  </a:moveTo>
                  <a:lnTo>
                    <a:pt x="235391" y="465694"/>
                  </a:lnTo>
                  <a:lnTo>
                    <a:pt x="696274" y="465694"/>
                  </a:lnTo>
                  <a:close/>
                  <a:moveTo>
                    <a:pt x="408051" y="0"/>
                  </a:moveTo>
                  <a:lnTo>
                    <a:pt x="523342" y="0"/>
                  </a:lnTo>
                  <a:lnTo>
                    <a:pt x="931672" y="686778"/>
                  </a:lnTo>
                  <a:lnTo>
                    <a:pt x="826414" y="686778"/>
                  </a:lnTo>
                  <a:lnTo>
                    <a:pt x="740982" y="541630"/>
                  </a:lnTo>
                  <a:lnTo>
                    <a:pt x="190678" y="541630"/>
                  </a:lnTo>
                  <a:lnTo>
                    <a:pt x="105105" y="686778"/>
                  </a:lnTo>
                  <a:lnTo>
                    <a:pt x="0" y="686778"/>
                  </a:lnTo>
                  <a:close/>
                </a:path>
              </a:pathLst>
            </a:custGeom>
            <a:grpFill/>
            <a:ln w="12700" cap="flat">
              <a:solidFill>
                <a:srgbClr val="FFFFFF">
                  <a:alpha val="0"/>
                </a:srgbClr>
              </a:solidFill>
              <a:prstDash val="solid"/>
            </a:ln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6281718" y="7136285"/>
              <a:ext cx="794918" cy="686778"/>
            </a:xfrm>
            <a:custGeom>
              <a:avLst/>
              <a:gdLst>
                <a:gd name="connsiteX0" fmla="*/ 92594 w 794918"/>
                <a:gd name="connsiteY0" fmla="*/ 371040 h 686778"/>
                <a:gd name="connsiteX1" fmla="*/ 92594 w 794918"/>
                <a:gd name="connsiteY1" fmla="*/ 610549 h 686778"/>
                <a:gd name="connsiteX2" fmla="*/ 584287 w 794918"/>
                <a:gd name="connsiteY2" fmla="*/ 610549 h 686778"/>
                <a:gd name="connsiteX3" fmla="*/ 702054 w 794918"/>
                <a:gd name="connsiteY3" fmla="*/ 518652 h 686778"/>
                <a:gd name="connsiteX4" fmla="*/ 702054 w 794918"/>
                <a:gd name="connsiteY4" fmla="*/ 469402 h 686778"/>
                <a:gd name="connsiteX5" fmla="*/ 570114 w 794918"/>
                <a:gd name="connsiteY5" fmla="*/ 371040 h 686778"/>
                <a:gd name="connsiteX6" fmla="*/ 92592 w 794918"/>
                <a:gd name="connsiteY6" fmla="*/ 75944 h 686778"/>
                <a:gd name="connsiteX7" fmla="*/ 92592 w 794918"/>
                <a:gd name="connsiteY7" fmla="*/ 294968 h 686778"/>
                <a:gd name="connsiteX8" fmla="*/ 572995 w 794918"/>
                <a:gd name="connsiteY8" fmla="*/ 294968 h 686778"/>
                <a:gd name="connsiteX9" fmla="*/ 675636 w 794918"/>
                <a:gd name="connsiteY9" fmla="*/ 210628 h 686778"/>
                <a:gd name="connsiteX10" fmla="*/ 675636 w 794918"/>
                <a:gd name="connsiteY10" fmla="*/ 148169 h 686778"/>
                <a:gd name="connsiteX11" fmla="*/ 577681 w 794918"/>
                <a:gd name="connsiteY11" fmla="*/ 75944 h 686778"/>
                <a:gd name="connsiteX12" fmla="*/ 0 w 794918"/>
                <a:gd name="connsiteY12" fmla="*/ 0 h 686778"/>
                <a:gd name="connsiteX13" fmla="*/ 586207 w 794918"/>
                <a:gd name="connsiteY13" fmla="*/ 0 h 686778"/>
                <a:gd name="connsiteX14" fmla="*/ 768629 w 794918"/>
                <a:gd name="connsiteY14" fmla="*/ 152844 h 686778"/>
                <a:gd name="connsiteX15" fmla="*/ 768629 w 794918"/>
                <a:gd name="connsiteY15" fmla="*/ 211582 h 686778"/>
                <a:gd name="connsiteX16" fmla="*/ 657339 w 794918"/>
                <a:gd name="connsiteY16" fmla="*/ 319722 h 686778"/>
                <a:gd name="connsiteX17" fmla="*/ 657339 w 794918"/>
                <a:gd name="connsiteY17" fmla="*/ 323304 h 686778"/>
                <a:gd name="connsiteX18" fmla="*/ 794918 w 794918"/>
                <a:gd name="connsiteY18" fmla="*/ 458953 h 686778"/>
                <a:gd name="connsiteX19" fmla="*/ 794918 w 794918"/>
                <a:gd name="connsiteY19" fmla="*/ 540537 h 686778"/>
                <a:gd name="connsiteX20" fmla="*/ 595706 w 794918"/>
                <a:gd name="connsiteY20" fmla="*/ 686778 h 686778"/>
                <a:gd name="connsiteX21" fmla="*/ 0 w 794918"/>
                <a:gd name="connsiteY21" fmla="*/ 686778 h 6867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794918" h="686778">
                  <a:moveTo>
                    <a:pt x="92594" y="371040"/>
                  </a:moveTo>
                  <a:lnTo>
                    <a:pt x="92594" y="610549"/>
                  </a:lnTo>
                  <a:lnTo>
                    <a:pt x="584287" y="610549"/>
                  </a:lnTo>
                  <a:cubicBezTo>
                    <a:pt x="670685" y="610549"/>
                    <a:pt x="702054" y="579333"/>
                    <a:pt x="702054" y="518652"/>
                  </a:cubicBezTo>
                  <a:lnTo>
                    <a:pt x="702054" y="469402"/>
                  </a:lnTo>
                  <a:cubicBezTo>
                    <a:pt x="702054" y="384388"/>
                    <a:pt x="654721" y="371040"/>
                    <a:pt x="570114" y="371040"/>
                  </a:cubicBezTo>
                  <a:close/>
                  <a:moveTo>
                    <a:pt x="92592" y="75944"/>
                  </a:moveTo>
                  <a:lnTo>
                    <a:pt x="92592" y="294968"/>
                  </a:lnTo>
                  <a:lnTo>
                    <a:pt x="572995" y="294968"/>
                  </a:lnTo>
                  <a:cubicBezTo>
                    <a:pt x="623490" y="294968"/>
                    <a:pt x="675636" y="278865"/>
                    <a:pt x="675636" y="210628"/>
                  </a:cubicBezTo>
                  <a:lnTo>
                    <a:pt x="675636" y="148169"/>
                  </a:lnTo>
                  <a:cubicBezTo>
                    <a:pt x="675636" y="85431"/>
                    <a:pt x="606015" y="75944"/>
                    <a:pt x="577681" y="75944"/>
                  </a:cubicBezTo>
                  <a:close/>
                  <a:moveTo>
                    <a:pt x="0" y="0"/>
                  </a:moveTo>
                  <a:lnTo>
                    <a:pt x="586207" y="0"/>
                  </a:lnTo>
                  <a:cubicBezTo>
                    <a:pt x="728612" y="0"/>
                    <a:pt x="768629" y="74016"/>
                    <a:pt x="768629" y="152844"/>
                  </a:cubicBezTo>
                  <a:lnTo>
                    <a:pt x="768629" y="211582"/>
                  </a:lnTo>
                  <a:cubicBezTo>
                    <a:pt x="768629" y="260845"/>
                    <a:pt x="740842" y="311061"/>
                    <a:pt x="657339" y="319722"/>
                  </a:cubicBezTo>
                  <a:lnTo>
                    <a:pt x="657339" y="323304"/>
                  </a:lnTo>
                  <a:cubicBezTo>
                    <a:pt x="730529" y="327279"/>
                    <a:pt x="794918" y="354673"/>
                    <a:pt x="794918" y="458953"/>
                  </a:cubicBezTo>
                  <a:lnTo>
                    <a:pt x="794918" y="540537"/>
                  </a:lnTo>
                  <a:cubicBezTo>
                    <a:pt x="794918" y="636143"/>
                    <a:pt x="709752" y="686778"/>
                    <a:pt x="595706" y="686778"/>
                  </a:cubicBezTo>
                  <a:lnTo>
                    <a:pt x="0" y="686778"/>
                  </a:lnTo>
                  <a:close/>
                </a:path>
              </a:pathLst>
            </a:custGeom>
            <a:grpFill/>
            <a:ln w="12700" cap="flat">
              <a:solidFill>
                <a:srgbClr val="FFFFFF">
                  <a:alpha val="0"/>
                </a:srgbClr>
              </a:solidFill>
              <a:prstDash val="solid"/>
            </a:ln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08" name="Freeform 3"/>
            <p:cNvSpPr/>
            <p:nvPr/>
          </p:nvSpPr>
          <p:spPr>
            <a:xfrm>
              <a:off x="5339144" y="7136320"/>
              <a:ext cx="92862" cy="686778"/>
            </a:xfrm>
            <a:custGeom>
              <a:avLst/>
              <a:gdLst>
                <a:gd name="connsiteX0" fmla="*/ 0 w 92862"/>
                <a:gd name="connsiteY0" fmla="*/ 686778 h 686778"/>
                <a:gd name="connsiteX1" fmla="*/ 92862 w 92862"/>
                <a:gd name="connsiteY1" fmla="*/ 686778 h 686778"/>
                <a:gd name="connsiteX2" fmla="*/ 92862 w 92862"/>
                <a:gd name="connsiteY2" fmla="*/ 0 h 686778"/>
                <a:gd name="connsiteX3" fmla="*/ 0 w 92862"/>
                <a:gd name="connsiteY3" fmla="*/ 0 h 686778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</a:cxnLst>
              <a:rect l="l" t="t" r="r" b="b"/>
              <a:pathLst>
                <a:path w="92862" h="686778">
                  <a:moveTo>
                    <a:pt x="0" y="686778"/>
                  </a:moveTo>
                  <a:lnTo>
                    <a:pt x="92862" y="686778"/>
                  </a:lnTo>
                  <a:lnTo>
                    <a:pt x="92862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2700" cap="flat">
              <a:solidFill>
                <a:srgbClr val="FFFFFF">
                  <a:alpha val="0"/>
                </a:srgbClr>
              </a:solidFill>
              <a:prstDash val="solid"/>
            </a:ln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3729439" y="7136198"/>
              <a:ext cx="778954" cy="686778"/>
            </a:xfrm>
            <a:custGeom>
              <a:avLst/>
              <a:gdLst>
                <a:gd name="connsiteX0" fmla="*/ 92875 w 778954"/>
                <a:gd name="connsiteY0" fmla="*/ 75952 h 686778"/>
                <a:gd name="connsiteX1" fmla="*/ 92875 w 778954"/>
                <a:gd name="connsiteY1" fmla="*/ 339401 h 686778"/>
                <a:gd name="connsiteX2" fmla="*/ 538886 w 778954"/>
                <a:gd name="connsiteY2" fmla="*/ 339401 h 686778"/>
                <a:gd name="connsiteX3" fmla="*/ 686092 w 778954"/>
                <a:gd name="connsiteY3" fmla="*/ 240074 h 686778"/>
                <a:gd name="connsiteX4" fmla="*/ 686092 w 778954"/>
                <a:gd name="connsiteY4" fmla="*/ 177615 h 686778"/>
                <a:gd name="connsiteX5" fmla="*/ 516191 w 778954"/>
                <a:gd name="connsiteY5" fmla="*/ 75952 h 686778"/>
                <a:gd name="connsiteX6" fmla="*/ 0 w 778954"/>
                <a:gd name="connsiteY6" fmla="*/ 0 h 686778"/>
                <a:gd name="connsiteX7" fmla="*/ 549618 w 778954"/>
                <a:gd name="connsiteY7" fmla="*/ 0 h 686778"/>
                <a:gd name="connsiteX8" fmla="*/ 778954 w 778954"/>
                <a:gd name="connsiteY8" fmla="*/ 194678 h 686778"/>
                <a:gd name="connsiteX9" fmla="*/ 778954 w 778954"/>
                <a:gd name="connsiteY9" fmla="*/ 250393 h 686778"/>
                <a:gd name="connsiteX10" fmla="*/ 652945 w 778954"/>
                <a:gd name="connsiteY10" fmla="*/ 380543 h 686778"/>
                <a:gd name="connsiteX11" fmla="*/ 652945 w 778954"/>
                <a:gd name="connsiteY11" fmla="*/ 382321 h 686778"/>
                <a:gd name="connsiteX12" fmla="*/ 770560 w 778954"/>
                <a:gd name="connsiteY12" fmla="*/ 511238 h 686778"/>
                <a:gd name="connsiteX13" fmla="*/ 770560 w 778954"/>
                <a:gd name="connsiteY13" fmla="*/ 686778 h 686778"/>
                <a:gd name="connsiteX14" fmla="*/ 683197 w 778954"/>
                <a:gd name="connsiteY14" fmla="*/ 686778 h 686778"/>
                <a:gd name="connsiteX15" fmla="*/ 683197 w 778954"/>
                <a:gd name="connsiteY15" fmla="*/ 535864 h 686778"/>
                <a:gd name="connsiteX16" fmla="*/ 546722 w 778954"/>
                <a:gd name="connsiteY16" fmla="*/ 415341 h 686778"/>
                <a:gd name="connsiteX17" fmla="*/ 92875 w 778954"/>
                <a:gd name="connsiteY17" fmla="*/ 415341 h 686778"/>
                <a:gd name="connsiteX18" fmla="*/ 92875 w 778954"/>
                <a:gd name="connsiteY18" fmla="*/ 686778 h 686778"/>
                <a:gd name="connsiteX19" fmla="*/ 0 w 778954"/>
                <a:gd name="connsiteY19" fmla="*/ 686778 h 6867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78954" h="686778">
                  <a:moveTo>
                    <a:pt x="92875" y="75952"/>
                  </a:moveTo>
                  <a:lnTo>
                    <a:pt x="92875" y="339401"/>
                  </a:lnTo>
                  <a:lnTo>
                    <a:pt x="538886" y="339401"/>
                  </a:lnTo>
                  <a:cubicBezTo>
                    <a:pt x="642480" y="339401"/>
                    <a:pt x="686092" y="312032"/>
                    <a:pt x="686092" y="240074"/>
                  </a:cubicBezTo>
                  <a:lnTo>
                    <a:pt x="686092" y="177615"/>
                  </a:lnTo>
                  <a:cubicBezTo>
                    <a:pt x="686092" y="100704"/>
                    <a:pt x="652945" y="75952"/>
                    <a:pt x="516191" y="75952"/>
                  </a:cubicBezTo>
                  <a:close/>
                  <a:moveTo>
                    <a:pt x="0" y="0"/>
                  </a:moveTo>
                  <a:lnTo>
                    <a:pt x="549618" y="0"/>
                  </a:lnTo>
                  <a:cubicBezTo>
                    <a:pt x="747725" y="0"/>
                    <a:pt x="778954" y="65634"/>
                    <a:pt x="778954" y="194678"/>
                  </a:cubicBezTo>
                  <a:lnTo>
                    <a:pt x="778954" y="250393"/>
                  </a:lnTo>
                  <a:cubicBezTo>
                    <a:pt x="778954" y="347243"/>
                    <a:pt x="724205" y="374066"/>
                    <a:pt x="652945" y="380543"/>
                  </a:cubicBezTo>
                  <a:lnTo>
                    <a:pt x="652945" y="382321"/>
                  </a:lnTo>
                  <a:cubicBezTo>
                    <a:pt x="747725" y="399250"/>
                    <a:pt x="770560" y="448780"/>
                    <a:pt x="770560" y="511238"/>
                  </a:cubicBezTo>
                  <a:lnTo>
                    <a:pt x="770560" y="686778"/>
                  </a:lnTo>
                  <a:lnTo>
                    <a:pt x="683197" y="686778"/>
                  </a:lnTo>
                  <a:lnTo>
                    <a:pt x="683197" y="535864"/>
                  </a:lnTo>
                  <a:cubicBezTo>
                    <a:pt x="683197" y="428815"/>
                    <a:pt x="631063" y="415341"/>
                    <a:pt x="546722" y="415341"/>
                  </a:cubicBezTo>
                  <a:lnTo>
                    <a:pt x="92875" y="415341"/>
                  </a:lnTo>
                  <a:lnTo>
                    <a:pt x="92875" y="686778"/>
                  </a:lnTo>
                  <a:lnTo>
                    <a:pt x="0" y="686778"/>
                  </a:lnTo>
                  <a:close/>
                </a:path>
              </a:pathLst>
            </a:custGeom>
            <a:grpFill/>
            <a:ln w="12700" cap="flat">
              <a:solidFill>
                <a:srgbClr val="FFFFFF">
                  <a:alpha val="0"/>
                </a:srgbClr>
              </a:solidFill>
              <a:prstDash val="solid"/>
            </a:ln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2033581" y="7136274"/>
              <a:ext cx="931659" cy="686778"/>
            </a:xfrm>
            <a:custGeom>
              <a:avLst/>
              <a:gdLst>
                <a:gd name="connsiteX0" fmla="*/ 465963 w 931659"/>
                <a:gd name="connsiteY0" fmla="*/ 75956 h 686778"/>
                <a:gd name="connsiteX1" fmla="*/ 235242 w 931659"/>
                <a:gd name="connsiteY1" fmla="*/ 465694 h 686778"/>
                <a:gd name="connsiteX2" fmla="*/ 696404 w 931659"/>
                <a:gd name="connsiteY2" fmla="*/ 465694 h 686778"/>
                <a:gd name="connsiteX3" fmla="*/ 408051 w 931659"/>
                <a:gd name="connsiteY3" fmla="*/ 0 h 686778"/>
                <a:gd name="connsiteX4" fmla="*/ 523748 w 931659"/>
                <a:gd name="connsiteY4" fmla="*/ 0 h 686778"/>
                <a:gd name="connsiteX5" fmla="*/ 931659 w 931659"/>
                <a:gd name="connsiteY5" fmla="*/ 686778 h 686778"/>
                <a:gd name="connsiteX6" fmla="*/ 826414 w 931659"/>
                <a:gd name="connsiteY6" fmla="*/ 686778 h 686778"/>
                <a:gd name="connsiteX7" fmla="*/ 741261 w 931659"/>
                <a:gd name="connsiteY7" fmla="*/ 541630 h 686778"/>
                <a:gd name="connsiteX8" fmla="*/ 190398 w 931659"/>
                <a:gd name="connsiteY8" fmla="*/ 541630 h 686778"/>
                <a:gd name="connsiteX9" fmla="*/ 105245 w 931659"/>
                <a:gd name="connsiteY9" fmla="*/ 686778 h 686778"/>
                <a:gd name="connsiteX10" fmla="*/ 0 w 931659"/>
                <a:gd name="connsiteY10" fmla="*/ 686778 h 6867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31659" h="686778">
                  <a:moveTo>
                    <a:pt x="465963" y="75956"/>
                  </a:moveTo>
                  <a:lnTo>
                    <a:pt x="235242" y="465694"/>
                  </a:lnTo>
                  <a:lnTo>
                    <a:pt x="696404" y="465694"/>
                  </a:lnTo>
                  <a:close/>
                  <a:moveTo>
                    <a:pt x="408051" y="0"/>
                  </a:moveTo>
                  <a:lnTo>
                    <a:pt x="523748" y="0"/>
                  </a:lnTo>
                  <a:lnTo>
                    <a:pt x="931659" y="686778"/>
                  </a:lnTo>
                  <a:lnTo>
                    <a:pt x="826414" y="686778"/>
                  </a:lnTo>
                  <a:lnTo>
                    <a:pt x="741261" y="541630"/>
                  </a:lnTo>
                  <a:lnTo>
                    <a:pt x="190398" y="541630"/>
                  </a:lnTo>
                  <a:lnTo>
                    <a:pt x="105245" y="686778"/>
                  </a:lnTo>
                  <a:lnTo>
                    <a:pt x="0" y="686778"/>
                  </a:lnTo>
                  <a:close/>
                </a:path>
              </a:pathLst>
            </a:custGeom>
            <a:grpFill/>
            <a:ln w="12700" cap="flat">
              <a:solidFill>
                <a:srgbClr val="FFFFFF">
                  <a:alpha val="0"/>
                </a:srgbClr>
              </a:solidFill>
              <a:prstDash val="solid"/>
            </a:ln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2971800" y="3746496"/>
              <a:ext cx="5290045" cy="2394233"/>
            </a:xfrm>
            <a:custGeom>
              <a:avLst/>
              <a:gdLst>
                <a:gd name="connsiteX0" fmla="*/ 2644851 w 5290045"/>
                <a:gd name="connsiteY0" fmla="*/ 1664514 h 2394233"/>
                <a:gd name="connsiteX1" fmla="*/ 2644978 w 5290045"/>
                <a:gd name="connsiteY1" fmla="*/ 1664524 h 2394233"/>
                <a:gd name="connsiteX2" fmla="*/ 2645014 w 5290045"/>
                <a:gd name="connsiteY2" fmla="*/ 2344405 h 2394233"/>
                <a:gd name="connsiteX3" fmla="*/ 2644887 w 5290045"/>
                <a:gd name="connsiteY3" fmla="*/ 2344542 h 2394233"/>
                <a:gd name="connsiteX4" fmla="*/ 3296361 w 5290045"/>
                <a:gd name="connsiteY4" fmla="*/ 1023977 h 2394233"/>
                <a:gd name="connsiteX5" fmla="*/ 2807132 w 5290045"/>
                <a:gd name="connsiteY5" fmla="*/ 1215353 h 2394233"/>
                <a:gd name="connsiteX6" fmla="*/ 3295117 w 5290045"/>
                <a:gd name="connsiteY6" fmla="*/ 1701128 h 2394233"/>
                <a:gd name="connsiteX7" fmla="*/ 3903206 w 5290045"/>
                <a:gd name="connsiteY7" fmla="*/ 1282752 h 2394233"/>
                <a:gd name="connsiteX8" fmla="*/ 3296361 w 5290045"/>
                <a:gd name="connsiteY8" fmla="*/ 1023977 h 2394233"/>
                <a:gd name="connsiteX9" fmla="*/ 1980445 w 5290045"/>
                <a:gd name="connsiteY9" fmla="*/ 1023977 h 2394233"/>
                <a:gd name="connsiteX10" fmla="*/ 1373322 w 5290045"/>
                <a:gd name="connsiteY10" fmla="*/ 1282752 h 2394233"/>
                <a:gd name="connsiteX11" fmla="*/ 1981411 w 5290045"/>
                <a:gd name="connsiteY11" fmla="*/ 1701128 h 2394233"/>
                <a:gd name="connsiteX12" fmla="*/ 2469522 w 5290045"/>
                <a:gd name="connsiteY12" fmla="*/ 1215353 h 2394233"/>
                <a:gd name="connsiteX13" fmla="*/ 1980445 w 5290045"/>
                <a:gd name="connsiteY13" fmla="*/ 1023977 h 2394233"/>
                <a:gd name="connsiteX14" fmla="*/ 2644783 w 5290045"/>
                <a:gd name="connsiteY14" fmla="*/ 388454 h 2394233"/>
                <a:gd name="connsiteX15" fmla="*/ 2644910 w 5290045"/>
                <a:gd name="connsiteY15" fmla="*/ 388466 h 2394233"/>
                <a:gd name="connsiteX16" fmla="*/ 2644945 w 5290045"/>
                <a:gd name="connsiteY16" fmla="*/ 1056631 h 2394233"/>
                <a:gd name="connsiteX17" fmla="*/ 2644818 w 5290045"/>
                <a:gd name="connsiteY17" fmla="*/ 1056740 h 2394233"/>
                <a:gd name="connsiteX18" fmla="*/ 2644762 w 5290045"/>
                <a:gd name="connsiteY18" fmla="*/ 4 h 2394233"/>
                <a:gd name="connsiteX19" fmla="*/ 2644783 w 5290045"/>
                <a:gd name="connsiteY19" fmla="*/ 388454 h 2394233"/>
                <a:gd name="connsiteX20" fmla="*/ 2638195 w 5290045"/>
                <a:gd name="connsiteY20" fmla="*/ 387825 h 2394233"/>
                <a:gd name="connsiteX21" fmla="*/ 2035059 w 5290045"/>
                <a:gd name="connsiteY21" fmla="*/ 644543 h 2394233"/>
                <a:gd name="connsiteX22" fmla="*/ 2636683 w 5290045"/>
                <a:gd name="connsiteY22" fmla="*/ 1061128 h 2394233"/>
                <a:gd name="connsiteX23" fmla="*/ 2638195 w 5290045"/>
                <a:gd name="connsiteY23" fmla="*/ 1059744 h 2394233"/>
                <a:gd name="connsiteX24" fmla="*/ 2639706 w 5290045"/>
                <a:gd name="connsiteY24" fmla="*/ 1061128 h 2394233"/>
                <a:gd name="connsiteX25" fmla="*/ 2644818 w 5290045"/>
                <a:gd name="connsiteY25" fmla="*/ 1056740 h 2394233"/>
                <a:gd name="connsiteX26" fmla="*/ 2644851 w 5290045"/>
                <a:gd name="connsiteY26" fmla="*/ 1664514 h 2394233"/>
                <a:gd name="connsiteX27" fmla="*/ 2638199 w 5290045"/>
                <a:gd name="connsiteY27" fmla="*/ 1663972 h 2394233"/>
                <a:gd name="connsiteX28" fmla="*/ 2147598 w 5290045"/>
                <a:gd name="connsiteY28" fmla="*/ 1854383 h 2394233"/>
                <a:gd name="connsiteX29" fmla="*/ 2638199 w 5290045"/>
                <a:gd name="connsiteY29" fmla="*/ 2351309 h 2394233"/>
                <a:gd name="connsiteX30" fmla="*/ 2638199 w 5290045"/>
                <a:gd name="connsiteY30" fmla="*/ 2351169 h 2394233"/>
                <a:gd name="connsiteX31" fmla="*/ 2638605 w 5290045"/>
                <a:gd name="connsiteY31" fmla="*/ 2351309 h 2394233"/>
                <a:gd name="connsiteX32" fmla="*/ 2644887 w 5290045"/>
                <a:gd name="connsiteY32" fmla="*/ 2344542 h 2394233"/>
                <a:gd name="connsiteX33" fmla="*/ 2644889 w 5290045"/>
                <a:gd name="connsiteY33" fmla="*/ 2393611 h 2394233"/>
                <a:gd name="connsiteX34" fmla="*/ 2635263 w 5290045"/>
                <a:gd name="connsiteY34" fmla="*/ 2391338 h 2394233"/>
                <a:gd name="connsiteX35" fmla="*/ 1987563 w 5290045"/>
                <a:gd name="connsiteY35" fmla="*/ 1953709 h 2394233"/>
                <a:gd name="connsiteX36" fmla="*/ 1341095 w 5290045"/>
                <a:gd name="connsiteY36" fmla="*/ 2390652 h 2394233"/>
                <a:gd name="connsiteX37" fmla="*/ 1340955 w 5290045"/>
                <a:gd name="connsiteY37" fmla="*/ 2390931 h 2394233"/>
                <a:gd name="connsiteX38" fmla="*/ 1330782 w 5290045"/>
                <a:gd name="connsiteY38" fmla="*/ 2394233 h 2394233"/>
                <a:gd name="connsiteX39" fmla="*/ 1313586 w 5290045"/>
                <a:gd name="connsiteY39" fmla="*/ 2376758 h 2394233"/>
                <a:gd name="connsiteX40" fmla="*/ 1320038 w 5290045"/>
                <a:gd name="connsiteY40" fmla="*/ 2363411 h 2394233"/>
                <a:gd name="connsiteX41" fmla="*/ 1820824 w 5290045"/>
                <a:gd name="connsiteY41" fmla="*/ 1855347 h 2394233"/>
                <a:gd name="connsiteX42" fmla="*/ 1331874 w 5290045"/>
                <a:gd name="connsiteY42" fmla="*/ 1663971 h 2394233"/>
                <a:gd name="connsiteX43" fmla="*/ 27381 w 5290045"/>
                <a:gd name="connsiteY43" fmla="*/ 2390652 h 2394233"/>
                <a:gd name="connsiteX44" fmla="*/ 27241 w 5290045"/>
                <a:gd name="connsiteY44" fmla="*/ 2390931 h 2394233"/>
                <a:gd name="connsiteX45" fmla="*/ 17348 w 5290045"/>
                <a:gd name="connsiteY45" fmla="*/ 2394233 h 2394233"/>
                <a:gd name="connsiteX46" fmla="*/ 0 w 5290045"/>
                <a:gd name="connsiteY46" fmla="*/ 2376758 h 2394233"/>
                <a:gd name="connsiteX47" fmla="*/ 6337 w 5290045"/>
                <a:gd name="connsiteY47" fmla="*/ 2363411 h 2394233"/>
                <a:gd name="connsiteX48" fmla="*/ 2644762 w 5290045"/>
                <a:gd name="connsiteY48" fmla="*/ 4 h 2394233"/>
                <a:gd name="connsiteX49" fmla="*/ 2644889 w 5290045"/>
                <a:gd name="connsiteY49" fmla="*/ 0 h 2394233"/>
                <a:gd name="connsiteX50" fmla="*/ 5283441 w 5290045"/>
                <a:gd name="connsiteY50" fmla="*/ 2363407 h 2394233"/>
                <a:gd name="connsiteX51" fmla="*/ 5290045 w 5290045"/>
                <a:gd name="connsiteY51" fmla="*/ 2376754 h 2394233"/>
                <a:gd name="connsiteX52" fmla="*/ 5272583 w 5290045"/>
                <a:gd name="connsiteY52" fmla="*/ 2394229 h 2394233"/>
                <a:gd name="connsiteX53" fmla="*/ 5262677 w 5290045"/>
                <a:gd name="connsiteY53" fmla="*/ 2390927 h 2394233"/>
                <a:gd name="connsiteX54" fmla="*/ 5262537 w 5290045"/>
                <a:gd name="connsiteY54" fmla="*/ 2390661 h 2394233"/>
                <a:gd name="connsiteX55" fmla="*/ 3958044 w 5290045"/>
                <a:gd name="connsiteY55" fmla="*/ 1663979 h 2394233"/>
                <a:gd name="connsiteX56" fmla="*/ 3469094 w 5290045"/>
                <a:gd name="connsiteY56" fmla="*/ 1855343 h 2394233"/>
                <a:gd name="connsiteX57" fmla="*/ 3969880 w 5290045"/>
                <a:gd name="connsiteY57" fmla="*/ 2363407 h 2394233"/>
                <a:gd name="connsiteX58" fmla="*/ 3976344 w 5290045"/>
                <a:gd name="connsiteY58" fmla="*/ 2376754 h 2394233"/>
                <a:gd name="connsiteX59" fmla="*/ 3959009 w 5290045"/>
                <a:gd name="connsiteY59" fmla="*/ 2394229 h 2394233"/>
                <a:gd name="connsiteX60" fmla="*/ 3949103 w 5290045"/>
                <a:gd name="connsiteY60" fmla="*/ 2390927 h 2394233"/>
                <a:gd name="connsiteX61" fmla="*/ 3948836 w 5290045"/>
                <a:gd name="connsiteY61" fmla="*/ 2390661 h 2394233"/>
                <a:gd name="connsiteX62" fmla="*/ 3302355 w 5290045"/>
                <a:gd name="connsiteY62" fmla="*/ 1953717 h 2394233"/>
                <a:gd name="connsiteX63" fmla="*/ 2654795 w 5290045"/>
                <a:gd name="connsiteY63" fmla="*/ 2391334 h 2394233"/>
                <a:gd name="connsiteX64" fmla="*/ 2645016 w 5290045"/>
                <a:gd name="connsiteY64" fmla="*/ 2393607 h 2394233"/>
                <a:gd name="connsiteX65" fmla="*/ 2645014 w 5290045"/>
                <a:gd name="connsiteY65" fmla="*/ 2344405 h 2394233"/>
                <a:gd name="connsiteX66" fmla="*/ 2664449 w 5290045"/>
                <a:gd name="connsiteY66" fmla="*/ 2323465 h 2394233"/>
                <a:gd name="connsiteX67" fmla="*/ 3128927 w 5290045"/>
                <a:gd name="connsiteY67" fmla="*/ 1854383 h 2394233"/>
                <a:gd name="connsiteX68" fmla="*/ 2685319 w 5290045"/>
                <a:gd name="connsiteY68" fmla="*/ 1667811 h 2394233"/>
                <a:gd name="connsiteX69" fmla="*/ 2644978 w 5290045"/>
                <a:gd name="connsiteY69" fmla="*/ 1664524 h 2394233"/>
                <a:gd name="connsiteX70" fmla="*/ 2644945 w 5290045"/>
                <a:gd name="connsiteY70" fmla="*/ 1056631 h 2394233"/>
                <a:gd name="connsiteX71" fmla="*/ 2807405 w 5290045"/>
                <a:gd name="connsiteY71" fmla="*/ 917179 h 2394233"/>
                <a:gd name="connsiteX72" fmla="*/ 3241597 w 5290045"/>
                <a:gd name="connsiteY72" fmla="*/ 644543 h 2394233"/>
                <a:gd name="connsiteX73" fmla="*/ 2695131 w 5290045"/>
                <a:gd name="connsiteY73" fmla="*/ 393257 h 2394233"/>
                <a:gd name="connsiteX74" fmla="*/ 2644910 w 5290045"/>
                <a:gd name="connsiteY74" fmla="*/ 388466 h 23942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</a:cxnLst>
              <a:rect l="l" t="t" r="r" b="b"/>
              <a:pathLst>
                <a:path w="5290045" h="2394233">
                  <a:moveTo>
                    <a:pt x="2644851" y="1664514"/>
                  </a:moveTo>
                  <a:lnTo>
                    <a:pt x="2644978" y="1664524"/>
                  </a:lnTo>
                  <a:lnTo>
                    <a:pt x="2645014" y="2344405"/>
                  </a:lnTo>
                  <a:lnTo>
                    <a:pt x="2644887" y="2344542"/>
                  </a:lnTo>
                  <a:close/>
                  <a:moveTo>
                    <a:pt x="3296361" y="1023977"/>
                  </a:moveTo>
                  <a:cubicBezTo>
                    <a:pt x="3183547" y="1023977"/>
                    <a:pt x="3000705" y="1106108"/>
                    <a:pt x="2807132" y="1215353"/>
                  </a:cubicBezTo>
                  <a:cubicBezTo>
                    <a:pt x="2996032" y="1394474"/>
                    <a:pt x="3279572" y="1687222"/>
                    <a:pt x="3295117" y="1701128"/>
                  </a:cubicBezTo>
                  <a:cubicBezTo>
                    <a:pt x="3522117" y="1498068"/>
                    <a:pt x="3755581" y="1318388"/>
                    <a:pt x="3903206" y="1282752"/>
                  </a:cubicBezTo>
                  <a:cubicBezTo>
                    <a:pt x="3670973" y="1141325"/>
                    <a:pt x="3437789" y="1023977"/>
                    <a:pt x="3296361" y="1023977"/>
                  </a:cubicBezTo>
                  <a:close/>
                  <a:moveTo>
                    <a:pt x="1980445" y="1023977"/>
                  </a:moveTo>
                  <a:cubicBezTo>
                    <a:pt x="1839018" y="1023977"/>
                    <a:pt x="1605694" y="1141325"/>
                    <a:pt x="1373322" y="1282752"/>
                  </a:cubicBezTo>
                  <a:cubicBezTo>
                    <a:pt x="1521074" y="1318388"/>
                    <a:pt x="1754271" y="1498068"/>
                    <a:pt x="1981411" y="1701128"/>
                  </a:cubicBezTo>
                  <a:cubicBezTo>
                    <a:pt x="1996955" y="1687222"/>
                    <a:pt x="2280775" y="1394474"/>
                    <a:pt x="2469522" y="1215353"/>
                  </a:cubicBezTo>
                  <a:cubicBezTo>
                    <a:pt x="2275822" y="1106108"/>
                    <a:pt x="2092980" y="1023977"/>
                    <a:pt x="1980445" y="1023977"/>
                  </a:cubicBezTo>
                  <a:close/>
                  <a:moveTo>
                    <a:pt x="2644783" y="388454"/>
                  </a:moveTo>
                  <a:lnTo>
                    <a:pt x="2644910" y="388466"/>
                  </a:lnTo>
                  <a:lnTo>
                    <a:pt x="2644945" y="1056631"/>
                  </a:lnTo>
                  <a:lnTo>
                    <a:pt x="2644818" y="1056740"/>
                  </a:lnTo>
                  <a:close/>
                  <a:moveTo>
                    <a:pt x="2644762" y="4"/>
                  </a:moveTo>
                  <a:lnTo>
                    <a:pt x="2644783" y="388454"/>
                  </a:lnTo>
                  <a:lnTo>
                    <a:pt x="2638195" y="387825"/>
                  </a:lnTo>
                  <a:cubicBezTo>
                    <a:pt x="2497593" y="388371"/>
                    <a:pt x="2266059" y="504221"/>
                    <a:pt x="2035059" y="644543"/>
                  </a:cubicBezTo>
                  <a:cubicBezTo>
                    <a:pt x="2183230" y="683887"/>
                    <a:pt x="2413125" y="861090"/>
                    <a:pt x="2636683" y="1061128"/>
                  </a:cubicBezTo>
                  <a:cubicBezTo>
                    <a:pt x="2637229" y="1060849"/>
                    <a:pt x="2637776" y="1060430"/>
                    <a:pt x="2638195" y="1059744"/>
                  </a:cubicBezTo>
                  <a:cubicBezTo>
                    <a:pt x="2638880" y="1060430"/>
                    <a:pt x="2639439" y="1060849"/>
                    <a:pt x="2639706" y="1061128"/>
                  </a:cubicBezTo>
                  <a:lnTo>
                    <a:pt x="2644818" y="1056740"/>
                  </a:lnTo>
                  <a:lnTo>
                    <a:pt x="2644851" y="1664514"/>
                  </a:lnTo>
                  <a:lnTo>
                    <a:pt x="2638199" y="1663972"/>
                  </a:lnTo>
                  <a:cubicBezTo>
                    <a:pt x="2520432" y="1664391"/>
                    <a:pt x="2339241" y="1745557"/>
                    <a:pt x="2147598" y="1854383"/>
                  </a:cubicBezTo>
                  <a:cubicBezTo>
                    <a:pt x="2385063" y="2079452"/>
                    <a:pt x="2587437" y="2296546"/>
                    <a:pt x="2638199" y="2351309"/>
                  </a:cubicBezTo>
                  <a:lnTo>
                    <a:pt x="2638199" y="2351169"/>
                  </a:lnTo>
                  <a:cubicBezTo>
                    <a:pt x="2638466" y="2351169"/>
                    <a:pt x="2638605" y="2351309"/>
                    <a:pt x="2638605" y="2351309"/>
                  </a:cubicBezTo>
                  <a:lnTo>
                    <a:pt x="2644887" y="2344542"/>
                  </a:lnTo>
                  <a:lnTo>
                    <a:pt x="2644889" y="2393611"/>
                  </a:lnTo>
                  <a:cubicBezTo>
                    <a:pt x="2639085" y="2393611"/>
                    <a:pt x="2635263" y="2391338"/>
                    <a:pt x="2635263" y="2391338"/>
                  </a:cubicBezTo>
                  <a:cubicBezTo>
                    <a:pt x="2586558" y="2359982"/>
                    <a:pt x="2294496" y="2142596"/>
                    <a:pt x="1987563" y="1953709"/>
                  </a:cubicBezTo>
                  <a:cubicBezTo>
                    <a:pt x="1707464" y="2128435"/>
                    <a:pt x="1437805" y="2328600"/>
                    <a:pt x="1341095" y="2390652"/>
                  </a:cubicBezTo>
                  <a:lnTo>
                    <a:pt x="1340955" y="2390931"/>
                  </a:lnTo>
                  <a:cubicBezTo>
                    <a:pt x="1337932" y="2392862"/>
                    <a:pt x="1334630" y="2394233"/>
                    <a:pt x="1330782" y="2394233"/>
                  </a:cubicBezTo>
                  <a:cubicBezTo>
                    <a:pt x="1321283" y="2394233"/>
                    <a:pt x="1313586" y="2386245"/>
                    <a:pt x="1313586" y="2376758"/>
                  </a:cubicBezTo>
                  <a:cubicBezTo>
                    <a:pt x="1313586" y="2371246"/>
                    <a:pt x="1316050" y="2366852"/>
                    <a:pt x="1320038" y="2363411"/>
                  </a:cubicBezTo>
                  <a:cubicBezTo>
                    <a:pt x="1341920" y="2339750"/>
                    <a:pt x="1560805" y="2102426"/>
                    <a:pt x="1820824" y="1855347"/>
                  </a:cubicBezTo>
                  <a:cubicBezTo>
                    <a:pt x="1627391" y="1746254"/>
                    <a:pt x="1444549" y="1663971"/>
                    <a:pt x="1331874" y="1663971"/>
                  </a:cubicBezTo>
                  <a:cubicBezTo>
                    <a:pt x="1009256" y="1663971"/>
                    <a:pt x="210350" y="2273571"/>
                    <a:pt x="27381" y="2390652"/>
                  </a:cubicBezTo>
                  <a:cubicBezTo>
                    <a:pt x="27381" y="2390931"/>
                    <a:pt x="27241" y="2390931"/>
                    <a:pt x="27241" y="2390931"/>
                  </a:cubicBezTo>
                  <a:cubicBezTo>
                    <a:pt x="24219" y="2392862"/>
                    <a:pt x="21057" y="2394233"/>
                    <a:pt x="17348" y="2394233"/>
                  </a:cubicBezTo>
                  <a:cubicBezTo>
                    <a:pt x="7569" y="2394233"/>
                    <a:pt x="0" y="2386245"/>
                    <a:pt x="0" y="2376758"/>
                  </a:cubicBezTo>
                  <a:cubicBezTo>
                    <a:pt x="0" y="2371246"/>
                    <a:pt x="2629" y="2366852"/>
                    <a:pt x="6337" y="2363411"/>
                  </a:cubicBezTo>
                  <a:cubicBezTo>
                    <a:pt x="1146569" y="1206961"/>
                    <a:pt x="2279637" y="4"/>
                    <a:pt x="2644762" y="4"/>
                  </a:cubicBezTo>
                  <a:close/>
                  <a:moveTo>
                    <a:pt x="2644889" y="0"/>
                  </a:moveTo>
                  <a:cubicBezTo>
                    <a:pt x="3010293" y="0"/>
                    <a:pt x="4143222" y="1206957"/>
                    <a:pt x="5283441" y="2363407"/>
                  </a:cubicBezTo>
                  <a:cubicBezTo>
                    <a:pt x="5287581" y="2366861"/>
                    <a:pt x="5290045" y="2371255"/>
                    <a:pt x="5290045" y="2376754"/>
                  </a:cubicBezTo>
                  <a:cubicBezTo>
                    <a:pt x="5290045" y="2386241"/>
                    <a:pt x="5282209" y="2394229"/>
                    <a:pt x="5272583" y="2394229"/>
                  </a:cubicBezTo>
                  <a:cubicBezTo>
                    <a:pt x="5268861" y="2394229"/>
                    <a:pt x="5265559" y="2392858"/>
                    <a:pt x="5262677" y="2390927"/>
                  </a:cubicBezTo>
                  <a:cubicBezTo>
                    <a:pt x="5262677" y="2390927"/>
                    <a:pt x="5262537" y="2390927"/>
                    <a:pt x="5262537" y="2390661"/>
                  </a:cubicBezTo>
                  <a:cubicBezTo>
                    <a:pt x="5079568" y="2273579"/>
                    <a:pt x="4280928" y="1663979"/>
                    <a:pt x="3958044" y="1663979"/>
                  </a:cubicBezTo>
                  <a:cubicBezTo>
                    <a:pt x="3845229" y="1663979"/>
                    <a:pt x="3662400" y="1746250"/>
                    <a:pt x="3469094" y="1855343"/>
                  </a:cubicBezTo>
                  <a:cubicBezTo>
                    <a:pt x="3729126" y="2102434"/>
                    <a:pt x="3947998" y="2339746"/>
                    <a:pt x="3969880" y="2363407"/>
                  </a:cubicBezTo>
                  <a:cubicBezTo>
                    <a:pt x="3973868" y="2366861"/>
                    <a:pt x="3976344" y="2371255"/>
                    <a:pt x="3976344" y="2376754"/>
                  </a:cubicBezTo>
                  <a:cubicBezTo>
                    <a:pt x="3976344" y="2386241"/>
                    <a:pt x="3968496" y="2394229"/>
                    <a:pt x="3959009" y="2394229"/>
                  </a:cubicBezTo>
                  <a:cubicBezTo>
                    <a:pt x="3955161" y="2394229"/>
                    <a:pt x="3951859" y="2392858"/>
                    <a:pt x="3949103" y="2390927"/>
                  </a:cubicBezTo>
                  <a:cubicBezTo>
                    <a:pt x="3948963" y="2390927"/>
                    <a:pt x="3948836" y="2390927"/>
                    <a:pt x="3948836" y="2390661"/>
                  </a:cubicBezTo>
                  <a:cubicBezTo>
                    <a:pt x="3852100" y="2328608"/>
                    <a:pt x="3582466" y="2128444"/>
                    <a:pt x="3302355" y="1953717"/>
                  </a:cubicBezTo>
                  <a:cubicBezTo>
                    <a:pt x="2995434" y="2142604"/>
                    <a:pt x="2703360" y="2359978"/>
                    <a:pt x="2654795" y="2391334"/>
                  </a:cubicBezTo>
                  <a:cubicBezTo>
                    <a:pt x="2654795" y="2391334"/>
                    <a:pt x="2650820" y="2393607"/>
                    <a:pt x="2645016" y="2393607"/>
                  </a:cubicBezTo>
                  <a:lnTo>
                    <a:pt x="2645014" y="2344405"/>
                  </a:lnTo>
                  <a:lnTo>
                    <a:pt x="2664449" y="2323465"/>
                  </a:lnTo>
                  <a:cubicBezTo>
                    <a:pt x="2740332" y="2242148"/>
                    <a:pt x="2921512" y="2051319"/>
                    <a:pt x="3128927" y="1854383"/>
                  </a:cubicBezTo>
                  <a:cubicBezTo>
                    <a:pt x="2961362" y="1759161"/>
                    <a:pt x="2801692" y="1685115"/>
                    <a:pt x="2685319" y="1667811"/>
                  </a:cubicBezTo>
                  <a:lnTo>
                    <a:pt x="2644978" y="1664524"/>
                  </a:lnTo>
                  <a:lnTo>
                    <a:pt x="2644945" y="1056631"/>
                  </a:lnTo>
                  <a:lnTo>
                    <a:pt x="2807405" y="917179"/>
                  </a:lnTo>
                  <a:cubicBezTo>
                    <a:pt x="2973457" y="781105"/>
                    <a:pt x="3130469" y="674051"/>
                    <a:pt x="3241597" y="644543"/>
                  </a:cubicBezTo>
                  <a:cubicBezTo>
                    <a:pt x="3039361" y="521762"/>
                    <a:pt x="2837027" y="417716"/>
                    <a:pt x="2695131" y="393257"/>
                  </a:cubicBezTo>
                  <a:lnTo>
                    <a:pt x="2644910" y="388466"/>
                  </a:lnTo>
                  <a:close/>
                </a:path>
              </a:pathLst>
            </a:custGeom>
            <a:solidFill>
              <a:srgbClr val="ED1A21"/>
            </a:solidFill>
            <a:ln w="12700" cap="flat">
              <a:solidFill>
                <a:srgbClr val="FFFFFF">
                  <a:alpha val="0"/>
                </a:srgbClr>
              </a:solidFill>
              <a:prstDash val="solid"/>
            </a:ln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2059616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1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9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000"/>
                            </p:stCondLst>
                            <p:childTnLst>
                              <p:par>
                                <p:cTn id="46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00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000"/>
                            </p:stCondLst>
                            <p:childTnLst>
                              <p:par>
                                <p:cTn id="54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89" grpId="0"/>
      <p:bldP spid="90" grpId="0" uiExpand="1" build="p"/>
      <p:bldP spid="91" grpId="0"/>
      <p:bldP spid="92" grpId="0"/>
      <p:bldP spid="93" grpId="0"/>
      <p:bldP spid="9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Placeholder 16"/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kern="0" dirty="0">
                <a:ea typeface="Arial Unicode MS" pitchFamily="34" charset="-128"/>
                <a:cs typeface="Arial Unicode MS" pitchFamily="34" charset="-128"/>
              </a:rPr>
              <a:t>The Renovation Plan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738729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0292000" cy="10058400"/>
          </a:xfrm>
          <a:prstGeom prst="rect">
            <a:avLst/>
          </a:prstGeom>
        </p:spPr>
      </p:pic>
      <p:sp>
        <p:nvSpPr>
          <p:cNvPr id="19" name="Rectangle 18"/>
          <p:cNvSpPr/>
          <p:nvPr/>
        </p:nvSpPr>
        <p:spPr bwMode="gray">
          <a:xfrm>
            <a:off x="0" y="0"/>
            <a:ext cx="50292000" cy="10058400"/>
          </a:xfrm>
          <a:prstGeom prst="rect">
            <a:avLst/>
          </a:prstGeom>
          <a:solidFill>
            <a:schemeClr val="bg1">
              <a:alpha val="57000"/>
            </a:schemeClr>
          </a:solidFill>
          <a:ln w="6350" algn="ctr">
            <a:noFill/>
            <a:miter lim="800000"/>
            <a:headEnd/>
            <a:tailEnd/>
          </a:ln>
        </p:spPr>
        <p:txBody>
          <a:bodyPr lIns="90000" tIns="72000" rIns="90000" bIns="72000" rtlCol="0" anchor="ctr"/>
          <a:lstStyle/>
          <a:p>
            <a:pPr marR="0" algn="ctr" defTabSz="91440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>
                <a:srgbClr val="F0AB00"/>
              </a:buClr>
              <a:buSzPct val="80000"/>
              <a:tabLst/>
            </a:pPr>
            <a:endParaRPr kumimoji="0" lang="en-US" sz="2000" b="0" i="0" u="none" strike="noStrike" kern="0" cap="none" spc="0" normalizeH="0" baseline="0" noProof="0" dirty="0" err="1" smtClean="0">
              <a:ln>
                <a:noFill/>
              </a:ln>
              <a:effectLst/>
              <a:uLnTx/>
              <a:uFillTx/>
              <a:ea typeface="Arial Unicode MS" pitchFamily="34" charset="-128"/>
              <a:cs typeface="Arial Unicode MS" pitchFamily="34" charset="-12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8939"/>
          <a:stretch/>
        </p:blipFill>
        <p:spPr>
          <a:xfrm>
            <a:off x="0" y="2910797"/>
            <a:ext cx="50292000" cy="7147603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90080" y="1371600"/>
            <a:ext cx="5578175" cy="1108800"/>
          </a:xfrm>
        </p:spPr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The Crew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161" name="Picture 160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17" r="53351"/>
          <a:stretch/>
        </p:blipFill>
        <p:spPr>
          <a:xfrm>
            <a:off x="14543053" y="0"/>
            <a:ext cx="4360750" cy="4360750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9926231" y="4690378"/>
            <a:ext cx="4360752" cy="121879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fontAlgn="base">
              <a:lnSpc>
                <a:spcPct val="90000"/>
              </a:lnSpc>
              <a:buClr>
                <a:srgbClr val="F0AB00"/>
              </a:buClr>
              <a:buSzPct val="80000"/>
            </a:pPr>
            <a:r>
              <a:rPr lang="en-US" sz="4800" kern="0" dirty="0">
                <a:ea typeface="Arial Unicode MS" pitchFamily="34" charset="-128"/>
                <a:cs typeface="Arial Unicode MS" pitchFamily="34" charset="-128"/>
              </a:rPr>
              <a:t>Alex </a:t>
            </a:r>
            <a:r>
              <a:rPr lang="en-US" sz="4800" kern="0" dirty="0" err="1" smtClean="0">
                <a:ea typeface="Arial Unicode MS" pitchFamily="34" charset="-128"/>
                <a:cs typeface="Arial Unicode MS" pitchFamily="34" charset="-128"/>
              </a:rPr>
              <a:t>Atzberger</a:t>
            </a:r>
            <a:r>
              <a:rPr lang="en-US" sz="4800" kern="0" dirty="0" smtClean="0">
                <a:ea typeface="Arial Unicode MS" pitchFamily="34" charset="-128"/>
                <a:cs typeface="Arial Unicode MS" pitchFamily="34" charset="-128"/>
              </a:rPr>
              <a:t> </a:t>
            </a:r>
          </a:p>
          <a:p>
            <a:pPr lvl="0" algn="ctr" fontAlgn="base">
              <a:lnSpc>
                <a:spcPct val="90000"/>
              </a:lnSpc>
              <a:spcAft>
                <a:spcPct val="0"/>
              </a:spcAft>
              <a:buClr>
                <a:srgbClr val="F0AB00"/>
              </a:buClr>
              <a:buSzPct val="80000"/>
            </a:pPr>
            <a:r>
              <a:rPr lang="en-US" sz="4000" kern="0" dirty="0" err="1" smtClean="0">
                <a:ea typeface="Arial Unicode MS" pitchFamily="34" charset="-128"/>
                <a:cs typeface="Arial Unicode MS" pitchFamily="34" charset="-128"/>
              </a:rPr>
              <a:t>Ariba</a:t>
            </a:r>
            <a:endParaRPr lang="en-US" sz="4000" kern="0" dirty="0">
              <a:ea typeface="Arial Unicode MS" pitchFamily="34" charset="-128"/>
              <a:cs typeface="Arial Unicode MS" pitchFamily="34" charset="-128"/>
            </a:endParaRPr>
          </a:p>
        </p:txBody>
      </p:sp>
      <p:pic>
        <p:nvPicPr>
          <p:cNvPr id="159" name="Picture 158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900" t="7773" r="26968" b="45517"/>
          <a:stretch/>
        </p:blipFill>
        <p:spPr>
          <a:xfrm>
            <a:off x="9926231" y="0"/>
            <a:ext cx="4360752" cy="4360752"/>
          </a:xfrm>
          <a:prstGeom prst="rect">
            <a:avLst/>
          </a:prstGeom>
        </p:spPr>
      </p:pic>
      <p:sp>
        <p:nvSpPr>
          <p:cNvPr id="28" name="TextBox 27"/>
          <p:cNvSpPr txBox="1"/>
          <p:nvPr/>
        </p:nvSpPr>
        <p:spPr>
          <a:xfrm>
            <a:off x="14581208" y="4690378"/>
            <a:ext cx="4322595" cy="124649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fontAlgn="base">
              <a:lnSpc>
                <a:spcPct val="90000"/>
              </a:lnSpc>
              <a:buClr>
                <a:srgbClr val="F0AB00"/>
              </a:buClr>
              <a:buSzPct val="80000"/>
            </a:pPr>
            <a:r>
              <a:rPr lang="en-US" sz="4800" kern="0" dirty="0">
                <a:ea typeface="Arial Unicode MS" pitchFamily="34" charset="-128"/>
                <a:cs typeface="Arial Unicode MS" pitchFamily="34" charset="-128"/>
              </a:rPr>
              <a:t>Alicia </a:t>
            </a:r>
            <a:r>
              <a:rPr lang="en-US" sz="4800" kern="0" dirty="0" smtClean="0">
                <a:ea typeface="Arial Unicode MS" pitchFamily="34" charset="-128"/>
                <a:cs typeface="Arial Unicode MS" pitchFamily="34" charset="-128"/>
              </a:rPr>
              <a:t>Tillman </a:t>
            </a:r>
          </a:p>
          <a:p>
            <a:pPr algn="ctr" fontAlgn="base">
              <a:lnSpc>
                <a:spcPct val="90000"/>
              </a:lnSpc>
              <a:buClr>
                <a:srgbClr val="F0AB00"/>
              </a:buClr>
              <a:buSzPct val="80000"/>
            </a:pPr>
            <a:r>
              <a:rPr lang="en-US" sz="4000" kern="0" dirty="0" err="1" smtClean="0">
                <a:ea typeface="Arial Unicode MS" pitchFamily="34" charset="-128"/>
                <a:cs typeface="Arial Unicode MS" pitchFamily="34" charset="-128"/>
              </a:rPr>
              <a:t>Ariba</a:t>
            </a:r>
            <a:endParaRPr lang="en-US" sz="4000" kern="0" dirty="0">
              <a:ea typeface="Arial Unicode MS" pitchFamily="34" charset="-128"/>
              <a:cs typeface="Arial Unicode MS" pitchFamily="34" charset="-128"/>
            </a:endParaRPr>
          </a:p>
        </p:txBody>
      </p:sp>
      <p:pic>
        <p:nvPicPr>
          <p:cNvPr id="29" name="Picture 28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17" r="53351"/>
          <a:stretch/>
        </p:blipFill>
        <p:spPr>
          <a:xfrm>
            <a:off x="19159873" y="0"/>
            <a:ext cx="4360750" cy="4360750"/>
          </a:xfrm>
          <a:prstGeom prst="rect">
            <a:avLst/>
          </a:prstGeom>
        </p:spPr>
      </p:pic>
      <p:sp>
        <p:nvSpPr>
          <p:cNvPr id="30" name="TextBox 29"/>
          <p:cNvSpPr txBox="1"/>
          <p:nvPr/>
        </p:nvSpPr>
        <p:spPr>
          <a:xfrm>
            <a:off x="18971418" y="4690378"/>
            <a:ext cx="4852054" cy="121879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fontAlgn="base">
              <a:lnSpc>
                <a:spcPct val="90000"/>
              </a:lnSpc>
              <a:buClr>
                <a:srgbClr val="F0AB00"/>
              </a:buClr>
              <a:buSzPct val="80000"/>
            </a:pPr>
            <a:r>
              <a:rPr lang="en-US" sz="4800" kern="0" dirty="0" smtClean="0">
                <a:ea typeface="Arial Unicode MS" pitchFamily="34" charset="-128"/>
                <a:cs typeface="Arial Unicode MS" pitchFamily="34" charset="-128"/>
              </a:rPr>
              <a:t>Gretchen </a:t>
            </a:r>
            <a:r>
              <a:rPr lang="en-US" sz="4800" kern="0" dirty="0" err="1" smtClean="0">
                <a:ea typeface="Arial Unicode MS" pitchFamily="34" charset="-128"/>
                <a:cs typeface="Arial Unicode MS" pitchFamily="34" charset="-128"/>
              </a:rPr>
              <a:t>Eischen</a:t>
            </a:r>
            <a:r>
              <a:rPr lang="en-US" sz="4800" kern="0" dirty="0" smtClean="0">
                <a:ea typeface="Arial Unicode MS" pitchFamily="34" charset="-128"/>
                <a:cs typeface="Arial Unicode MS" pitchFamily="34" charset="-128"/>
              </a:rPr>
              <a:t> </a:t>
            </a:r>
          </a:p>
          <a:p>
            <a:pPr algn="ctr" fontAlgn="base">
              <a:lnSpc>
                <a:spcPct val="90000"/>
              </a:lnSpc>
              <a:buClr>
                <a:srgbClr val="F0AB00"/>
              </a:buClr>
              <a:buSzPct val="80000"/>
            </a:pPr>
            <a:r>
              <a:rPr lang="en-US" sz="4000" kern="0" dirty="0" err="1" smtClean="0">
                <a:ea typeface="Arial Unicode MS" pitchFamily="34" charset="-128"/>
                <a:cs typeface="Arial Unicode MS" pitchFamily="34" charset="-128"/>
              </a:rPr>
              <a:t>Ariba</a:t>
            </a:r>
            <a:endParaRPr lang="en-US" sz="4000" kern="0" dirty="0">
              <a:ea typeface="Arial Unicode MS" pitchFamily="34" charset="-128"/>
              <a:cs typeface="Arial Unicode MS" pitchFamily="34" charset="-128"/>
            </a:endParaRPr>
          </a:p>
        </p:txBody>
      </p:sp>
      <p:pic>
        <p:nvPicPr>
          <p:cNvPr id="31" name="Picture 30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900" t="7773" r="26968" b="45517"/>
          <a:stretch/>
        </p:blipFill>
        <p:spPr>
          <a:xfrm>
            <a:off x="23776693" y="0"/>
            <a:ext cx="4360752" cy="4360752"/>
          </a:xfrm>
          <a:prstGeom prst="rect">
            <a:avLst/>
          </a:prstGeom>
        </p:spPr>
      </p:pic>
      <p:sp>
        <p:nvSpPr>
          <p:cNvPr id="32" name="TextBox 31"/>
          <p:cNvSpPr txBox="1"/>
          <p:nvPr/>
        </p:nvSpPr>
        <p:spPr>
          <a:xfrm>
            <a:off x="23776694" y="4690378"/>
            <a:ext cx="4360751" cy="121879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fontAlgn="base">
              <a:lnSpc>
                <a:spcPct val="90000"/>
              </a:lnSpc>
              <a:buClr>
                <a:srgbClr val="F0AB00"/>
              </a:buClr>
              <a:buSzPct val="80000"/>
            </a:pPr>
            <a:r>
              <a:rPr lang="en-US" sz="4800" kern="0" dirty="0">
                <a:ea typeface="Arial Unicode MS" pitchFamily="34" charset="-128"/>
                <a:cs typeface="Arial Unicode MS" pitchFamily="34" charset="-128"/>
              </a:rPr>
              <a:t>Stuart </a:t>
            </a:r>
            <a:r>
              <a:rPr lang="en-US" sz="4800" kern="0" dirty="0" err="1" smtClean="0">
                <a:ea typeface="Arial Unicode MS" pitchFamily="34" charset="-128"/>
                <a:cs typeface="Arial Unicode MS" pitchFamily="34" charset="-128"/>
              </a:rPr>
              <a:t>Roesel</a:t>
            </a:r>
            <a:endParaRPr lang="en-US" sz="4800" kern="0" dirty="0">
              <a:ea typeface="Arial Unicode MS" pitchFamily="34" charset="-128"/>
              <a:cs typeface="Arial Unicode MS" pitchFamily="34" charset="-128"/>
            </a:endParaRPr>
          </a:p>
          <a:p>
            <a:pPr algn="ctr" fontAlgn="base">
              <a:lnSpc>
                <a:spcPct val="90000"/>
              </a:lnSpc>
              <a:buClr>
                <a:srgbClr val="F0AB00"/>
              </a:buClr>
              <a:buSzPct val="80000"/>
            </a:pPr>
            <a:r>
              <a:rPr lang="en-US" sz="4000" kern="0" dirty="0" err="1" smtClean="0">
                <a:ea typeface="Arial Unicode MS" pitchFamily="34" charset="-128"/>
                <a:cs typeface="Arial Unicode MS" pitchFamily="34" charset="-128"/>
              </a:rPr>
              <a:t>Ariba</a:t>
            </a:r>
            <a:endParaRPr lang="en-US" sz="4000" kern="0" dirty="0">
              <a:ea typeface="Arial Unicode MS" pitchFamily="34" charset="-128"/>
              <a:cs typeface="Arial Unicode MS" pitchFamily="34" charset="-128"/>
            </a:endParaRPr>
          </a:p>
        </p:txBody>
      </p:sp>
      <p:pic>
        <p:nvPicPr>
          <p:cNvPr id="33" name="Picture 32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900" t="7773" r="26968" b="45517"/>
          <a:stretch/>
        </p:blipFill>
        <p:spPr>
          <a:xfrm>
            <a:off x="28393515" y="0"/>
            <a:ext cx="4360752" cy="4360752"/>
          </a:xfrm>
          <a:prstGeom prst="rect">
            <a:avLst/>
          </a:prstGeom>
        </p:spPr>
      </p:pic>
      <p:sp>
        <p:nvSpPr>
          <p:cNvPr id="34" name="TextBox 33"/>
          <p:cNvSpPr txBox="1"/>
          <p:nvPr/>
        </p:nvSpPr>
        <p:spPr>
          <a:xfrm>
            <a:off x="28393515" y="4690378"/>
            <a:ext cx="4360752" cy="121879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fontAlgn="base">
              <a:lnSpc>
                <a:spcPct val="90000"/>
              </a:lnSpc>
              <a:buClr>
                <a:srgbClr val="F0AB00"/>
              </a:buClr>
              <a:buSzPct val="80000"/>
            </a:pPr>
            <a:r>
              <a:rPr lang="en-US" sz="4800" kern="0" dirty="0">
                <a:ea typeface="Arial Unicode MS" pitchFamily="34" charset="-128"/>
                <a:cs typeface="Arial Unicode MS" pitchFamily="34" charset="-128"/>
              </a:rPr>
              <a:t>Jack </a:t>
            </a:r>
            <a:r>
              <a:rPr lang="en-US" sz="4800" kern="0" dirty="0" err="1" smtClean="0">
                <a:ea typeface="Arial Unicode MS" pitchFamily="34" charset="-128"/>
                <a:cs typeface="Arial Unicode MS" pitchFamily="34" charset="-128"/>
              </a:rPr>
              <a:t>Androvich</a:t>
            </a:r>
            <a:r>
              <a:rPr lang="en-US" sz="4800" kern="0" dirty="0" smtClean="0">
                <a:ea typeface="Arial Unicode MS" pitchFamily="34" charset="-128"/>
                <a:cs typeface="Arial Unicode MS" pitchFamily="34" charset="-128"/>
              </a:rPr>
              <a:t> </a:t>
            </a:r>
          </a:p>
          <a:p>
            <a:pPr algn="ctr" fontAlgn="base">
              <a:lnSpc>
                <a:spcPct val="90000"/>
              </a:lnSpc>
              <a:buClr>
                <a:srgbClr val="F0AB00"/>
              </a:buClr>
              <a:buSzPct val="80000"/>
            </a:pPr>
            <a:r>
              <a:rPr lang="en-US" sz="4000" kern="0" dirty="0" smtClean="0">
                <a:ea typeface="Arial Unicode MS" pitchFamily="34" charset="-128"/>
                <a:cs typeface="Arial Unicode MS" pitchFamily="34" charset="-128"/>
              </a:rPr>
              <a:t>Sirius</a:t>
            </a:r>
            <a:endParaRPr lang="en-US" sz="4000" kern="0" dirty="0"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33010337" y="4690378"/>
            <a:ext cx="4360752" cy="121879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fontAlgn="base">
              <a:lnSpc>
                <a:spcPct val="90000"/>
              </a:lnSpc>
              <a:buClr>
                <a:srgbClr val="F0AB00"/>
              </a:buClr>
              <a:buSzPct val="80000"/>
            </a:pPr>
            <a:r>
              <a:rPr lang="en-US" sz="4800" kern="0" dirty="0">
                <a:ea typeface="Arial Unicode MS" pitchFamily="34" charset="-128"/>
                <a:cs typeface="Arial Unicode MS" pitchFamily="34" charset="-128"/>
              </a:rPr>
              <a:t>Terry </a:t>
            </a:r>
            <a:r>
              <a:rPr lang="en-US" sz="4800" kern="0" dirty="0" smtClean="0">
                <a:ea typeface="Arial Unicode MS" pitchFamily="34" charset="-128"/>
                <a:cs typeface="Arial Unicode MS" pitchFamily="34" charset="-128"/>
              </a:rPr>
              <a:t>Flaherty </a:t>
            </a:r>
          </a:p>
          <a:p>
            <a:pPr algn="ctr" fontAlgn="base">
              <a:lnSpc>
                <a:spcPct val="90000"/>
              </a:lnSpc>
              <a:buClr>
                <a:srgbClr val="F0AB00"/>
              </a:buClr>
              <a:buSzPct val="80000"/>
            </a:pPr>
            <a:r>
              <a:rPr lang="en-US" sz="4000" kern="0" dirty="0" smtClean="0">
                <a:ea typeface="Arial Unicode MS" pitchFamily="34" charset="-128"/>
                <a:cs typeface="Arial Unicode MS" pitchFamily="34" charset="-128"/>
              </a:rPr>
              <a:t>Sirius</a:t>
            </a:r>
            <a:endParaRPr lang="en-US" sz="4000" kern="0" dirty="0">
              <a:ea typeface="Arial Unicode MS" pitchFamily="34" charset="-128"/>
              <a:cs typeface="Arial Unicode MS" pitchFamily="34" charset="-128"/>
            </a:endParaRPr>
          </a:p>
        </p:txBody>
      </p:sp>
      <p:pic>
        <p:nvPicPr>
          <p:cNvPr id="37" name="Picture 36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17" r="53351"/>
          <a:stretch/>
        </p:blipFill>
        <p:spPr>
          <a:xfrm>
            <a:off x="37627158" y="0"/>
            <a:ext cx="4360750" cy="4360750"/>
          </a:xfrm>
          <a:prstGeom prst="rect">
            <a:avLst/>
          </a:prstGeom>
        </p:spPr>
      </p:pic>
      <p:sp>
        <p:nvSpPr>
          <p:cNvPr id="38" name="TextBox 37"/>
          <p:cNvSpPr txBox="1"/>
          <p:nvPr/>
        </p:nvSpPr>
        <p:spPr>
          <a:xfrm>
            <a:off x="37627158" y="4690378"/>
            <a:ext cx="4360750" cy="121879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fontAlgn="base">
              <a:lnSpc>
                <a:spcPct val="90000"/>
              </a:lnSpc>
              <a:buClr>
                <a:srgbClr val="F0AB00"/>
              </a:buClr>
              <a:buSzPct val="80000"/>
            </a:pPr>
            <a:r>
              <a:rPr lang="en-US" sz="4800" kern="0" dirty="0" smtClean="0">
                <a:ea typeface="Arial Unicode MS" pitchFamily="34" charset="-128"/>
                <a:cs typeface="Arial Unicode MS" pitchFamily="34" charset="-128"/>
              </a:rPr>
              <a:t>Marsha</a:t>
            </a:r>
            <a:r>
              <a:rPr lang="en-US" sz="4800" kern="0" dirty="0"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en-US" sz="4800" kern="0" dirty="0" smtClean="0">
                <a:ea typeface="Arial Unicode MS" pitchFamily="34" charset="-128"/>
                <a:cs typeface="Arial Unicode MS" pitchFamily="34" charset="-128"/>
              </a:rPr>
              <a:t>Trask </a:t>
            </a:r>
          </a:p>
          <a:p>
            <a:pPr algn="ctr" fontAlgn="base">
              <a:lnSpc>
                <a:spcPct val="90000"/>
              </a:lnSpc>
              <a:buClr>
                <a:srgbClr val="F0AB00"/>
              </a:buClr>
              <a:buSzPct val="80000"/>
            </a:pPr>
            <a:r>
              <a:rPr lang="en-US" sz="4000" kern="0" dirty="0" err="1" smtClean="0">
                <a:ea typeface="Arial Unicode MS" pitchFamily="34" charset="-128"/>
                <a:cs typeface="Arial Unicode MS" pitchFamily="34" charset="-128"/>
              </a:rPr>
              <a:t>Ariba</a:t>
            </a:r>
            <a:endParaRPr lang="en-US" sz="4000" kern="0" dirty="0">
              <a:ea typeface="Arial Unicode MS" pitchFamily="34" charset="-128"/>
              <a:cs typeface="Arial Unicode MS" pitchFamily="34" charset="-128"/>
            </a:endParaRPr>
          </a:p>
        </p:txBody>
      </p:sp>
      <p:pic>
        <p:nvPicPr>
          <p:cNvPr id="39" name="Picture 38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900" t="7773" r="26968" b="45517"/>
          <a:stretch/>
        </p:blipFill>
        <p:spPr>
          <a:xfrm>
            <a:off x="33010337" y="0"/>
            <a:ext cx="4360752" cy="43607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23605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2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"/>
                            </p:stCondLst>
                            <p:childTnLst>
                              <p:par>
                                <p:cTn id="13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200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6" dur="2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"/>
                            </p:stCondLst>
                            <p:childTnLst>
                              <p:par>
                                <p:cTn id="21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2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4" dur="2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"/>
                            </p:stCondLst>
                            <p:childTnLst>
                              <p:par>
                                <p:cTn id="29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2" dur="2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800"/>
                            </p:stCondLst>
                            <p:childTnLst>
                              <p:par>
                                <p:cTn id="37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2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0" dur="2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000"/>
                            </p:stCondLst>
                            <p:childTnLst>
                              <p:par>
                                <p:cTn id="45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2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8" dur="2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2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200"/>
                            </p:stCondLst>
                            <p:childTnLst>
                              <p:par>
                                <p:cTn id="53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2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6" dur="2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2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28" grpId="0"/>
      <p:bldP spid="30" grpId="0"/>
      <p:bldP spid="32" grpId="0"/>
      <p:bldP spid="34" grpId="0"/>
      <p:bldP spid="36" grpId="0"/>
      <p:bldP spid="3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/>
          <p:cNvPicPr>
            <a:picLocks noChangeAspect="1"/>
          </p:cNvPicPr>
          <p:nvPr/>
        </p:nvPicPr>
        <p:blipFill>
          <a:blip r:embed="rId2">
            <a:alphaModFix amt="4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0292000" cy="100584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969"/>
          <a:stretch/>
        </p:blipFill>
        <p:spPr>
          <a:xfrm>
            <a:off x="0" y="0"/>
            <a:ext cx="12588240" cy="10058400"/>
          </a:xfrm>
          <a:prstGeom prst="rect">
            <a:avLst/>
          </a:prstGeom>
        </p:spPr>
      </p:pic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-30017" y="1371600"/>
            <a:ext cx="12618257" cy="1329595"/>
          </a:xfrm>
        </p:spPr>
        <p:txBody>
          <a:bodyPr wrap="square" anchor="t" anchorCtr="0">
            <a:spAutoFit/>
          </a:bodyPr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Jack’s DIY Tip #1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4939472" y="1371600"/>
            <a:ext cx="24288288" cy="487518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fontAlgn="base">
              <a:lnSpc>
                <a:spcPct val="110000"/>
              </a:lnSpc>
              <a:spcAft>
                <a:spcPts val="3600"/>
              </a:spcAft>
              <a:buClr>
                <a:srgbClr val="F0AB00"/>
              </a:buClr>
              <a:buSzPct val="80000"/>
            </a:pPr>
            <a:r>
              <a:rPr lang="en-US" sz="7200" dirty="0">
                <a:solidFill>
                  <a:schemeClr val="bg1"/>
                </a:solidFill>
                <a:ea typeface="HGｺﾞｼｯｸM" charset="0"/>
                <a:cs typeface="Times New Roman" charset="0"/>
              </a:rPr>
              <a:t>Executive sponsorship—especially a culture of ‘improvement and collaboration’ vs. ‘compliance and bureaucracy’—is what makes everyone an agent of change. </a:t>
            </a:r>
            <a:r>
              <a:rPr lang="en-US" sz="7200" dirty="0">
                <a:solidFill>
                  <a:schemeClr val="bg1"/>
                </a:solidFill>
                <a:latin typeface="+mj-lt"/>
                <a:ea typeface="HGｺﾞｼｯｸM" charset="0"/>
                <a:cs typeface="Times New Roman" charset="0"/>
              </a:rPr>
              <a:t>This is what empowers our people and engages our full team</a:t>
            </a:r>
            <a:r>
              <a:rPr lang="en-US" sz="7200" dirty="0" smtClean="0">
                <a:solidFill>
                  <a:schemeClr val="bg1"/>
                </a:solidFill>
                <a:latin typeface="+mj-lt"/>
                <a:ea typeface="HGｺﾞｼｯｸM" charset="0"/>
                <a:cs typeface="Times New Roman" charset="0"/>
              </a:rPr>
              <a:t>.</a:t>
            </a:r>
            <a:endParaRPr lang="en-US" sz="7200" dirty="0">
              <a:solidFill>
                <a:schemeClr val="bg1"/>
              </a:solidFill>
              <a:latin typeface="+mj-lt"/>
              <a:ea typeface="HGｺﾞｼｯｸM" charset="0"/>
              <a:cs typeface="Times New Roman" charset="0"/>
            </a:endParaRPr>
          </a:p>
        </p:txBody>
      </p:sp>
      <p:pic>
        <p:nvPicPr>
          <p:cNvPr id="18" name="Picture 17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4085"/>
          <a:stretch/>
        </p:blipFill>
        <p:spPr>
          <a:xfrm>
            <a:off x="3100913" y="3809191"/>
            <a:ext cx="5015484" cy="6249210"/>
          </a:xfrm>
          <a:prstGeom prst="rect">
            <a:avLst/>
          </a:prstGeom>
          <a:effectLst>
            <a:outerShdw blurRad="393700" dist="330200" dir="2700000" algn="tl" rotWithShape="0">
              <a:prstClr val="black">
                <a:alpha val="40000"/>
              </a:prstClr>
            </a:outerShdw>
          </a:effectLst>
        </p:spPr>
      </p:pic>
      <p:cxnSp>
        <p:nvCxnSpPr>
          <p:cNvPr id="9" name="Straight Connector 8"/>
          <p:cNvCxnSpPr/>
          <p:nvPr/>
        </p:nvCxnSpPr>
        <p:spPr>
          <a:xfrm>
            <a:off x="12615135" y="0"/>
            <a:ext cx="0" cy="1005840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783527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6" r="-427"/>
          <a:stretch/>
        </p:blipFill>
        <p:spPr>
          <a:xfrm>
            <a:off x="0" y="0"/>
            <a:ext cx="50507155" cy="100584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763" r="1"/>
          <a:stretch/>
        </p:blipFill>
        <p:spPr>
          <a:xfrm>
            <a:off x="31062706" y="0"/>
            <a:ext cx="19229294" cy="10058400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1337"/>
          <a:stretch/>
        </p:blipFill>
        <p:spPr>
          <a:xfrm>
            <a:off x="-1" y="0"/>
            <a:ext cx="19444447" cy="10058400"/>
          </a:xfrm>
          <a:prstGeom prst="rect">
            <a:avLst/>
          </a:prstGeom>
        </p:spPr>
      </p:pic>
      <p:sp>
        <p:nvSpPr>
          <p:cNvPr id="6" name="Title 1"/>
          <p:cNvSpPr txBox="1">
            <a:spLocks/>
          </p:cNvSpPr>
          <p:nvPr/>
        </p:nvSpPr>
        <p:spPr>
          <a:xfrm>
            <a:off x="20253804" y="1371600"/>
            <a:ext cx="9999546" cy="1108800"/>
          </a:xfrm>
          <a:prstGeom prst="rect">
            <a:avLst/>
          </a:prstGeom>
        </p:spPr>
        <p:txBody>
          <a:bodyPr/>
          <a:lstStyle>
            <a:lvl1pPr algn="l" defTabSz="159647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9600" b="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dirty="0" smtClean="0">
                <a:solidFill>
                  <a:schemeClr val="tx1"/>
                </a:solidFill>
              </a:rPr>
              <a:t>Demand-to-Cash Analysis 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2" name="Title 1"/>
          <p:cNvSpPr txBox="1">
            <a:spLocks/>
          </p:cNvSpPr>
          <p:nvPr/>
        </p:nvSpPr>
        <p:spPr>
          <a:xfrm>
            <a:off x="2261550" y="1615440"/>
            <a:ext cx="12360325" cy="380411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 defTabSz="159647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9600" b="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640080" indent="-640080" algn="r">
              <a:spcAft>
                <a:spcPts val="3600"/>
              </a:spcAft>
              <a:buFont typeface="Arial" charset="0"/>
              <a:buChar char="•"/>
            </a:pPr>
            <a:r>
              <a:rPr lang="en-US" sz="5200" dirty="0">
                <a:solidFill>
                  <a:schemeClr val="tx1"/>
                </a:solidFill>
                <a:latin typeface="+mn-lt"/>
              </a:rPr>
              <a:t>Alignment across our </a:t>
            </a:r>
            <a:r>
              <a:rPr lang="en-US" sz="5200" dirty="0" smtClean="0">
                <a:solidFill>
                  <a:schemeClr val="tx1"/>
                </a:solidFill>
                <a:latin typeface="+mn-lt"/>
              </a:rPr>
              <a:t>team </a:t>
            </a:r>
            <a:r>
              <a:rPr lang="en-US" sz="5200" dirty="0">
                <a:solidFill>
                  <a:schemeClr val="tx1"/>
                </a:solidFill>
                <a:latin typeface="+mn-lt"/>
              </a:rPr>
              <a:t>and with SAP</a:t>
            </a:r>
          </a:p>
          <a:p>
            <a:pPr marL="640080" indent="-640080" algn="r">
              <a:spcAft>
                <a:spcPts val="3600"/>
              </a:spcAft>
              <a:buFont typeface="Arial" charset="0"/>
              <a:buChar char="•"/>
            </a:pPr>
            <a:r>
              <a:rPr lang="en-US" sz="5200" dirty="0">
                <a:solidFill>
                  <a:schemeClr val="tx1"/>
                </a:solidFill>
                <a:latin typeface="+mn-lt"/>
              </a:rPr>
              <a:t>Alignment with our sales organization</a:t>
            </a:r>
          </a:p>
          <a:p>
            <a:pPr marL="640080" indent="-640080" algn="r">
              <a:spcAft>
                <a:spcPts val="3600"/>
              </a:spcAft>
              <a:buFont typeface="Arial" charset="0"/>
              <a:buChar char="•"/>
            </a:pPr>
            <a:r>
              <a:rPr lang="en-US" sz="5200" dirty="0">
                <a:solidFill>
                  <a:schemeClr val="tx1"/>
                </a:solidFill>
                <a:latin typeface="+mn-lt"/>
              </a:rPr>
              <a:t>Alignment across </a:t>
            </a:r>
            <a:r>
              <a:rPr lang="en-US" sz="5200" dirty="0" smtClean="0">
                <a:solidFill>
                  <a:schemeClr val="tx1"/>
                </a:solidFill>
                <a:latin typeface="+mn-lt"/>
              </a:rPr>
              <a:t>processes</a:t>
            </a:r>
            <a:r>
              <a:rPr lang="en-US" sz="5200" dirty="0">
                <a:solidFill>
                  <a:schemeClr val="tx1"/>
                </a:solidFill>
                <a:latin typeface="+mn-lt"/>
              </a:rPr>
              <a:t>, platforms and every form of measurement </a:t>
            </a:r>
          </a:p>
        </p:txBody>
      </p:sp>
      <p:sp>
        <p:nvSpPr>
          <p:cNvPr id="14" name="Title 1"/>
          <p:cNvSpPr txBox="1">
            <a:spLocks/>
          </p:cNvSpPr>
          <p:nvPr/>
        </p:nvSpPr>
        <p:spPr>
          <a:xfrm>
            <a:off x="35705888" y="1615440"/>
            <a:ext cx="8687745" cy="308392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 defTabSz="159647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9600" b="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640080" indent="-640080">
              <a:spcAft>
                <a:spcPts val="3600"/>
              </a:spcAft>
              <a:buFont typeface="Arial" charset="0"/>
              <a:buChar char="•"/>
            </a:pPr>
            <a:r>
              <a:rPr lang="en-US" sz="5200" dirty="0">
                <a:solidFill>
                  <a:schemeClr val="tx1"/>
                </a:solidFill>
              </a:rPr>
              <a:t>Think big</a:t>
            </a:r>
          </a:p>
          <a:p>
            <a:pPr marL="640080" indent="-640080">
              <a:spcAft>
                <a:spcPts val="3600"/>
              </a:spcAft>
              <a:buFont typeface="Arial" charset="0"/>
              <a:buChar char="•"/>
            </a:pPr>
            <a:r>
              <a:rPr lang="en-US" sz="5200" dirty="0">
                <a:solidFill>
                  <a:schemeClr val="tx1"/>
                </a:solidFill>
              </a:rPr>
              <a:t>Start small </a:t>
            </a:r>
          </a:p>
          <a:p>
            <a:pPr marL="640080" indent="-640080">
              <a:spcAft>
                <a:spcPts val="3600"/>
              </a:spcAft>
              <a:buFont typeface="Arial" charset="0"/>
              <a:buChar char="•"/>
            </a:pPr>
            <a:r>
              <a:rPr lang="en-US" sz="5200" dirty="0">
                <a:solidFill>
                  <a:schemeClr val="tx1"/>
                </a:solidFill>
              </a:rPr>
              <a:t>Deliver early, quick wins</a:t>
            </a:r>
          </a:p>
        </p:txBody>
      </p:sp>
      <p:cxnSp>
        <p:nvCxnSpPr>
          <p:cNvPr id="21" name="Straight Connector 20"/>
          <p:cNvCxnSpPr/>
          <p:nvPr/>
        </p:nvCxnSpPr>
        <p:spPr>
          <a:xfrm>
            <a:off x="31062706" y="0"/>
            <a:ext cx="0" cy="1005840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/>
        </p:nvCxnSpPr>
        <p:spPr>
          <a:xfrm>
            <a:off x="19444448" y="0"/>
            <a:ext cx="0" cy="1005840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6" name="Group 15"/>
          <p:cNvGrpSpPr/>
          <p:nvPr/>
        </p:nvGrpSpPr>
        <p:grpSpPr>
          <a:xfrm>
            <a:off x="32787363" y="1807573"/>
            <a:ext cx="1706104" cy="2681299"/>
            <a:chOff x="28891739" y="6282124"/>
            <a:chExt cx="2646934" cy="4159899"/>
          </a:xfrm>
        </p:grpSpPr>
        <p:sp>
          <p:nvSpPr>
            <p:cNvPr id="17" name="Freeform 3"/>
            <p:cNvSpPr/>
            <p:nvPr/>
          </p:nvSpPr>
          <p:spPr>
            <a:xfrm>
              <a:off x="28891739" y="6282124"/>
              <a:ext cx="2646934" cy="2994724"/>
            </a:xfrm>
            <a:custGeom>
              <a:avLst/>
              <a:gdLst>
                <a:gd name="connsiteX0" fmla="*/ 694715 w 2646934"/>
                <a:gd name="connsiteY0" fmla="*/ 2994724 h 2994724"/>
                <a:gd name="connsiteX1" fmla="*/ 1952028 w 2646934"/>
                <a:gd name="connsiteY1" fmla="*/ 2994724 h 2994724"/>
                <a:gd name="connsiteX2" fmla="*/ 2378075 w 2646934"/>
                <a:gd name="connsiteY2" fmla="*/ 2114537 h 2994724"/>
                <a:gd name="connsiteX3" fmla="*/ 2646934 w 2646934"/>
                <a:gd name="connsiteY3" fmla="*/ 1323200 h 2994724"/>
                <a:gd name="connsiteX4" fmla="*/ 1323721 w 2646934"/>
                <a:gd name="connsiteY4" fmla="*/ 0 h 2994724"/>
                <a:gd name="connsiteX5" fmla="*/ 0 w 2646934"/>
                <a:gd name="connsiteY5" fmla="*/ 1323200 h 2994724"/>
                <a:gd name="connsiteX6" fmla="*/ 271132 w 2646934"/>
                <a:gd name="connsiteY6" fmla="*/ 2117369 h 2994724"/>
                <a:gd name="connsiteX7" fmla="*/ 694715 w 2646934"/>
                <a:gd name="connsiteY7" fmla="*/ 2994724 h 2994724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  <a:cxn ang="5">
                  <a:pos x="connsiteX5" y="connsiteY5"/>
                </a:cxn>
                <a:cxn ang="6">
                  <a:pos x="connsiteX6" y="connsiteY6"/>
                </a:cxn>
                <a:cxn ang="7">
                  <a:pos x="connsiteX7" y="connsiteY7"/>
                </a:cxn>
              </a:cxnLst>
              <a:rect l="l" t="t" r="r" b="b"/>
              <a:pathLst>
                <a:path w="2646934" h="2994724">
                  <a:moveTo>
                    <a:pt x="694715" y="2994724"/>
                  </a:moveTo>
                  <a:lnTo>
                    <a:pt x="1952028" y="2994724"/>
                  </a:lnTo>
                  <a:cubicBezTo>
                    <a:pt x="1959089" y="2833116"/>
                    <a:pt x="2009966" y="2550833"/>
                    <a:pt x="2378075" y="2114537"/>
                  </a:cubicBezTo>
                  <a:cubicBezTo>
                    <a:pt x="2553132" y="1882775"/>
                    <a:pt x="2646934" y="1607934"/>
                    <a:pt x="2646934" y="1323200"/>
                  </a:cubicBezTo>
                  <a:cubicBezTo>
                    <a:pt x="2646934" y="593496"/>
                    <a:pt x="2053234" y="0"/>
                    <a:pt x="1323721" y="0"/>
                  </a:cubicBezTo>
                  <a:cubicBezTo>
                    <a:pt x="593496" y="0"/>
                    <a:pt x="0" y="593496"/>
                    <a:pt x="0" y="1323200"/>
                  </a:cubicBezTo>
                  <a:cubicBezTo>
                    <a:pt x="0" y="1607934"/>
                    <a:pt x="93790" y="1882775"/>
                    <a:pt x="271132" y="2117369"/>
                  </a:cubicBezTo>
                  <a:cubicBezTo>
                    <a:pt x="637299" y="2551201"/>
                    <a:pt x="687642" y="2833116"/>
                    <a:pt x="694715" y="2994724"/>
                  </a:cubicBezTo>
                  <a:close/>
                </a:path>
              </a:pathLst>
            </a:custGeom>
            <a:solidFill>
              <a:srgbClr val="FFFFFF">
                <a:alpha val="0"/>
              </a:srgbClr>
            </a:solidFill>
            <a:ln w="63500" cap="sq">
              <a:solidFill>
                <a:schemeClr val="tx1"/>
              </a:solidFill>
              <a:prstDash val="solid"/>
            </a:ln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29975934" y="8228681"/>
              <a:ext cx="478333" cy="850163"/>
            </a:xfrm>
            <a:custGeom>
              <a:avLst/>
              <a:gdLst>
                <a:gd name="connsiteX0" fmla="*/ 150673 w 478333"/>
                <a:gd name="connsiteY0" fmla="*/ 850163 h 850163"/>
                <a:gd name="connsiteX1" fmla="*/ 0 w 478333"/>
                <a:gd name="connsiteY1" fmla="*/ 0 h 850163"/>
                <a:gd name="connsiteX2" fmla="*/ 478333 w 478333"/>
                <a:gd name="connsiteY2" fmla="*/ 0 h 850163"/>
                <a:gd name="connsiteX3" fmla="*/ 327851 w 478333"/>
                <a:gd name="connsiteY3" fmla="*/ 850163 h 850163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</a:cxnLst>
              <a:rect l="l" t="t" r="r" b="b"/>
              <a:pathLst>
                <a:path w="478333" h="850163">
                  <a:moveTo>
                    <a:pt x="150673" y="850163"/>
                  </a:moveTo>
                  <a:cubicBezTo>
                    <a:pt x="150673" y="693826"/>
                    <a:pt x="119939" y="216027"/>
                    <a:pt x="0" y="0"/>
                  </a:cubicBezTo>
                  <a:lnTo>
                    <a:pt x="478333" y="0"/>
                  </a:lnTo>
                  <a:cubicBezTo>
                    <a:pt x="358394" y="216027"/>
                    <a:pt x="327851" y="693826"/>
                    <a:pt x="327851" y="850163"/>
                  </a:cubicBezTo>
                </a:path>
              </a:pathLst>
            </a:custGeom>
            <a:solidFill>
              <a:srgbClr val="FFFFFF">
                <a:alpha val="0"/>
              </a:srgbClr>
            </a:solidFill>
            <a:ln w="63500" cap="sq">
              <a:solidFill>
                <a:schemeClr val="tx1"/>
              </a:solidFill>
              <a:prstDash val="solid"/>
            </a:ln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Freeform 3"/>
            <p:cNvSpPr/>
            <p:nvPr/>
          </p:nvSpPr>
          <p:spPr>
            <a:xfrm>
              <a:off x="29659925" y="9616523"/>
              <a:ext cx="1110539" cy="0"/>
            </a:xfrm>
            <a:custGeom>
              <a:avLst/>
              <a:gdLst>
                <a:gd name="connsiteX0" fmla="*/ 0 w 1110539"/>
                <a:gd name="connsiteY0" fmla="*/ 0 h 0"/>
                <a:gd name="connsiteX1" fmla="*/ 1110539 w 1110539"/>
                <a:gd name="connsiteY1" fmla="*/ 0 h 0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</a:cxnLst>
              <a:rect l="l" t="t" r="r" b="b"/>
              <a:pathLst>
                <a:path w="1110539">
                  <a:moveTo>
                    <a:pt x="0" y="0"/>
                  </a:moveTo>
                  <a:lnTo>
                    <a:pt x="1110539" y="0"/>
                  </a:lnTo>
                </a:path>
              </a:pathLst>
            </a:custGeom>
            <a:solidFill>
              <a:srgbClr val="FFFFFF">
                <a:alpha val="0"/>
              </a:srgbClr>
            </a:solidFill>
            <a:ln w="63500" cap="sq">
              <a:solidFill>
                <a:schemeClr val="tx1"/>
              </a:solidFill>
              <a:prstDash val="solid"/>
            </a:ln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Freeform 3"/>
            <p:cNvSpPr/>
            <p:nvPr/>
          </p:nvSpPr>
          <p:spPr>
            <a:xfrm>
              <a:off x="29659925" y="9822898"/>
              <a:ext cx="1110539" cy="0"/>
            </a:xfrm>
            <a:custGeom>
              <a:avLst/>
              <a:gdLst>
                <a:gd name="connsiteX0" fmla="*/ 0 w 1110539"/>
                <a:gd name="connsiteY0" fmla="*/ 0 h 0"/>
                <a:gd name="connsiteX1" fmla="*/ 1110539 w 1110539"/>
                <a:gd name="connsiteY1" fmla="*/ 0 h 0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</a:cxnLst>
              <a:rect l="l" t="t" r="r" b="b"/>
              <a:pathLst>
                <a:path w="1110539">
                  <a:moveTo>
                    <a:pt x="0" y="0"/>
                  </a:moveTo>
                  <a:lnTo>
                    <a:pt x="1110539" y="0"/>
                  </a:lnTo>
                </a:path>
              </a:pathLst>
            </a:custGeom>
            <a:solidFill>
              <a:srgbClr val="FFFFFF">
                <a:alpha val="0"/>
              </a:srgbClr>
            </a:solidFill>
            <a:ln w="63500" cap="sq">
              <a:solidFill>
                <a:schemeClr val="tx1"/>
              </a:solidFill>
              <a:prstDash val="solid"/>
            </a:ln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Freeform 3"/>
            <p:cNvSpPr/>
            <p:nvPr/>
          </p:nvSpPr>
          <p:spPr>
            <a:xfrm>
              <a:off x="29659925" y="10029273"/>
              <a:ext cx="1110539" cy="0"/>
            </a:xfrm>
            <a:custGeom>
              <a:avLst/>
              <a:gdLst>
                <a:gd name="connsiteX0" fmla="*/ 0 w 1110539"/>
                <a:gd name="connsiteY0" fmla="*/ 0 h 0"/>
                <a:gd name="connsiteX1" fmla="*/ 1110539 w 1110539"/>
                <a:gd name="connsiteY1" fmla="*/ 0 h 0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</a:cxnLst>
              <a:rect l="l" t="t" r="r" b="b"/>
              <a:pathLst>
                <a:path w="1110539">
                  <a:moveTo>
                    <a:pt x="0" y="0"/>
                  </a:moveTo>
                  <a:lnTo>
                    <a:pt x="1110539" y="0"/>
                  </a:lnTo>
                </a:path>
              </a:pathLst>
            </a:custGeom>
            <a:solidFill>
              <a:srgbClr val="FFFFFF">
                <a:alpha val="0"/>
              </a:srgbClr>
            </a:solidFill>
            <a:ln w="63500" cap="sq">
              <a:solidFill>
                <a:schemeClr val="tx1"/>
              </a:solidFill>
              <a:prstDash val="solid"/>
            </a:ln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Freeform 3"/>
            <p:cNvSpPr/>
            <p:nvPr/>
          </p:nvSpPr>
          <p:spPr>
            <a:xfrm>
              <a:off x="29765352" y="10235648"/>
              <a:ext cx="899681" cy="0"/>
            </a:xfrm>
            <a:custGeom>
              <a:avLst/>
              <a:gdLst>
                <a:gd name="connsiteX0" fmla="*/ 0 w 899681"/>
                <a:gd name="connsiteY0" fmla="*/ 0 h 0"/>
                <a:gd name="connsiteX1" fmla="*/ 899681 w 899681"/>
                <a:gd name="connsiteY1" fmla="*/ 0 h 0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</a:cxnLst>
              <a:rect l="l" t="t" r="r" b="b"/>
              <a:pathLst>
                <a:path w="899681">
                  <a:moveTo>
                    <a:pt x="0" y="0"/>
                  </a:moveTo>
                  <a:lnTo>
                    <a:pt x="899681" y="0"/>
                  </a:lnTo>
                </a:path>
              </a:pathLst>
            </a:custGeom>
            <a:solidFill>
              <a:srgbClr val="FFFFFF">
                <a:alpha val="0"/>
              </a:srgbClr>
            </a:solidFill>
            <a:ln w="63500" cap="sq">
              <a:solidFill>
                <a:schemeClr val="tx1"/>
              </a:solidFill>
              <a:prstDash val="solid"/>
            </a:ln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Freeform 3"/>
            <p:cNvSpPr/>
            <p:nvPr/>
          </p:nvSpPr>
          <p:spPr>
            <a:xfrm>
              <a:off x="29919854" y="10442023"/>
              <a:ext cx="590677" cy="0"/>
            </a:xfrm>
            <a:custGeom>
              <a:avLst/>
              <a:gdLst>
                <a:gd name="connsiteX0" fmla="*/ 0 w 590677"/>
                <a:gd name="connsiteY0" fmla="*/ 0 h 0"/>
                <a:gd name="connsiteX1" fmla="*/ 590677 w 590677"/>
                <a:gd name="connsiteY1" fmla="*/ 0 h 0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</a:cxnLst>
              <a:rect l="l" t="t" r="r" b="b"/>
              <a:pathLst>
                <a:path w="590677">
                  <a:moveTo>
                    <a:pt x="0" y="0"/>
                  </a:moveTo>
                  <a:lnTo>
                    <a:pt x="590677" y="0"/>
                  </a:lnTo>
                </a:path>
              </a:pathLst>
            </a:custGeom>
            <a:solidFill>
              <a:srgbClr val="FFFFFF">
                <a:alpha val="0"/>
              </a:srgbClr>
            </a:solidFill>
            <a:ln w="63500" cap="sq">
              <a:solidFill>
                <a:schemeClr val="tx1"/>
              </a:solidFill>
              <a:prstDash val="solid"/>
            </a:ln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Freeform 3"/>
            <p:cNvSpPr/>
            <p:nvPr/>
          </p:nvSpPr>
          <p:spPr>
            <a:xfrm>
              <a:off x="29247126" y="7177146"/>
              <a:ext cx="515671" cy="611873"/>
            </a:xfrm>
            <a:custGeom>
              <a:avLst/>
              <a:gdLst>
                <a:gd name="connsiteX0" fmla="*/ 515671 w 515671"/>
                <a:gd name="connsiteY0" fmla="*/ 611873 h 611873"/>
                <a:gd name="connsiteX1" fmla="*/ 0 w 515671"/>
                <a:gd name="connsiteY1" fmla="*/ 0 h 611873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</a:cxnLst>
              <a:rect l="l" t="t" r="r" b="b"/>
              <a:pathLst>
                <a:path w="515671" h="611873">
                  <a:moveTo>
                    <a:pt x="515671" y="611873"/>
                  </a:moveTo>
                  <a:lnTo>
                    <a:pt x="0" y="0"/>
                  </a:lnTo>
                </a:path>
              </a:pathLst>
            </a:custGeom>
            <a:solidFill>
              <a:srgbClr val="FFFFFF">
                <a:alpha val="0"/>
              </a:srgbClr>
            </a:solidFill>
            <a:ln w="63500" cap="sq">
              <a:solidFill>
                <a:schemeClr val="tx1"/>
              </a:solidFill>
              <a:prstDash val="solid"/>
            </a:ln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Freeform 3"/>
            <p:cNvSpPr/>
            <p:nvPr/>
          </p:nvSpPr>
          <p:spPr>
            <a:xfrm>
              <a:off x="30226000" y="6731000"/>
              <a:ext cx="0" cy="838200"/>
            </a:xfrm>
            <a:custGeom>
              <a:avLst/>
              <a:gdLst>
                <a:gd name="connsiteX0" fmla="*/ 0 w 0"/>
                <a:gd name="connsiteY0" fmla="*/ 838200 h 838200"/>
                <a:gd name="connsiteX1" fmla="*/ 0 w 0"/>
                <a:gd name="connsiteY1" fmla="*/ 0 h 838200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</a:cxnLst>
              <a:rect l="l" t="t" r="r" b="b"/>
              <a:pathLst>
                <a:path h="838200">
                  <a:moveTo>
                    <a:pt x="0" y="838200"/>
                  </a:moveTo>
                  <a:lnTo>
                    <a:pt x="0" y="0"/>
                  </a:lnTo>
                </a:path>
              </a:pathLst>
            </a:custGeom>
            <a:solidFill>
              <a:srgbClr val="FFFFFF">
                <a:alpha val="0"/>
              </a:srgbClr>
            </a:solidFill>
            <a:ln w="63500" cap="sq">
              <a:solidFill>
                <a:schemeClr val="tx1"/>
              </a:solidFill>
              <a:prstDash val="solid"/>
            </a:ln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Freeform 3"/>
            <p:cNvSpPr/>
            <p:nvPr/>
          </p:nvSpPr>
          <p:spPr>
            <a:xfrm>
              <a:off x="30632400" y="7188200"/>
              <a:ext cx="533400" cy="622300"/>
            </a:xfrm>
            <a:custGeom>
              <a:avLst/>
              <a:gdLst>
                <a:gd name="connsiteX0" fmla="*/ 0 w 533400"/>
                <a:gd name="connsiteY0" fmla="*/ 622300 h 622300"/>
                <a:gd name="connsiteX1" fmla="*/ 533400 w 533400"/>
                <a:gd name="connsiteY1" fmla="*/ 0 h 622300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</a:cxnLst>
              <a:rect l="l" t="t" r="r" b="b"/>
              <a:pathLst>
                <a:path w="533400" h="622300">
                  <a:moveTo>
                    <a:pt x="0" y="622300"/>
                  </a:moveTo>
                  <a:lnTo>
                    <a:pt x="533400" y="0"/>
                  </a:lnTo>
                </a:path>
              </a:pathLst>
            </a:custGeom>
            <a:solidFill>
              <a:srgbClr val="FFFFFF">
                <a:alpha val="0"/>
              </a:srgbClr>
            </a:solidFill>
            <a:ln w="63500" cap="sq">
              <a:solidFill>
                <a:schemeClr val="tx1"/>
              </a:solidFill>
              <a:prstDash val="solid"/>
            </a:ln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9" name="Group 28"/>
          <p:cNvGrpSpPr/>
          <p:nvPr/>
        </p:nvGrpSpPr>
        <p:grpSpPr>
          <a:xfrm>
            <a:off x="16075858" y="2122256"/>
            <a:ext cx="2138214" cy="2144705"/>
            <a:chOff x="21946845" y="6743700"/>
            <a:chExt cx="3317329" cy="3327400"/>
          </a:xfrm>
        </p:grpSpPr>
        <p:sp>
          <p:nvSpPr>
            <p:cNvPr id="30" name="Freeform 3"/>
            <p:cNvSpPr/>
            <p:nvPr/>
          </p:nvSpPr>
          <p:spPr>
            <a:xfrm>
              <a:off x="21946845" y="6743700"/>
              <a:ext cx="749300" cy="749300"/>
            </a:xfrm>
            <a:custGeom>
              <a:avLst/>
              <a:gdLst>
                <a:gd name="connsiteX0" fmla="*/ 0 w 749300"/>
                <a:gd name="connsiteY0" fmla="*/ 749300 h 749300"/>
                <a:gd name="connsiteX1" fmla="*/ 749300 w 749300"/>
                <a:gd name="connsiteY1" fmla="*/ 749300 h 749300"/>
                <a:gd name="connsiteX2" fmla="*/ 749300 w 749300"/>
                <a:gd name="connsiteY2" fmla="*/ 0 h 749300"/>
                <a:gd name="connsiteX3" fmla="*/ 0 w 749300"/>
                <a:gd name="connsiteY3" fmla="*/ 0 h 749300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</a:cxnLst>
              <a:rect l="l" t="t" r="r" b="b"/>
              <a:pathLst>
                <a:path w="749300" h="749300">
                  <a:moveTo>
                    <a:pt x="0" y="749300"/>
                  </a:moveTo>
                  <a:lnTo>
                    <a:pt x="749300" y="749300"/>
                  </a:lnTo>
                  <a:lnTo>
                    <a:pt x="74930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>
                <a:alpha val="0"/>
              </a:srgbClr>
            </a:solidFill>
            <a:ln w="63500" cap="sq">
              <a:solidFill>
                <a:schemeClr val="tx1"/>
              </a:solidFill>
              <a:prstDash val="solid"/>
            </a:ln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Freeform 3"/>
            <p:cNvSpPr/>
            <p:nvPr/>
          </p:nvSpPr>
          <p:spPr>
            <a:xfrm>
              <a:off x="23223588" y="6743700"/>
              <a:ext cx="749300" cy="749300"/>
            </a:xfrm>
            <a:custGeom>
              <a:avLst/>
              <a:gdLst>
                <a:gd name="connsiteX0" fmla="*/ 0 w 749300"/>
                <a:gd name="connsiteY0" fmla="*/ 749300 h 749300"/>
                <a:gd name="connsiteX1" fmla="*/ 749300 w 749300"/>
                <a:gd name="connsiteY1" fmla="*/ 749300 h 749300"/>
                <a:gd name="connsiteX2" fmla="*/ 749300 w 749300"/>
                <a:gd name="connsiteY2" fmla="*/ 0 h 749300"/>
                <a:gd name="connsiteX3" fmla="*/ 0 w 749300"/>
                <a:gd name="connsiteY3" fmla="*/ 0 h 749300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</a:cxnLst>
              <a:rect l="l" t="t" r="r" b="b"/>
              <a:pathLst>
                <a:path w="749300" h="749300">
                  <a:moveTo>
                    <a:pt x="0" y="749300"/>
                  </a:moveTo>
                  <a:lnTo>
                    <a:pt x="749300" y="749300"/>
                  </a:lnTo>
                  <a:lnTo>
                    <a:pt x="74930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>
                <a:alpha val="0"/>
              </a:srgbClr>
            </a:solidFill>
            <a:ln w="63500" cap="sq">
              <a:solidFill>
                <a:schemeClr val="tx1"/>
              </a:solidFill>
              <a:prstDash val="solid"/>
            </a:ln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Freeform 3"/>
            <p:cNvSpPr/>
            <p:nvPr/>
          </p:nvSpPr>
          <p:spPr>
            <a:xfrm>
              <a:off x="24514874" y="6743700"/>
              <a:ext cx="749300" cy="749300"/>
            </a:xfrm>
            <a:custGeom>
              <a:avLst/>
              <a:gdLst>
                <a:gd name="connsiteX0" fmla="*/ 0 w 749300"/>
                <a:gd name="connsiteY0" fmla="*/ 749300 h 749300"/>
                <a:gd name="connsiteX1" fmla="*/ 749300 w 749300"/>
                <a:gd name="connsiteY1" fmla="*/ 749300 h 749300"/>
                <a:gd name="connsiteX2" fmla="*/ 749300 w 749300"/>
                <a:gd name="connsiteY2" fmla="*/ 0 h 749300"/>
                <a:gd name="connsiteX3" fmla="*/ 0 w 749300"/>
                <a:gd name="connsiteY3" fmla="*/ 0 h 749300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</a:cxnLst>
              <a:rect l="l" t="t" r="r" b="b"/>
              <a:pathLst>
                <a:path w="749300" h="749300">
                  <a:moveTo>
                    <a:pt x="0" y="749300"/>
                  </a:moveTo>
                  <a:lnTo>
                    <a:pt x="749300" y="749300"/>
                  </a:lnTo>
                  <a:lnTo>
                    <a:pt x="74930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>
                <a:alpha val="0"/>
              </a:srgbClr>
            </a:solidFill>
            <a:ln w="63500" cap="sq">
              <a:solidFill>
                <a:schemeClr val="tx1"/>
              </a:solidFill>
              <a:prstDash val="solid"/>
            </a:ln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Freeform 3"/>
            <p:cNvSpPr/>
            <p:nvPr/>
          </p:nvSpPr>
          <p:spPr>
            <a:xfrm>
              <a:off x="22324351" y="7527392"/>
              <a:ext cx="2593886" cy="624281"/>
            </a:xfrm>
            <a:custGeom>
              <a:avLst/>
              <a:gdLst>
                <a:gd name="connsiteX0" fmla="*/ 2593886 w 2593886"/>
                <a:gd name="connsiteY0" fmla="*/ 0 h 624281"/>
                <a:gd name="connsiteX1" fmla="*/ 2593886 w 2593886"/>
                <a:gd name="connsiteY1" fmla="*/ 624281 h 624281"/>
                <a:gd name="connsiteX2" fmla="*/ 0 w 2593886"/>
                <a:gd name="connsiteY2" fmla="*/ 624281 h 624281"/>
                <a:gd name="connsiteX3" fmla="*/ 0 w 2593886"/>
                <a:gd name="connsiteY3" fmla="*/ 0 h 624281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</a:cxnLst>
              <a:rect l="l" t="t" r="r" b="b"/>
              <a:pathLst>
                <a:path w="2593886" h="624281">
                  <a:moveTo>
                    <a:pt x="2593886" y="0"/>
                  </a:moveTo>
                  <a:lnTo>
                    <a:pt x="2593886" y="624281"/>
                  </a:lnTo>
                  <a:lnTo>
                    <a:pt x="0" y="624281"/>
                  </a:lnTo>
                  <a:lnTo>
                    <a:pt x="0" y="0"/>
                  </a:lnTo>
                </a:path>
              </a:pathLst>
            </a:custGeom>
            <a:solidFill>
              <a:srgbClr val="FFFFFF">
                <a:alpha val="0"/>
              </a:srgbClr>
            </a:solidFill>
            <a:ln w="63500" cap="sq">
              <a:solidFill>
                <a:schemeClr val="tx1"/>
              </a:solidFill>
              <a:prstDash val="solid"/>
            </a:ln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Freeform 3"/>
            <p:cNvSpPr/>
            <p:nvPr/>
          </p:nvSpPr>
          <p:spPr>
            <a:xfrm>
              <a:off x="23605505" y="7515610"/>
              <a:ext cx="0" cy="1236802"/>
            </a:xfrm>
            <a:custGeom>
              <a:avLst/>
              <a:gdLst>
                <a:gd name="connsiteX0" fmla="*/ 0 w 0"/>
                <a:gd name="connsiteY0" fmla="*/ 0 h 1236802"/>
                <a:gd name="connsiteX1" fmla="*/ 0 w 0"/>
                <a:gd name="connsiteY1" fmla="*/ 1236802 h 1236802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</a:cxnLst>
              <a:rect l="l" t="t" r="r" b="b"/>
              <a:pathLst>
                <a:path h="1236802">
                  <a:moveTo>
                    <a:pt x="0" y="0"/>
                  </a:moveTo>
                  <a:lnTo>
                    <a:pt x="0" y="1236802"/>
                  </a:lnTo>
                </a:path>
              </a:pathLst>
            </a:custGeom>
            <a:solidFill>
              <a:srgbClr val="FFFFFF">
                <a:alpha val="0"/>
              </a:srgbClr>
            </a:solidFill>
            <a:ln w="63500" cap="sq">
              <a:solidFill>
                <a:schemeClr val="tx1"/>
              </a:solidFill>
              <a:prstDash val="solid"/>
            </a:ln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Freeform 3"/>
            <p:cNvSpPr/>
            <p:nvPr/>
          </p:nvSpPr>
          <p:spPr>
            <a:xfrm>
              <a:off x="22621253" y="8806802"/>
              <a:ext cx="1968500" cy="1264298"/>
            </a:xfrm>
            <a:custGeom>
              <a:avLst/>
              <a:gdLst>
                <a:gd name="connsiteX0" fmla="*/ 0 w 1968500"/>
                <a:gd name="connsiteY0" fmla="*/ 1264298 h 1264298"/>
                <a:gd name="connsiteX1" fmla="*/ 1968500 w 1968500"/>
                <a:gd name="connsiteY1" fmla="*/ 1264298 h 1264298"/>
                <a:gd name="connsiteX2" fmla="*/ 1968500 w 1968500"/>
                <a:gd name="connsiteY2" fmla="*/ 0 h 1264298"/>
                <a:gd name="connsiteX3" fmla="*/ 0 w 1968500"/>
                <a:gd name="connsiteY3" fmla="*/ 0 h 1264298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</a:cxnLst>
              <a:rect l="l" t="t" r="r" b="b"/>
              <a:pathLst>
                <a:path w="1968500" h="1264298">
                  <a:moveTo>
                    <a:pt x="0" y="1264298"/>
                  </a:moveTo>
                  <a:lnTo>
                    <a:pt x="1968500" y="1264298"/>
                  </a:lnTo>
                  <a:lnTo>
                    <a:pt x="196850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>
                <a:alpha val="0"/>
              </a:srgbClr>
            </a:solidFill>
            <a:ln w="63500" cap="sq">
              <a:solidFill>
                <a:schemeClr val="tx1"/>
              </a:solidFill>
              <a:prstDash val="solid"/>
            </a:ln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1448391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0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500"/>
                            </p:stCondLst>
                            <p:childTnLst>
                              <p:par>
                                <p:cTn id="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00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uiExpand="1" build="p"/>
      <p:bldP spid="14" grpId="0" uiExpand="1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Placeholder 3"/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The Foundation &amp; Floorplan</a:t>
            </a:r>
          </a:p>
        </p:txBody>
      </p:sp>
    </p:spTree>
    <p:extLst>
      <p:ext uri="{BB962C8B-B14F-4D97-AF65-F5344CB8AC3E}">
        <p14:creationId xmlns:p14="http://schemas.microsoft.com/office/powerpoint/2010/main" val="14129991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icture Placeholder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50292000" cy="10058400"/>
          </a:xfrm>
          <a:prstGeom prst="rect">
            <a:avLst/>
          </a:prstGeom>
        </p:spPr>
      </p:pic>
      <p:pic>
        <p:nvPicPr>
          <p:cNvPr id="9" name="Picture Placeholder 3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-4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75029"/>
          <a:stretch/>
        </p:blipFill>
        <p:spPr>
          <a:xfrm>
            <a:off x="30017" y="0"/>
            <a:ext cx="12558223" cy="10058400"/>
          </a:xfrm>
          <a:prstGeom prst="rect">
            <a:avLst/>
          </a:prstGeom>
        </p:spPr>
      </p:pic>
      <p:sp>
        <p:nvSpPr>
          <p:cNvPr id="25" name="TextBox 24"/>
          <p:cNvSpPr txBox="1"/>
          <p:nvPr/>
        </p:nvSpPr>
        <p:spPr>
          <a:xfrm>
            <a:off x="14939472" y="1371600"/>
            <a:ext cx="21057408" cy="243759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fontAlgn="base">
              <a:lnSpc>
                <a:spcPct val="110000"/>
              </a:lnSpc>
              <a:spcAft>
                <a:spcPts val="3600"/>
              </a:spcAft>
              <a:buClr>
                <a:srgbClr val="F0AB00"/>
              </a:buClr>
              <a:buSzPct val="80000"/>
            </a:pPr>
            <a:r>
              <a:rPr lang="en-US" sz="7200" dirty="0">
                <a:latin typeface="+mj-lt"/>
                <a:ea typeface="HGｺﾞｼｯｸM" charset="0"/>
                <a:cs typeface="Times New Roman" charset="0"/>
              </a:rPr>
              <a:t>Examine and improve processes first</a:t>
            </a:r>
            <a:r>
              <a:rPr lang="en-US" sz="7200" dirty="0">
                <a:ea typeface="HGｺﾞｼｯｸM" charset="0"/>
                <a:cs typeface="Times New Roman" charset="0"/>
              </a:rPr>
              <a:t>, then use them to drive marketing technologies and data strategy</a:t>
            </a:r>
            <a:r>
              <a:rPr lang="en-US" sz="7200" dirty="0" smtClean="0">
                <a:ea typeface="HGｺﾞｼｯｸM" charset="0"/>
                <a:cs typeface="Times New Roman" charset="0"/>
              </a:rPr>
              <a:t>.</a:t>
            </a:r>
            <a:endParaRPr lang="en-US" sz="7200" dirty="0">
              <a:ea typeface="HGｺﾞｼｯｸM" charset="0"/>
              <a:cs typeface="Times New Roman" charset="0"/>
            </a:endParaRPr>
          </a:p>
        </p:txBody>
      </p:sp>
      <p:sp>
        <p:nvSpPr>
          <p:cNvPr id="24" name="Title 1"/>
          <p:cNvSpPr txBox="1">
            <a:spLocks/>
          </p:cNvSpPr>
          <p:nvPr/>
        </p:nvSpPr>
        <p:spPr>
          <a:xfrm>
            <a:off x="-30017" y="1371600"/>
            <a:ext cx="12618257" cy="142192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algn="l" defTabSz="159647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9600" b="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dirty="0" smtClean="0">
                <a:solidFill>
                  <a:schemeClr val="tx1"/>
                </a:solidFill>
              </a:rPr>
              <a:t>Jack’s DIY Tip #2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820"/>
          <a:stretch/>
        </p:blipFill>
        <p:spPr>
          <a:xfrm>
            <a:off x="-30018" y="4165128"/>
            <a:ext cx="10305333" cy="2479040"/>
          </a:xfrm>
          <a:prstGeom prst="rect">
            <a:avLst/>
          </a:prstGeom>
        </p:spPr>
      </p:pic>
      <p:cxnSp>
        <p:nvCxnSpPr>
          <p:cNvPr id="10" name="Straight Connector 9"/>
          <p:cNvCxnSpPr/>
          <p:nvPr/>
        </p:nvCxnSpPr>
        <p:spPr>
          <a:xfrm>
            <a:off x="12615135" y="0"/>
            <a:ext cx="0" cy="1005840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915710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</p:bldLst>
  </p:timing>
</p:sld>
</file>

<file path=ppt/theme/theme1.xml><?xml version="1.0" encoding="utf-8"?>
<a:theme xmlns:a="http://schemas.openxmlformats.org/drawingml/2006/main" name="Arriba Live">
  <a:themeElements>
    <a:clrScheme name="Ariba Sirius">
      <a:dk1>
        <a:srgbClr val="000000"/>
      </a:dk1>
      <a:lt1>
        <a:srgbClr val="FFFFFF"/>
      </a:lt1>
      <a:dk2>
        <a:srgbClr val="666666"/>
      </a:dk2>
      <a:lt2>
        <a:srgbClr val="F0AB00"/>
      </a:lt2>
      <a:accent1>
        <a:srgbClr val="0076CB"/>
      </a:accent1>
      <a:accent2>
        <a:srgbClr val="760A85"/>
      </a:accent2>
      <a:accent3>
        <a:srgbClr val="EB7300"/>
      </a:accent3>
      <a:accent4>
        <a:srgbClr val="BC3618"/>
      </a:accent4>
      <a:accent5>
        <a:srgbClr val="93C938"/>
      </a:accent5>
      <a:accent6>
        <a:srgbClr val="24712E"/>
      </a:accent6>
      <a:hlink>
        <a:srgbClr val="666666"/>
      </a:hlink>
      <a:folHlink>
        <a:srgbClr val="CCCCCC"/>
      </a:folHlink>
    </a:clrScheme>
    <a:fontScheme name="Franklin Gothic">
      <a:majorFont>
        <a:latin typeface="Franklin Gothic Medium" panose="020B0603020102020204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 panose="020B0503020102020204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Median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gray">
        <a:solidFill>
          <a:schemeClr val="accent1"/>
        </a:solidFill>
        <a:ln w="6350" algn="ctr">
          <a:noFill/>
          <a:miter lim="800000"/>
          <a:headEnd/>
          <a:tailEnd/>
        </a:ln>
      </a:spPr>
      <a:bodyPr lIns="90000" tIns="72000" rIns="90000" bIns="72000" rtlCol="0" anchor="ctr"/>
      <a:lstStyle>
        <a:defPPr marR="0" algn="ctr" defTabSz="91440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>
            <a:srgbClr val="F0AB00"/>
          </a:buClr>
          <a:buSzPct val="80000"/>
          <a:tabLst/>
          <a:defRPr kumimoji="0" sz="2000" b="0" i="0" u="none" strike="noStrike" kern="0" cap="none" spc="0" normalizeH="0" baseline="0" noProof="0" dirty="0" err="1" smtClean="0">
            <a:ln>
              <a:noFill/>
            </a:ln>
            <a:effectLst/>
            <a:uLnTx/>
            <a:uFillTx/>
            <a:ea typeface="Arial Unicode MS" pitchFamily="34" charset="-128"/>
            <a:cs typeface="Arial Unicode MS" pitchFamily="34" charset="-128"/>
          </a:defRPr>
        </a:defPPr>
      </a:lstStyle>
    </a:spDef>
    <a:lnDef>
      <a:spPr>
        <a:ln w="6350">
          <a:solidFill>
            <a:schemeClr val="tx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none" lIns="0" tIns="0" rIns="0" bIns="0" rtlCol="0">
        <a:spAutoFit/>
      </a:bodyPr>
      <a:lstStyle>
        <a:defPPr fontAlgn="base">
          <a:spcBef>
            <a:spcPct val="50000"/>
          </a:spcBef>
          <a:spcAft>
            <a:spcPct val="0"/>
          </a:spcAft>
          <a:buClr>
            <a:srgbClr val="F0AB00"/>
          </a:buClr>
          <a:buSzPct val="80000"/>
          <a:defRPr sz="1800" kern="0" dirty="0" err="1" smtClean="0">
            <a:ea typeface="Arial Unicode MS" pitchFamily="34" charset="-128"/>
            <a:cs typeface="Arial Unicode MS" pitchFamily="34" charset="-128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SAP_16x9_black" id="{D816D25D-1DF5-4994-8606-0B35BBFD366D}" vid="{C1432CE9-AC12-4763-ACC8-140C87DB4D9C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Arriba Live</Template>
  <TotalTime>3010</TotalTime>
  <Words>406</Words>
  <Application>Microsoft Macintosh PowerPoint</Application>
  <PresentationFormat>Custom</PresentationFormat>
  <Paragraphs>97</Paragraphs>
  <Slides>22</Slides>
  <Notes>12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33" baseType="lpstr">
      <vt:lpstr>Arial Unicode MS</vt:lpstr>
      <vt:lpstr>Calibri</vt:lpstr>
      <vt:lpstr>Courier New</vt:lpstr>
      <vt:lpstr>Franklin Gothic Book</vt:lpstr>
      <vt:lpstr>Franklin Gothic Medium</vt:lpstr>
      <vt:lpstr>HGｺﾞｼｯｸM</vt:lpstr>
      <vt:lpstr>Times New Roman</vt:lpstr>
      <vt:lpstr>Wingdings</vt:lpstr>
      <vt:lpstr>华文楷体</vt:lpstr>
      <vt:lpstr>Arial</vt:lpstr>
      <vt:lpstr>Arriba Live</vt:lpstr>
      <vt:lpstr>PowerPoint Presentation</vt:lpstr>
      <vt:lpstr>PowerPoint Presentation</vt:lpstr>
      <vt:lpstr>PowerPoint Presentation</vt:lpstr>
      <vt:lpstr>The Renovation Plan</vt:lpstr>
      <vt:lpstr>The Crew</vt:lpstr>
      <vt:lpstr>Jack’s DIY Tip #1</vt:lpstr>
      <vt:lpstr>PowerPoint Presentation</vt:lpstr>
      <vt:lpstr>The Foundation &amp; Floorplan</vt:lpstr>
      <vt:lpstr>PowerPoint Presentation</vt:lpstr>
      <vt:lpstr>Data-Driven Strategies formed the Foundation.</vt:lpstr>
      <vt:lpstr>PowerPoint Presentation</vt:lpstr>
      <vt:lpstr>Alignment Defined the Floorplan</vt:lpstr>
      <vt:lpstr>Alignment Defined the Floorplan</vt:lpstr>
      <vt:lpstr>PowerPoint Presentation</vt:lpstr>
      <vt:lpstr>Tools of the Trade</vt:lpstr>
      <vt:lpstr>PowerPoint Presentation</vt:lpstr>
      <vt:lpstr>16 innovations launched in 4 quarters</vt:lpstr>
      <vt:lpstr>Looking Back  &amp; Looking Ahead</vt:lpstr>
      <vt:lpstr>Looking  Back &amp; Looking Ahead</vt:lpstr>
      <vt:lpstr>Looking  Back &amp; Looking Ahead</vt:lpstr>
      <vt:lpstr>Looking  Back and  Looking Ahead</vt:lpstr>
      <vt:lpstr>PowerPoint Presentation</vt:lpstr>
    </vt:vector>
  </TitlesOfParts>
  <Company/>
  <LinksUpToDate>false</LinksUpToDate>
  <SharedDoc>false</SharedDoc>
  <HyperlinksChanged>false</HyperlinksChanged>
  <AppVersion>15.0029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John Holland</dc:creator>
  <cp:lastModifiedBy>Scott Grand</cp:lastModifiedBy>
  <cp:revision>175</cp:revision>
  <dcterms:created xsi:type="dcterms:W3CDTF">2017-04-18T13:48:39Z</dcterms:created>
  <dcterms:modified xsi:type="dcterms:W3CDTF">2017-05-09T23:01:29Z</dcterms:modified>
</cp:coreProperties>
</file>