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rels" ContentType="application/vnd.openxmlformats-package.relationships+xml"/>
  <Default Extension="wdp" ContentType="image/vnd.ms-photo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24"/>
  </p:notesMasterIdLst>
  <p:sldIdLst>
    <p:sldId id="256" r:id="rId2"/>
    <p:sldId id="280" r:id="rId3"/>
    <p:sldId id="259" r:id="rId4"/>
    <p:sldId id="282" r:id="rId5"/>
    <p:sldId id="270" r:id="rId6"/>
    <p:sldId id="283" r:id="rId7"/>
    <p:sldId id="284" r:id="rId8"/>
    <p:sldId id="296" r:id="rId9"/>
    <p:sldId id="286" r:id="rId10"/>
    <p:sldId id="287" r:id="rId11"/>
    <p:sldId id="288" r:id="rId12"/>
    <p:sldId id="289" r:id="rId13"/>
    <p:sldId id="298" r:id="rId14"/>
    <p:sldId id="290" r:id="rId15"/>
    <p:sldId id="305" r:id="rId16"/>
    <p:sldId id="292" r:id="rId17"/>
    <p:sldId id="295" r:id="rId18"/>
    <p:sldId id="299" r:id="rId19"/>
    <p:sldId id="300" r:id="rId20"/>
    <p:sldId id="301" r:id="rId21"/>
    <p:sldId id="304" r:id="rId22"/>
    <p:sldId id="303" r:id="rId23"/>
  </p:sldIdLst>
  <p:sldSz cx="50292000" cy="10058400"/>
  <p:notesSz cx="6858000" cy="9144000"/>
  <p:defaultTextStyle>
    <a:defPPr>
      <a:defRPr lang="en-US"/>
    </a:defPPr>
    <a:lvl1pPr marL="0" algn="l" defTabSz="2896819" rtl="0" eaLnBrk="1" latinLnBrk="0" hangingPunct="1">
      <a:defRPr sz="5702" kern="1200">
        <a:solidFill>
          <a:schemeClr val="tx1"/>
        </a:solidFill>
        <a:latin typeface="+mn-lt"/>
        <a:ea typeface="+mn-ea"/>
        <a:cs typeface="+mn-cs"/>
      </a:defRPr>
    </a:lvl1pPr>
    <a:lvl2pPr marL="1448410" algn="l" defTabSz="2896819" rtl="0" eaLnBrk="1" latinLnBrk="0" hangingPunct="1">
      <a:defRPr sz="5702" kern="1200">
        <a:solidFill>
          <a:schemeClr val="tx1"/>
        </a:solidFill>
        <a:latin typeface="+mn-lt"/>
        <a:ea typeface="+mn-ea"/>
        <a:cs typeface="+mn-cs"/>
      </a:defRPr>
    </a:lvl2pPr>
    <a:lvl3pPr marL="2896819" algn="l" defTabSz="2896819" rtl="0" eaLnBrk="1" latinLnBrk="0" hangingPunct="1">
      <a:defRPr sz="5702" kern="1200">
        <a:solidFill>
          <a:schemeClr val="tx1"/>
        </a:solidFill>
        <a:latin typeface="+mn-lt"/>
        <a:ea typeface="+mn-ea"/>
        <a:cs typeface="+mn-cs"/>
      </a:defRPr>
    </a:lvl3pPr>
    <a:lvl4pPr marL="4345229" algn="l" defTabSz="2896819" rtl="0" eaLnBrk="1" latinLnBrk="0" hangingPunct="1">
      <a:defRPr sz="5702" kern="1200">
        <a:solidFill>
          <a:schemeClr val="tx1"/>
        </a:solidFill>
        <a:latin typeface="+mn-lt"/>
        <a:ea typeface="+mn-ea"/>
        <a:cs typeface="+mn-cs"/>
      </a:defRPr>
    </a:lvl4pPr>
    <a:lvl5pPr marL="5793638" algn="l" defTabSz="2896819" rtl="0" eaLnBrk="1" latinLnBrk="0" hangingPunct="1">
      <a:defRPr sz="5702" kern="1200">
        <a:solidFill>
          <a:schemeClr val="tx1"/>
        </a:solidFill>
        <a:latin typeface="+mn-lt"/>
        <a:ea typeface="+mn-ea"/>
        <a:cs typeface="+mn-cs"/>
      </a:defRPr>
    </a:lvl5pPr>
    <a:lvl6pPr marL="7242048" algn="l" defTabSz="2896819" rtl="0" eaLnBrk="1" latinLnBrk="0" hangingPunct="1">
      <a:defRPr sz="5702" kern="1200">
        <a:solidFill>
          <a:schemeClr val="tx1"/>
        </a:solidFill>
        <a:latin typeface="+mn-lt"/>
        <a:ea typeface="+mn-ea"/>
        <a:cs typeface="+mn-cs"/>
      </a:defRPr>
    </a:lvl6pPr>
    <a:lvl7pPr marL="8690458" algn="l" defTabSz="2896819" rtl="0" eaLnBrk="1" latinLnBrk="0" hangingPunct="1">
      <a:defRPr sz="5702" kern="1200">
        <a:solidFill>
          <a:schemeClr val="tx1"/>
        </a:solidFill>
        <a:latin typeface="+mn-lt"/>
        <a:ea typeface="+mn-ea"/>
        <a:cs typeface="+mn-cs"/>
      </a:defRPr>
    </a:lvl7pPr>
    <a:lvl8pPr marL="10138867" algn="l" defTabSz="2896819" rtl="0" eaLnBrk="1" latinLnBrk="0" hangingPunct="1">
      <a:defRPr sz="5702" kern="1200">
        <a:solidFill>
          <a:schemeClr val="tx1"/>
        </a:solidFill>
        <a:latin typeface="+mn-lt"/>
        <a:ea typeface="+mn-ea"/>
        <a:cs typeface="+mn-cs"/>
      </a:defRPr>
    </a:lvl8pPr>
    <a:lvl9pPr marL="11587277" algn="l" defTabSz="2896819" rtl="0" eaLnBrk="1" latinLnBrk="0" hangingPunct="1">
      <a:defRPr sz="570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A538"/>
    <a:srgbClr val="ED1A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725"/>
    <p:restoredTop sz="83435"/>
  </p:normalViewPr>
  <p:slideViewPr>
    <p:cSldViewPr snapToGrid="0" snapToObjects="1">
      <p:cViewPr>
        <p:scale>
          <a:sx n="30" d="100"/>
          <a:sy n="30" d="100"/>
        </p:scale>
        <p:origin x="144" y="17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BFF041-72FE-AB44-834F-F6EB837EC49D}" type="datetimeFigureOut">
              <a:rPr lang="en-US" smtClean="0"/>
              <a:t>5/15/17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4286250" y="1143000"/>
            <a:ext cx="154305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842196-D0EC-3A41-ACD9-0BD8293891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967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2668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2015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6729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0645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6470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320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370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1702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5632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1337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2555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643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9014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0555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6446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/>
        <p:txBody>
          <a:bodyPr anchor="t" anchorCtr="0"/>
          <a:lstStyle>
            <a:lvl1pPr>
              <a:defRPr/>
            </a:lvl1pPr>
          </a:lstStyle>
          <a:p>
            <a:r>
              <a:rPr lang="en-US" noProof="0" dirty="0" smtClean="0"/>
              <a:t>Insert page title</a:t>
            </a:r>
            <a:endParaRPr lang="de-DE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Black Blue Gradient">
    <p:bg>
      <p:bgPr>
        <a:gradFill>
          <a:gsLst>
            <a:gs pos="0">
              <a:schemeClr val="accent1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Blue Gradient">
    <p:bg>
      <p:bgPr>
        <a:gradFill>
          <a:gsLst>
            <a:gs pos="0">
              <a:schemeClr val="accent1"/>
            </a:gs>
            <a:gs pos="100000">
              <a:schemeClr val="accent1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Bright Blue Gradient">
    <p:bg>
      <p:bgPr>
        <a:gradFill>
          <a:gsLst>
            <a:gs pos="0">
              <a:schemeClr val="accent1"/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fth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gray">
          <a:xfrm>
            <a:off x="0" y="0"/>
            <a:ext cx="10058400" cy="100584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Rectangle 2"/>
          <p:cNvSpPr/>
          <p:nvPr userDrawn="1"/>
        </p:nvSpPr>
        <p:spPr bwMode="gray">
          <a:xfrm>
            <a:off x="10058400" y="0"/>
            <a:ext cx="10058400" cy="10058400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alpha val="0"/>
                </a:schemeClr>
              </a:gs>
            </a:gsLst>
            <a:lin ang="5400000" scaled="1"/>
          </a:gra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Rectangle 3"/>
          <p:cNvSpPr/>
          <p:nvPr userDrawn="1"/>
        </p:nvSpPr>
        <p:spPr bwMode="gray">
          <a:xfrm>
            <a:off x="20116800" y="0"/>
            <a:ext cx="10058400" cy="100584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Rectangle 4"/>
          <p:cNvSpPr/>
          <p:nvPr userDrawn="1"/>
        </p:nvSpPr>
        <p:spPr bwMode="gray">
          <a:xfrm>
            <a:off x="30175200" y="0"/>
            <a:ext cx="10058400" cy="10058400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alpha val="0"/>
                </a:schemeClr>
              </a:gs>
            </a:gsLst>
            <a:lin ang="5400000" scaled="1"/>
          </a:gra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Rectangle 5"/>
          <p:cNvSpPr/>
          <p:nvPr userDrawn="1"/>
        </p:nvSpPr>
        <p:spPr bwMode="gray">
          <a:xfrm>
            <a:off x="40233600" y="0"/>
            <a:ext cx="10058400" cy="100584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0292000" cy="10058400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1371600" y="2377440"/>
            <a:ext cx="47611550" cy="2215991"/>
          </a:xfrm>
        </p:spPr>
        <p:txBody>
          <a:bodyPr anchor="t" anchorCtr="0">
            <a:spAutoFit/>
          </a:bodyPr>
          <a:lstStyle>
            <a:lvl1pPr algn="ctr">
              <a:defRPr sz="16000">
                <a:latin typeface="+mn-lt"/>
              </a:defRPr>
            </a:lvl1pPr>
          </a:lstStyle>
          <a:p>
            <a:r>
              <a:rPr lang="en-US" noProof="0" dirty="0" smtClean="0"/>
              <a:t>Insert page title</a:t>
            </a:r>
            <a:endParaRPr lang="de-DE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 smtClean="0"/>
              <a:t>Insert page title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1371600" y="2971800"/>
            <a:ext cx="47611550" cy="6440172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dirty="0" smtClean="0"/>
              <a:t>First level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 smtClean="0"/>
              <a:t>Insert page title</a:t>
            </a:r>
            <a:endParaRPr lang="de-DE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Black Blue Gradient">
    <p:bg>
      <p:bgPr>
        <a:gradFill>
          <a:gsLst>
            <a:gs pos="0">
              <a:schemeClr val="accent1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 smtClean="0"/>
              <a:t>Insert page title</a:t>
            </a:r>
            <a:endParaRPr lang="de-DE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 smtClean="0"/>
              <a:t>Insert page title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1371600" y="2971800"/>
            <a:ext cx="47611550" cy="6440172"/>
          </a:xfrm>
        </p:spPr>
        <p:txBody>
          <a:bodyPr/>
          <a:lstStyle>
            <a:lvl1pPr>
              <a:defRPr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>
              <a:defRPr>
                <a:solidFill>
                  <a:schemeClr val="bg2">
                    <a:lumMod val="20000"/>
                    <a:lumOff val="80000"/>
                  </a:schemeClr>
                </a:solidFill>
              </a:defRPr>
            </a:lvl2pPr>
          </a:lstStyle>
          <a:p>
            <a:pPr lvl="0"/>
            <a:r>
              <a:rPr lang="en-US" noProof="0" dirty="0" smtClean="0"/>
              <a:t>First level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Bright Blue Gradient">
    <p:bg>
      <p:bgPr>
        <a:gradFill>
          <a:gsLst>
            <a:gs pos="0">
              <a:schemeClr val="accent1"/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 smtClean="0"/>
              <a:t>Insert page title</a:t>
            </a:r>
            <a:endParaRPr lang="de-DE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Black Blue Gradient">
    <p:bg>
      <p:bgPr>
        <a:gradFill>
          <a:gsLst>
            <a:gs pos="0">
              <a:schemeClr val="accent1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noProof="0" dirty="0" smtClean="0"/>
              <a:t>Insert page title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1371600" y="2971800"/>
            <a:ext cx="47611550" cy="6440172"/>
          </a:xfrm>
        </p:spPr>
        <p:txBody>
          <a:bodyPr/>
          <a:lstStyle>
            <a:lvl1pPr>
              <a:defRPr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>
              <a:defRPr>
                <a:solidFill>
                  <a:schemeClr val="bg2">
                    <a:lumMod val="20000"/>
                    <a:lumOff val="80000"/>
                  </a:schemeClr>
                </a:solidFill>
              </a:defRPr>
            </a:lvl2pPr>
          </a:lstStyle>
          <a:p>
            <a:pPr lvl="0"/>
            <a:r>
              <a:rPr lang="en-US" noProof="0" dirty="0" smtClean="0"/>
              <a:t>First level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371600" y="1371600"/>
            <a:ext cx="47611550" cy="1108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 dirty="0" smtClean="0"/>
              <a:t>Insert page title</a:t>
            </a:r>
            <a:endParaRPr lang="en-US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1371600" y="2971800"/>
            <a:ext cx="47611550" cy="581161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 dirty="0" smtClean="0"/>
              <a:t>First level</a:t>
            </a:r>
          </a:p>
          <a:p>
            <a:pPr lvl="1"/>
            <a:r>
              <a:rPr lang="en-US" noProof="0" dirty="0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35347200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4" r:id="rId1"/>
    <p:sldLayoutId id="2147483715" r:id="rId2"/>
    <p:sldLayoutId id="2147483695" r:id="rId3"/>
    <p:sldLayoutId id="2147483704" r:id="rId4"/>
    <p:sldLayoutId id="2147483705" r:id="rId5"/>
    <p:sldLayoutId id="2147483709" r:id="rId6"/>
    <p:sldLayoutId id="2147483706" r:id="rId7"/>
    <p:sldLayoutId id="2147483714" r:id="rId8"/>
    <p:sldLayoutId id="2147483710" r:id="rId9"/>
    <p:sldLayoutId id="2147483707" r:id="rId10"/>
    <p:sldLayoutId id="2147483711" r:id="rId11"/>
    <p:sldLayoutId id="2147483712" r:id="rId12"/>
    <p:sldLayoutId id="2147483713" r:id="rId13"/>
    <p:sldLayoutId id="2147483708" r:id="rId14"/>
  </p:sldLayoutIdLst>
  <p:timing>
    <p:tnLst>
      <p:par>
        <p:cTn id="1" dur="indefinite" restart="never" nodeType="tmRoot"/>
      </p:par>
    </p:tnLst>
  </p:timing>
  <p:txStyles>
    <p:titleStyle>
      <a:lvl1pPr algn="l" defTabSz="1596472" rtl="0" eaLnBrk="1" latinLnBrk="0" hangingPunct="1">
        <a:lnSpc>
          <a:spcPct val="90000"/>
        </a:lnSpc>
        <a:spcBef>
          <a:spcPct val="0"/>
        </a:spcBef>
        <a:buNone/>
        <a:defRPr sz="9600" b="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1596472" rtl="0" eaLnBrk="1" latinLnBrk="0" hangingPunct="1">
        <a:lnSpc>
          <a:spcPct val="90000"/>
        </a:lnSpc>
        <a:spcBef>
          <a:spcPts val="0"/>
        </a:spcBef>
        <a:spcAft>
          <a:spcPts val="3600"/>
        </a:spcAft>
        <a:buClr>
          <a:schemeClr val="accent1"/>
        </a:buClr>
        <a:buSzPct val="80000"/>
        <a:buFontTx/>
        <a:buNone/>
        <a:defRPr sz="7600" b="0" kern="1200">
          <a:solidFill>
            <a:schemeClr val="bg1"/>
          </a:solidFill>
          <a:latin typeface="+mn-lt"/>
          <a:ea typeface="+mn-ea"/>
          <a:cs typeface="+mn-cs"/>
        </a:defRPr>
      </a:lvl1pPr>
      <a:lvl2pPr marL="548640" indent="-457200" algn="l" defTabSz="1596472" rtl="0" eaLnBrk="1" latinLnBrk="0" hangingPunct="1">
        <a:lnSpc>
          <a:spcPct val="90000"/>
        </a:lnSpc>
        <a:spcBef>
          <a:spcPts val="0"/>
        </a:spcBef>
        <a:spcAft>
          <a:spcPts val="3200"/>
        </a:spcAft>
        <a:buClrTx/>
        <a:buSzPct val="80000"/>
        <a:buFont typeface="Arial" charset="0"/>
        <a:buChar char="•"/>
        <a:defRPr sz="6600" kern="1200">
          <a:solidFill>
            <a:schemeClr val="bg1"/>
          </a:solidFill>
          <a:latin typeface="+mn-lt"/>
          <a:ea typeface="+mn-ea"/>
          <a:cs typeface="+mn-cs"/>
        </a:defRPr>
      </a:lvl2pPr>
      <a:lvl3pPr marL="263934" indent="-263934" algn="l" defTabSz="1596472" rtl="0" eaLnBrk="1" latinLnBrk="0" hangingPunct="1">
        <a:spcBef>
          <a:spcPts val="587"/>
        </a:spcBef>
        <a:buClr>
          <a:schemeClr val="accent1"/>
        </a:buClr>
        <a:buSzPct val="100000"/>
        <a:buFont typeface="Wingdings" pitchFamily="2" charset="2"/>
        <a:buChar char=""/>
        <a:defRPr sz="2639" kern="1200">
          <a:solidFill>
            <a:schemeClr val="bg1"/>
          </a:solidFill>
          <a:latin typeface="+mn-lt"/>
          <a:ea typeface="+mn-ea"/>
          <a:cs typeface="+mn-cs"/>
        </a:defRPr>
      </a:lvl3pPr>
      <a:lvl4pPr marL="527868" indent="-263934" algn="l" defTabSz="1596472" rtl="0" eaLnBrk="1" latinLnBrk="0" hangingPunct="1">
        <a:spcBef>
          <a:spcPts val="587"/>
        </a:spcBef>
        <a:buClr>
          <a:schemeClr val="tx1"/>
        </a:buClr>
        <a:buSzPct val="100000"/>
        <a:buFont typeface="Arial" pitchFamily="34" charset="0"/>
        <a:buChar char="–"/>
        <a:defRPr sz="2639" kern="1200">
          <a:solidFill>
            <a:schemeClr val="bg1"/>
          </a:solidFill>
          <a:latin typeface="+mn-lt"/>
          <a:ea typeface="+mn-ea"/>
          <a:cs typeface="+mn-cs"/>
        </a:defRPr>
      </a:lvl4pPr>
      <a:lvl5pPr marL="791802" indent="-263934" algn="l" defTabSz="1596472" rtl="0" eaLnBrk="1" latinLnBrk="0" hangingPunct="1">
        <a:spcBef>
          <a:spcPts val="367"/>
        </a:spcBef>
        <a:buClr>
          <a:schemeClr val="tx1"/>
        </a:buClr>
        <a:buSzPct val="100000"/>
        <a:buFont typeface="Courier New" pitchFamily="49" charset="0"/>
        <a:buChar char="o"/>
        <a:defRPr sz="2346" kern="1200">
          <a:solidFill>
            <a:schemeClr val="bg1"/>
          </a:solidFill>
          <a:latin typeface="+mn-lt"/>
          <a:ea typeface="+mn-ea"/>
          <a:cs typeface="+mn-cs"/>
        </a:defRPr>
      </a:lvl5pPr>
      <a:lvl6pPr marL="4390299" indent="-399118" algn="l" defTabSz="1596472" rtl="0" eaLnBrk="1" latinLnBrk="0" hangingPunct="1">
        <a:spcBef>
          <a:spcPct val="20000"/>
        </a:spcBef>
        <a:buFont typeface="Arial" pitchFamily="34" charset="0"/>
        <a:buChar char="•"/>
        <a:defRPr sz="3519" kern="1200">
          <a:solidFill>
            <a:schemeClr val="tx1"/>
          </a:solidFill>
          <a:latin typeface="+mn-lt"/>
          <a:ea typeface="+mn-ea"/>
          <a:cs typeface="+mn-cs"/>
        </a:defRPr>
      </a:lvl6pPr>
      <a:lvl7pPr marL="5188535" indent="-399118" algn="l" defTabSz="1596472" rtl="0" eaLnBrk="1" latinLnBrk="0" hangingPunct="1">
        <a:spcBef>
          <a:spcPct val="20000"/>
        </a:spcBef>
        <a:buFont typeface="Arial" pitchFamily="34" charset="0"/>
        <a:buChar char="•"/>
        <a:defRPr sz="3519" kern="1200">
          <a:solidFill>
            <a:schemeClr val="tx1"/>
          </a:solidFill>
          <a:latin typeface="+mn-lt"/>
          <a:ea typeface="+mn-ea"/>
          <a:cs typeface="+mn-cs"/>
        </a:defRPr>
      </a:lvl7pPr>
      <a:lvl8pPr marL="5986771" indent="-399118" algn="l" defTabSz="1596472" rtl="0" eaLnBrk="1" latinLnBrk="0" hangingPunct="1">
        <a:spcBef>
          <a:spcPct val="20000"/>
        </a:spcBef>
        <a:buFont typeface="Arial" pitchFamily="34" charset="0"/>
        <a:buChar char="•"/>
        <a:defRPr sz="3519" kern="1200">
          <a:solidFill>
            <a:schemeClr val="tx1"/>
          </a:solidFill>
          <a:latin typeface="+mn-lt"/>
          <a:ea typeface="+mn-ea"/>
          <a:cs typeface="+mn-cs"/>
        </a:defRPr>
      </a:lvl8pPr>
      <a:lvl9pPr marL="6785007" indent="-399118" algn="l" defTabSz="1596472" rtl="0" eaLnBrk="1" latinLnBrk="0" hangingPunct="1">
        <a:spcBef>
          <a:spcPct val="20000"/>
        </a:spcBef>
        <a:buFont typeface="Arial" pitchFamily="34" charset="0"/>
        <a:buChar char="•"/>
        <a:defRPr sz="351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596472" rtl="0" eaLnBrk="1" latinLnBrk="0" hangingPunct="1">
        <a:defRPr sz="3079" kern="1200">
          <a:solidFill>
            <a:schemeClr val="tx1"/>
          </a:solidFill>
          <a:latin typeface="+mn-lt"/>
          <a:ea typeface="+mn-ea"/>
          <a:cs typeface="+mn-cs"/>
        </a:defRPr>
      </a:lvl1pPr>
      <a:lvl2pPr marL="798236" algn="l" defTabSz="1596472" rtl="0" eaLnBrk="1" latinLnBrk="0" hangingPunct="1">
        <a:defRPr sz="3079" kern="1200">
          <a:solidFill>
            <a:schemeClr val="tx1"/>
          </a:solidFill>
          <a:latin typeface="+mn-lt"/>
          <a:ea typeface="+mn-ea"/>
          <a:cs typeface="+mn-cs"/>
        </a:defRPr>
      </a:lvl2pPr>
      <a:lvl3pPr marL="1596472" algn="l" defTabSz="1596472" rtl="0" eaLnBrk="1" latinLnBrk="0" hangingPunct="1">
        <a:defRPr sz="3079" kern="1200">
          <a:solidFill>
            <a:schemeClr val="tx1"/>
          </a:solidFill>
          <a:latin typeface="+mn-lt"/>
          <a:ea typeface="+mn-ea"/>
          <a:cs typeface="+mn-cs"/>
        </a:defRPr>
      </a:lvl3pPr>
      <a:lvl4pPr marL="2394708" algn="l" defTabSz="1596472" rtl="0" eaLnBrk="1" latinLnBrk="0" hangingPunct="1">
        <a:defRPr sz="3079" kern="1200">
          <a:solidFill>
            <a:schemeClr val="tx1"/>
          </a:solidFill>
          <a:latin typeface="+mn-lt"/>
          <a:ea typeface="+mn-ea"/>
          <a:cs typeface="+mn-cs"/>
        </a:defRPr>
      </a:lvl4pPr>
      <a:lvl5pPr marL="3192944" algn="l" defTabSz="1596472" rtl="0" eaLnBrk="1" latinLnBrk="0" hangingPunct="1">
        <a:defRPr sz="3079" kern="1200">
          <a:solidFill>
            <a:schemeClr val="tx1"/>
          </a:solidFill>
          <a:latin typeface="+mn-lt"/>
          <a:ea typeface="+mn-ea"/>
          <a:cs typeface="+mn-cs"/>
        </a:defRPr>
      </a:lvl5pPr>
      <a:lvl6pPr marL="3991181" algn="l" defTabSz="1596472" rtl="0" eaLnBrk="1" latinLnBrk="0" hangingPunct="1">
        <a:defRPr sz="3079" kern="1200">
          <a:solidFill>
            <a:schemeClr val="tx1"/>
          </a:solidFill>
          <a:latin typeface="+mn-lt"/>
          <a:ea typeface="+mn-ea"/>
          <a:cs typeface="+mn-cs"/>
        </a:defRPr>
      </a:lvl6pPr>
      <a:lvl7pPr marL="4789417" algn="l" defTabSz="1596472" rtl="0" eaLnBrk="1" latinLnBrk="0" hangingPunct="1">
        <a:defRPr sz="3079" kern="1200">
          <a:solidFill>
            <a:schemeClr val="tx1"/>
          </a:solidFill>
          <a:latin typeface="+mn-lt"/>
          <a:ea typeface="+mn-ea"/>
          <a:cs typeface="+mn-cs"/>
        </a:defRPr>
      </a:lvl7pPr>
      <a:lvl8pPr marL="5587653" algn="l" defTabSz="1596472" rtl="0" eaLnBrk="1" latinLnBrk="0" hangingPunct="1">
        <a:defRPr sz="3079" kern="1200">
          <a:solidFill>
            <a:schemeClr val="tx1"/>
          </a:solidFill>
          <a:latin typeface="+mn-lt"/>
          <a:ea typeface="+mn-ea"/>
          <a:cs typeface="+mn-cs"/>
        </a:defRPr>
      </a:lvl8pPr>
      <a:lvl9pPr marL="6385889" algn="l" defTabSz="1596472" rtl="0" eaLnBrk="1" latinLnBrk="0" hangingPunct="1">
        <a:defRPr sz="307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4" Type="http://schemas.openxmlformats.org/officeDocument/2006/relationships/image" Target="../media/image16.jpg"/><Relationship Id="rId5" Type="http://schemas.openxmlformats.org/officeDocument/2006/relationships/image" Target="../media/image17.jpg"/><Relationship Id="rId6" Type="http://schemas.openxmlformats.org/officeDocument/2006/relationships/image" Target="../media/image18.jp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4" Type="http://schemas.microsoft.com/office/2007/relationships/hdphoto" Target="../media/hdphoto1.wdp"/><Relationship Id="rId5" Type="http://schemas.openxmlformats.org/officeDocument/2006/relationships/image" Target="../media/image18.jpg"/><Relationship Id="rId6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4" Type="http://schemas.microsoft.com/office/2007/relationships/hdphoto" Target="../media/hdphoto1.wdp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4" Type="http://schemas.microsoft.com/office/2007/relationships/hdphoto" Target="../media/hdphoto1.wdp"/><Relationship Id="rId5" Type="http://schemas.openxmlformats.org/officeDocument/2006/relationships/image" Target="../media/image17.jpg"/><Relationship Id="rId6" Type="http://schemas.openxmlformats.org/officeDocument/2006/relationships/image" Target="../media/image16.jp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4" Type="http://schemas.microsoft.com/office/2007/relationships/hdphoto" Target="../media/hdphoto1.wdp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4" Type="http://schemas.microsoft.com/office/2007/relationships/hdphoto" Target="../media/hdphoto1.wdp"/><Relationship Id="rId5" Type="http://schemas.openxmlformats.org/officeDocument/2006/relationships/image" Target="../media/image21.jpg"/><Relationship Id="rId6" Type="http://schemas.openxmlformats.org/officeDocument/2006/relationships/image" Target="../media/image22.png"/><Relationship Id="rId7" Type="http://schemas.openxmlformats.org/officeDocument/2006/relationships/image" Target="../media/image23.png"/><Relationship Id="rId8" Type="http://schemas.openxmlformats.org/officeDocument/2006/relationships/image" Target="../media/image24.png"/><Relationship Id="rId9" Type="http://schemas.openxmlformats.org/officeDocument/2006/relationships/image" Target="../media/image25.png"/><Relationship Id="rId10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4" Type="http://schemas.microsoft.com/office/2007/relationships/hdphoto" Target="../media/hdphoto1.wdp"/><Relationship Id="rId5" Type="http://schemas.openxmlformats.org/officeDocument/2006/relationships/image" Target="../media/image17.jpg"/><Relationship Id="rId6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8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4" Type="http://schemas.openxmlformats.org/officeDocument/2006/relationships/image" Target="../media/image30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8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4" Type="http://schemas.openxmlformats.org/officeDocument/2006/relationships/image" Target="../media/image32.jpeg"/><Relationship Id="rId5" Type="http://schemas.microsoft.com/office/2007/relationships/hdphoto" Target="../media/hdphoto2.wdp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4" Type="http://schemas.openxmlformats.org/officeDocument/2006/relationships/image" Target="../media/image32.jpeg"/><Relationship Id="rId5" Type="http://schemas.microsoft.com/office/2007/relationships/hdphoto" Target="../media/hdphoto3.wdp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jpg"/><Relationship Id="rId5" Type="http://schemas.openxmlformats.org/officeDocument/2006/relationships/image" Target="../media/image7.JPG"/><Relationship Id="rId6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4" Type="http://schemas.openxmlformats.org/officeDocument/2006/relationships/image" Target="../media/image12.jpg"/><Relationship Id="rId5" Type="http://schemas.openxmlformats.org/officeDocument/2006/relationships/image" Target="../media/image9.jp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4" Type="http://schemas.openxmlformats.org/officeDocument/2006/relationships/image" Target="../media/image14.jpeg"/><Relationship Id="rId5" Type="http://schemas.microsoft.com/office/2007/relationships/hdphoto" Target="../media/hdphoto1.wdp"/><Relationship Id="rId6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20760788" y="3898230"/>
            <a:ext cx="8770424" cy="1676592"/>
            <a:chOff x="13509816" y="3389428"/>
            <a:chExt cx="17953853" cy="3432137"/>
          </a:xfrm>
        </p:grpSpPr>
        <p:grpSp>
          <p:nvGrpSpPr>
            <p:cNvPr id="23" name="Group 22"/>
            <p:cNvGrpSpPr/>
            <p:nvPr/>
          </p:nvGrpSpPr>
          <p:grpSpPr>
            <a:xfrm>
              <a:off x="13509816" y="4122968"/>
              <a:ext cx="12440244" cy="1974812"/>
              <a:chOff x="3229743" y="7586605"/>
              <a:chExt cx="12440244" cy="1974812"/>
            </a:xfrm>
            <a:solidFill>
              <a:schemeClr val="tx1"/>
            </a:solidFill>
          </p:grpSpPr>
          <p:sp>
            <p:nvSpPr>
              <p:cNvPr id="25" name="Freeform 3"/>
              <p:cNvSpPr/>
              <p:nvPr/>
            </p:nvSpPr>
            <p:spPr>
              <a:xfrm>
                <a:off x="3229743" y="7586605"/>
                <a:ext cx="1570863" cy="1974812"/>
              </a:xfrm>
              <a:custGeom>
                <a:avLst/>
                <a:gdLst>
                  <a:gd name="connsiteX0" fmla="*/ 0 w 1570863"/>
                  <a:gd name="connsiteY0" fmla="*/ 1506855 h 1974812"/>
                  <a:gd name="connsiteX1" fmla="*/ 316586 w 1570863"/>
                  <a:gd name="connsiteY1" fmla="*/ 1319200 h 1974812"/>
                  <a:gd name="connsiteX2" fmla="*/ 830326 w 1570863"/>
                  <a:gd name="connsiteY2" fmla="*/ 1643113 h 1974812"/>
                  <a:gd name="connsiteX3" fmla="*/ 1161987 w 1570863"/>
                  <a:gd name="connsiteY3" fmla="*/ 1424534 h 1974812"/>
                  <a:gd name="connsiteX4" fmla="*/ 776338 w 1570863"/>
                  <a:gd name="connsiteY4" fmla="*/ 1149414 h 1974812"/>
                  <a:gd name="connsiteX5" fmla="*/ 82283 w 1570863"/>
                  <a:gd name="connsiteY5" fmla="*/ 568287 h 1974812"/>
                  <a:gd name="connsiteX6" fmla="*/ 768756 w 1570863"/>
                  <a:gd name="connsiteY6" fmla="*/ 0 h 1974812"/>
                  <a:gd name="connsiteX7" fmla="*/ 1525003 w 1570863"/>
                  <a:gd name="connsiteY7" fmla="*/ 390881 h 1974812"/>
                  <a:gd name="connsiteX8" fmla="*/ 1234199 w 1570863"/>
                  <a:gd name="connsiteY8" fmla="*/ 611962 h 1974812"/>
                  <a:gd name="connsiteX9" fmla="*/ 766267 w 1570863"/>
                  <a:gd name="connsiteY9" fmla="*/ 342036 h 1974812"/>
                  <a:gd name="connsiteX10" fmla="*/ 491160 w 1570863"/>
                  <a:gd name="connsiteY10" fmla="*/ 532333 h 1974812"/>
                  <a:gd name="connsiteX11" fmla="*/ 881863 w 1570863"/>
                  <a:gd name="connsiteY11" fmla="*/ 807466 h 1974812"/>
                  <a:gd name="connsiteX12" fmla="*/ 1570863 w 1570863"/>
                  <a:gd name="connsiteY12" fmla="*/ 1396314 h 1974812"/>
                  <a:gd name="connsiteX13" fmla="*/ 810222 w 1570863"/>
                  <a:gd name="connsiteY13" fmla="*/ 1974812 h 1974812"/>
                  <a:gd name="connsiteX14" fmla="*/ 0 w 1570863"/>
                  <a:gd name="connsiteY14" fmla="*/ 1506855 h 1974812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  <a:cxn ang="4">
                    <a:pos x="connsiteX4" y="connsiteY4"/>
                  </a:cxn>
                  <a:cxn ang="5">
                    <a:pos x="connsiteX5" y="connsiteY5"/>
                  </a:cxn>
                  <a:cxn ang="6">
                    <a:pos x="connsiteX6" y="connsiteY6"/>
                  </a:cxn>
                  <a:cxn ang="7">
                    <a:pos x="connsiteX7" y="connsiteY7"/>
                  </a:cxn>
                  <a:cxn ang="8">
                    <a:pos x="connsiteX8" y="connsiteY8"/>
                  </a:cxn>
                  <a:cxn ang="9">
                    <a:pos x="connsiteX9" y="connsiteY9"/>
                  </a:cxn>
                  <a:cxn ang="10">
                    <a:pos x="connsiteX10" y="connsiteY10"/>
                  </a:cxn>
                  <a:cxn ang="11">
                    <a:pos x="connsiteX11" y="connsiteY11"/>
                  </a:cxn>
                  <a:cxn ang="12">
                    <a:pos x="connsiteX12" y="connsiteY12"/>
                  </a:cxn>
                  <a:cxn ang="13">
                    <a:pos x="connsiteX13" y="connsiteY13"/>
                  </a:cxn>
                  <a:cxn ang="14">
                    <a:pos x="connsiteX14" y="connsiteY14"/>
                  </a:cxn>
                </a:cxnLst>
                <a:rect l="l" t="t" r="r" b="b"/>
                <a:pathLst>
                  <a:path w="1570863" h="1974812">
                    <a:moveTo>
                      <a:pt x="0" y="1506855"/>
                    </a:moveTo>
                    <a:lnTo>
                      <a:pt x="316586" y="1319200"/>
                    </a:lnTo>
                    <a:cubicBezTo>
                      <a:pt x="421475" y="1527365"/>
                      <a:pt x="611734" y="1643113"/>
                      <a:pt x="830326" y="1643113"/>
                    </a:cubicBezTo>
                    <a:cubicBezTo>
                      <a:pt x="1023150" y="1643113"/>
                      <a:pt x="1161987" y="1571066"/>
                      <a:pt x="1161987" y="1424534"/>
                    </a:cubicBezTo>
                    <a:cubicBezTo>
                      <a:pt x="1161987" y="1280566"/>
                      <a:pt x="1026300" y="1218832"/>
                      <a:pt x="776338" y="1149414"/>
                    </a:cubicBezTo>
                    <a:cubicBezTo>
                      <a:pt x="437134" y="1054278"/>
                      <a:pt x="82283" y="966838"/>
                      <a:pt x="82283" y="568287"/>
                    </a:cubicBezTo>
                    <a:cubicBezTo>
                      <a:pt x="82283" y="213411"/>
                      <a:pt x="359867" y="0"/>
                      <a:pt x="768756" y="0"/>
                    </a:cubicBezTo>
                    <a:cubicBezTo>
                      <a:pt x="1159446" y="0"/>
                      <a:pt x="1391221" y="187808"/>
                      <a:pt x="1525003" y="390881"/>
                    </a:cubicBezTo>
                    <a:lnTo>
                      <a:pt x="1234199" y="611962"/>
                    </a:lnTo>
                    <a:cubicBezTo>
                      <a:pt x="1133729" y="450037"/>
                      <a:pt x="951547" y="342036"/>
                      <a:pt x="766267" y="342036"/>
                    </a:cubicBezTo>
                    <a:cubicBezTo>
                      <a:pt x="589153" y="342036"/>
                      <a:pt x="491160" y="419113"/>
                      <a:pt x="491160" y="532333"/>
                    </a:cubicBezTo>
                    <a:cubicBezTo>
                      <a:pt x="491160" y="684035"/>
                      <a:pt x="632485" y="738010"/>
                      <a:pt x="881863" y="807466"/>
                    </a:cubicBezTo>
                    <a:cubicBezTo>
                      <a:pt x="1216012" y="897445"/>
                      <a:pt x="1570863" y="1002970"/>
                      <a:pt x="1570863" y="1396314"/>
                    </a:cubicBezTo>
                    <a:cubicBezTo>
                      <a:pt x="1570863" y="1702359"/>
                      <a:pt x="1339723" y="1974812"/>
                      <a:pt x="810222" y="1974812"/>
                    </a:cubicBezTo>
                    <a:cubicBezTo>
                      <a:pt x="398818" y="1974812"/>
                      <a:pt x="141326" y="1779384"/>
                      <a:pt x="0" y="1506855"/>
                    </a:cubicBezTo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4877215" y="7614897"/>
                <a:ext cx="1746123" cy="1910525"/>
              </a:xfrm>
              <a:custGeom>
                <a:avLst/>
                <a:gdLst>
                  <a:gd name="connsiteX0" fmla="*/ 859244 w 1746123"/>
                  <a:gd name="connsiteY0" fmla="*/ 534824 h 1910525"/>
                  <a:gd name="connsiteX1" fmla="*/ 635013 w 1746123"/>
                  <a:gd name="connsiteY1" fmla="*/ 1182854 h 1910525"/>
                  <a:gd name="connsiteX2" fmla="*/ 1082853 w 1746123"/>
                  <a:gd name="connsiteY2" fmla="*/ 1182854 h 1910525"/>
                  <a:gd name="connsiteX3" fmla="*/ 864299 w 1746123"/>
                  <a:gd name="connsiteY3" fmla="*/ 534824 h 1910525"/>
                  <a:gd name="connsiteX4" fmla="*/ 673964 w 1746123"/>
                  <a:gd name="connsiteY4" fmla="*/ 0 h 1910525"/>
                  <a:gd name="connsiteX5" fmla="*/ 1072198 w 1746123"/>
                  <a:gd name="connsiteY5" fmla="*/ 0 h 1910525"/>
                  <a:gd name="connsiteX6" fmla="*/ 1746123 w 1746123"/>
                  <a:gd name="connsiteY6" fmla="*/ 1910525 h 1910525"/>
                  <a:gd name="connsiteX7" fmla="*/ 1322159 w 1746123"/>
                  <a:gd name="connsiteY7" fmla="*/ 1910525 h 1910525"/>
                  <a:gd name="connsiteX8" fmla="*/ 1180211 w 1746123"/>
                  <a:gd name="connsiteY8" fmla="*/ 1486256 h 1910525"/>
                  <a:gd name="connsiteX9" fmla="*/ 532638 w 1746123"/>
                  <a:gd name="connsiteY9" fmla="*/ 1486256 h 1910525"/>
                  <a:gd name="connsiteX10" fmla="*/ 385648 w 1746123"/>
                  <a:gd name="connsiteY10" fmla="*/ 1910525 h 1910525"/>
                  <a:gd name="connsiteX11" fmla="*/ 0 w 1746123"/>
                  <a:gd name="connsiteY11" fmla="*/ 1910525 h 1910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46123" h="1910525">
                    <a:moveTo>
                      <a:pt x="859244" y="534824"/>
                    </a:moveTo>
                    <a:lnTo>
                      <a:pt x="635013" y="1182854"/>
                    </a:lnTo>
                    <a:lnTo>
                      <a:pt x="1082853" y="1182854"/>
                    </a:lnTo>
                    <a:lnTo>
                      <a:pt x="864299" y="534824"/>
                    </a:lnTo>
                    <a:close/>
                    <a:moveTo>
                      <a:pt x="673964" y="0"/>
                    </a:moveTo>
                    <a:lnTo>
                      <a:pt x="1072198" y="0"/>
                    </a:lnTo>
                    <a:lnTo>
                      <a:pt x="1746123" y="1910525"/>
                    </a:lnTo>
                    <a:lnTo>
                      <a:pt x="1322159" y="1910525"/>
                    </a:lnTo>
                    <a:lnTo>
                      <a:pt x="1180211" y="1486256"/>
                    </a:lnTo>
                    <a:lnTo>
                      <a:pt x="532638" y="1486256"/>
                    </a:lnTo>
                    <a:lnTo>
                      <a:pt x="385648" y="1910525"/>
                    </a:lnTo>
                    <a:lnTo>
                      <a:pt x="0" y="1910525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6833913" y="7622554"/>
                <a:ext cx="1468488" cy="1902866"/>
              </a:xfrm>
              <a:custGeom>
                <a:avLst/>
                <a:gdLst>
                  <a:gd name="connsiteX0" fmla="*/ 417054 w 1468488"/>
                  <a:gd name="connsiteY0" fmla="*/ 342026 h 1902866"/>
                  <a:gd name="connsiteX1" fmla="*/ 417054 w 1468488"/>
                  <a:gd name="connsiteY1" fmla="*/ 902617 h 1902866"/>
                  <a:gd name="connsiteX2" fmla="*/ 702220 w 1468488"/>
                  <a:gd name="connsiteY2" fmla="*/ 902617 h 1902866"/>
                  <a:gd name="connsiteX3" fmla="*/ 1059611 w 1468488"/>
                  <a:gd name="connsiteY3" fmla="*/ 619813 h 1902866"/>
                  <a:gd name="connsiteX4" fmla="*/ 702220 w 1468488"/>
                  <a:gd name="connsiteY4" fmla="*/ 342026 h 1902866"/>
                  <a:gd name="connsiteX5" fmla="*/ 0 w 1468488"/>
                  <a:gd name="connsiteY5" fmla="*/ 0 h 1902866"/>
                  <a:gd name="connsiteX6" fmla="*/ 692150 w 1468488"/>
                  <a:gd name="connsiteY6" fmla="*/ 0 h 1902866"/>
                  <a:gd name="connsiteX7" fmla="*/ 1468488 w 1468488"/>
                  <a:gd name="connsiteY7" fmla="*/ 609435 h 1902866"/>
                  <a:gd name="connsiteX8" fmla="*/ 686511 w 1468488"/>
                  <a:gd name="connsiteY8" fmla="*/ 1226579 h 1902866"/>
                  <a:gd name="connsiteX9" fmla="*/ 417055 w 1468488"/>
                  <a:gd name="connsiteY9" fmla="*/ 1226579 h 1902866"/>
                  <a:gd name="connsiteX10" fmla="*/ 417055 w 1468488"/>
                  <a:gd name="connsiteY10" fmla="*/ 1902866 h 1902866"/>
                  <a:gd name="connsiteX11" fmla="*/ 0 w 1468488"/>
                  <a:gd name="connsiteY11" fmla="*/ 1902866 h 1902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68488" h="1902866">
                    <a:moveTo>
                      <a:pt x="417054" y="342026"/>
                    </a:moveTo>
                    <a:lnTo>
                      <a:pt x="417054" y="902617"/>
                    </a:lnTo>
                    <a:lnTo>
                      <a:pt x="702220" y="902617"/>
                    </a:lnTo>
                    <a:cubicBezTo>
                      <a:pt x="961617" y="902617"/>
                      <a:pt x="1059611" y="802414"/>
                      <a:pt x="1059611" y="619813"/>
                    </a:cubicBezTo>
                    <a:cubicBezTo>
                      <a:pt x="1059611" y="442356"/>
                      <a:pt x="964767" y="342026"/>
                      <a:pt x="702220" y="342026"/>
                    </a:cubicBezTo>
                    <a:close/>
                    <a:moveTo>
                      <a:pt x="0" y="0"/>
                    </a:moveTo>
                    <a:lnTo>
                      <a:pt x="692150" y="0"/>
                    </a:lnTo>
                    <a:cubicBezTo>
                      <a:pt x="1097928" y="0"/>
                      <a:pt x="1468488" y="108052"/>
                      <a:pt x="1468488" y="609435"/>
                    </a:cubicBezTo>
                    <a:cubicBezTo>
                      <a:pt x="1468488" y="1121169"/>
                      <a:pt x="1067143" y="1226579"/>
                      <a:pt x="686511" y="1226579"/>
                    </a:cubicBezTo>
                    <a:lnTo>
                      <a:pt x="417055" y="1226579"/>
                    </a:lnTo>
                    <a:lnTo>
                      <a:pt x="417055" y="1902866"/>
                    </a:lnTo>
                    <a:lnTo>
                      <a:pt x="0" y="1902866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9038673" y="7614862"/>
                <a:ext cx="1741373" cy="1910410"/>
              </a:xfrm>
              <a:custGeom>
                <a:avLst/>
                <a:gdLst>
                  <a:gd name="connsiteX0" fmla="*/ 856750 w 1741373"/>
                  <a:gd name="connsiteY0" fmla="*/ 557197 h 1910410"/>
                  <a:gd name="connsiteX1" fmla="*/ 633382 w 1741373"/>
                  <a:gd name="connsiteY1" fmla="*/ 1194000 h 1910410"/>
                  <a:gd name="connsiteX2" fmla="*/ 1079774 w 1741373"/>
                  <a:gd name="connsiteY2" fmla="*/ 1194000 h 1910410"/>
                  <a:gd name="connsiteX3" fmla="*/ 861766 w 1741373"/>
                  <a:gd name="connsiteY3" fmla="*/ 557197 h 1910410"/>
                  <a:gd name="connsiteX4" fmla="*/ 671893 w 1741373"/>
                  <a:gd name="connsiteY4" fmla="*/ 0 h 1910410"/>
                  <a:gd name="connsiteX5" fmla="*/ 1069429 w 1741373"/>
                  <a:gd name="connsiteY5" fmla="*/ 0 h 1910410"/>
                  <a:gd name="connsiteX6" fmla="*/ 1741373 w 1741373"/>
                  <a:gd name="connsiteY6" fmla="*/ 1910410 h 1910410"/>
                  <a:gd name="connsiteX7" fmla="*/ 1318463 w 1741373"/>
                  <a:gd name="connsiteY7" fmla="*/ 1910410 h 1910410"/>
                  <a:gd name="connsiteX8" fmla="*/ 1177176 w 1741373"/>
                  <a:gd name="connsiteY8" fmla="*/ 1512405 h 1910410"/>
                  <a:gd name="connsiteX9" fmla="*/ 530962 w 1741373"/>
                  <a:gd name="connsiteY9" fmla="*/ 1512405 h 1910410"/>
                  <a:gd name="connsiteX10" fmla="*/ 384670 w 1741373"/>
                  <a:gd name="connsiteY10" fmla="*/ 1910410 h 1910410"/>
                  <a:gd name="connsiteX11" fmla="*/ 0 w 1741373"/>
                  <a:gd name="connsiteY11" fmla="*/ 1910410 h 1910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41373" h="1910410">
                    <a:moveTo>
                      <a:pt x="856750" y="557197"/>
                    </a:moveTo>
                    <a:lnTo>
                      <a:pt x="633382" y="1194000"/>
                    </a:lnTo>
                    <a:lnTo>
                      <a:pt x="1079774" y="1194000"/>
                    </a:lnTo>
                    <a:lnTo>
                      <a:pt x="861766" y="557197"/>
                    </a:lnTo>
                    <a:close/>
                    <a:moveTo>
                      <a:pt x="671893" y="0"/>
                    </a:moveTo>
                    <a:lnTo>
                      <a:pt x="1069429" y="0"/>
                    </a:lnTo>
                    <a:lnTo>
                      <a:pt x="1741373" y="1910410"/>
                    </a:lnTo>
                    <a:lnTo>
                      <a:pt x="1318463" y="1910410"/>
                    </a:lnTo>
                    <a:lnTo>
                      <a:pt x="1177176" y="1512405"/>
                    </a:lnTo>
                    <a:lnTo>
                      <a:pt x="530962" y="1512405"/>
                    </a:lnTo>
                    <a:lnTo>
                      <a:pt x="384670" y="1910410"/>
                    </a:lnTo>
                    <a:lnTo>
                      <a:pt x="0" y="1910410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Freeform 3"/>
              <p:cNvSpPr/>
              <p:nvPr/>
            </p:nvSpPr>
            <p:spPr>
              <a:xfrm>
                <a:off x="11024518" y="8092472"/>
                <a:ext cx="859866" cy="1432801"/>
              </a:xfrm>
              <a:custGeom>
                <a:avLst/>
                <a:gdLst>
                  <a:gd name="connsiteX0" fmla="*/ 0 w 859866"/>
                  <a:gd name="connsiteY0" fmla="*/ 1432801 h 1432801"/>
                  <a:gd name="connsiteX1" fmla="*/ 0 w 859866"/>
                  <a:gd name="connsiteY1" fmla="*/ 79591 h 1432801"/>
                  <a:gd name="connsiteX2" fmla="*/ 398005 w 859866"/>
                  <a:gd name="connsiteY2" fmla="*/ 79591 h 1432801"/>
                  <a:gd name="connsiteX3" fmla="*/ 398005 w 859866"/>
                  <a:gd name="connsiteY3" fmla="*/ 318402 h 1432801"/>
                  <a:gd name="connsiteX4" fmla="*/ 385293 w 859866"/>
                  <a:gd name="connsiteY4" fmla="*/ 318402 h 1432801"/>
                  <a:gd name="connsiteX5" fmla="*/ 847039 w 859866"/>
                  <a:gd name="connsiteY5" fmla="*/ 0 h 1432801"/>
                  <a:gd name="connsiteX6" fmla="*/ 859866 w 859866"/>
                  <a:gd name="connsiteY6" fmla="*/ 0 h 1432801"/>
                  <a:gd name="connsiteX7" fmla="*/ 854545 w 859866"/>
                  <a:gd name="connsiteY7" fmla="*/ 383616 h 1432801"/>
                  <a:gd name="connsiteX8" fmla="*/ 754418 w 859866"/>
                  <a:gd name="connsiteY8" fmla="*/ 384162 h 1432801"/>
                  <a:gd name="connsiteX9" fmla="*/ 398005 w 859866"/>
                  <a:gd name="connsiteY9" fmla="*/ 579818 h 1432801"/>
                  <a:gd name="connsiteX10" fmla="*/ 398005 w 859866"/>
                  <a:gd name="connsiteY10" fmla="*/ 1432801 h 1432801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  <a:cxn ang="4">
                    <a:pos x="connsiteX4" y="connsiteY4"/>
                  </a:cxn>
                  <a:cxn ang="5">
                    <a:pos x="connsiteX5" y="connsiteY5"/>
                  </a:cxn>
                  <a:cxn ang="6">
                    <a:pos x="connsiteX6" y="connsiteY6"/>
                  </a:cxn>
                  <a:cxn ang="7">
                    <a:pos x="connsiteX7" y="connsiteY7"/>
                  </a:cxn>
                  <a:cxn ang="8">
                    <a:pos x="connsiteX8" y="connsiteY8"/>
                  </a:cxn>
                  <a:cxn ang="9">
                    <a:pos x="connsiteX9" y="connsiteY9"/>
                  </a:cxn>
                  <a:cxn ang="10">
                    <a:pos x="connsiteX10" y="connsiteY10"/>
                  </a:cxn>
                </a:cxnLst>
                <a:rect l="l" t="t" r="r" b="b"/>
                <a:pathLst>
                  <a:path w="859866" h="1432801">
                    <a:moveTo>
                      <a:pt x="0" y="1432801"/>
                    </a:moveTo>
                    <a:lnTo>
                      <a:pt x="0" y="79591"/>
                    </a:lnTo>
                    <a:lnTo>
                      <a:pt x="398005" y="79591"/>
                    </a:lnTo>
                    <a:lnTo>
                      <a:pt x="398005" y="318402"/>
                    </a:lnTo>
                    <a:lnTo>
                      <a:pt x="385293" y="318402"/>
                    </a:lnTo>
                    <a:cubicBezTo>
                      <a:pt x="459575" y="159194"/>
                      <a:pt x="590525" y="0"/>
                      <a:pt x="847039" y="0"/>
                    </a:cubicBezTo>
                    <a:lnTo>
                      <a:pt x="859866" y="0"/>
                    </a:lnTo>
                    <a:lnTo>
                      <a:pt x="854545" y="383616"/>
                    </a:lnTo>
                    <a:cubicBezTo>
                      <a:pt x="839229" y="381089"/>
                      <a:pt x="780110" y="384162"/>
                      <a:pt x="754418" y="384162"/>
                    </a:cubicBezTo>
                    <a:cubicBezTo>
                      <a:pt x="590283" y="384162"/>
                      <a:pt x="477596" y="479895"/>
                      <a:pt x="398005" y="579818"/>
                    </a:cubicBezTo>
                    <a:lnTo>
                      <a:pt x="398005" y="1432801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Freeform 3"/>
              <p:cNvSpPr/>
              <p:nvPr/>
            </p:nvSpPr>
            <p:spPr>
              <a:xfrm>
                <a:off x="12138927" y="7614869"/>
                <a:ext cx="397993" cy="318402"/>
              </a:xfrm>
              <a:custGeom>
                <a:avLst/>
                <a:gdLst>
                  <a:gd name="connsiteX0" fmla="*/ 0 w 397993"/>
                  <a:gd name="connsiteY0" fmla="*/ 318402 h 318402"/>
                  <a:gd name="connsiteX1" fmla="*/ 397993 w 397993"/>
                  <a:gd name="connsiteY1" fmla="*/ 318402 h 318402"/>
                  <a:gd name="connsiteX2" fmla="*/ 397993 w 397993"/>
                  <a:gd name="connsiteY2" fmla="*/ 0 h 318402"/>
                  <a:gd name="connsiteX3" fmla="*/ 0 w 397993"/>
                  <a:gd name="connsiteY3" fmla="*/ 0 h 318402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</a:cxnLst>
                <a:rect l="l" t="t" r="r" b="b"/>
                <a:pathLst>
                  <a:path w="397993" h="318402">
                    <a:moveTo>
                      <a:pt x="0" y="318402"/>
                    </a:moveTo>
                    <a:lnTo>
                      <a:pt x="397993" y="318402"/>
                    </a:lnTo>
                    <a:lnTo>
                      <a:pt x="39799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Freeform 3"/>
              <p:cNvSpPr/>
              <p:nvPr/>
            </p:nvSpPr>
            <p:spPr>
              <a:xfrm>
                <a:off x="12138927" y="8172069"/>
                <a:ext cx="397993" cy="1353210"/>
              </a:xfrm>
              <a:custGeom>
                <a:avLst/>
                <a:gdLst>
                  <a:gd name="connsiteX0" fmla="*/ 0 w 397993"/>
                  <a:gd name="connsiteY0" fmla="*/ 1353210 h 1353210"/>
                  <a:gd name="connsiteX1" fmla="*/ 397993 w 397993"/>
                  <a:gd name="connsiteY1" fmla="*/ 1353210 h 1353210"/>
                  <a:gd name="connsiteX2" fmla="*/ 397993 w 397993"/>
                  <a:gd name="connsiteY2" fmla="*/ 0 h 1353210"/>
                  <a:gd name="connsiteX3" fmla="*/ 0 w 397993"/>
                  <a:gd name="connsiteY3" fmla="*/ 0 h 1353210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</a:cxnLst>
                <a:rect l="l" t="t" r="r" b="b"/>
                <a:pathLst>
                  <a:path w="397993" h="1353210">
                    <a:moveTo>
                      <a:pt x="0" y="1353210"/>
                    </a:moveTo>
                    <a:lnTo>
                      <a:pt x="397993" y="1353210"/>
                    </a:lnTo>
                    <a:lnTo>
                      <a:pt x="39799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12855325" y="7614865"/>
                <a:ext cx="1351623" cy="1927035"/>
              </a:xfrm>
              <a:custGeom>
                <a:avLst/>
                <a:gdLst>
                  <a:gd name="connsiteX0" fmla="*/ 671937 w 1351623"/>
                  <a:gd name="connsiteY0" fmla="*/ 852282 h 1927035"/>
                  <a:gd name="connsiteX1" fmla="*/ 398011 w 1351623"/>
                  <a:gd name="connsiteY1" fmla="*/ 985683 h 1927035"/>
                  <a:gd name="connsiteX2" fmla="*/ 398011 w 1351623"/>
                  <a:gd name="connsiteY2" fmla="*/ 1490952 h 1927035"/>
                  <a:gd name="connsiteX3" fmla="*/ 677309 w 1351623"/>
                  <a:gd name="connsiteY3" fmla="*/ 1616568 h 1927035"/>
                  <a:gd name="connsiteX4" fmla="*/ 941228 w 1351623"/>
                  <a:gd name="connsiteY4" fmla="*/ 1224087 h 1927035"/>
                  <a:gd name="connsiteX5" fmla="*/ 671937 w 1351623"/>
                  <a:gd name="connsiteY5" fmla="*/ 852282 h 1927035"/>
                  <a:gd name="connsiteX6" fmla="*/ 0 w 1351623"/>
                  <a:gd name="connsiteY6" fmla="*/ 0 h 1927035"/>
                  <a:gd name="connsiteX7" fmla="*/ 398005 w 1351623"/>
                  <a:gd name="connsiteY7" fmla="*/ 0 h 1927035"/>
                  <a:gd name="connsiteX8" fmla="*/ 398005 w 1351623"/>
                  <a:gd name="connsiteY8" fmla="*/ 749821 h 1927035"/>
                  <a:gd name="connsiteX9" fmla="*/ 823252 w 1351623"/>
                  <a:gd name="connsiteY9" fmla="*/ 511137 h 1927035"/>
                  <a:gd name="connsiteX10" fmla="*/ 1351623 w 1351623"/>
                  <a:gd name="connsiteY10" fmla="*/ 1221600 h 1927035"/>
                  <a:gd name="connsiteX11" fmla="*/ 817042 w 1351623"/>
                  <a:gd name="connsiteY11" fmla="*/ 1927035 h 1927035"/>
                  <a:gd name="connsiteX12" fmla="*/ 398005 w 1351623"/>
                  <a:gd name="connsiteY12" fmla="*/ 1744675 h 1927035"/>
                  <a:gd name="connsiteX13" fmla="*/ 398005 w 1351623"/>
                  <a:gd name="connsiteY13" fmla="*/ 1910410 h 1927035"/>
                  <a:gd name="connsiteX14" fmla="*/ 0 w 1351623"/>
                  <a:gd name="connsiteY14" fmla="*/ 1910410 h 1927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51623" h="1927035">
                    <a:moveTo>
                      <a:pt x="671937" y="852282"/>
                    </a:moveTo>
                    <a:cubicBezTo>
                      <a:pt x="567048" y="852282"/>
                      <a:pt x="477602" y="916480"/>
                      <a:pt x="398011" y="985683"/>
                    </a:cubicBezTo>
                    <a:lnTo>
                      <a:pt x="398011" y="1490952"/>
                    </a:lnTo>
                    <a:cubicBezTo>
                      <a:pt x="477602" y="1575610"/>
                      <a:pt x="567048" y="1616568"/>
                      <a:pt x="677309" y="1616568"/>
                    </a:cubicBezTo>
                    <a:cubicBezTo>
                      <a:pt x="848950" y="1616568"/>
                      <a:pt x="941228" y="1473147"/>
                      <a:pt x="941228" y="1224087"/>
                    </a:cubicBezTo>
                    <a:cubicBezTo>
                      <a:pt x="941228" y="996008"/>
                      <a:pt x="856799" y="852282"/>
                      <a:pt x="671937" y="852282"/>
                    </a:cubicBezTo>
                    <a:close/>
                    <a:moveTo>
                      <a:pt x="0" y="0"/>
                    </a:moveTo>
                    <a:lnTo>
                      <a:pt x="398005" y="0"/>
                    </a:lnTo>
                    <a:lnTo>
                      <a:pt x="398005" y="749821"/>
                    </a:lnTo>
                    <a:cubicBezTo>
                      <a:pt x="477609" y="623900"/>
                      <a:pt x="620878" y="511137"/>
                      <a:pt x="823252" y="511137"/>
                    </a:cubicBezTo>
                    <a:cubicBezTo>
                      <a:pt x="1133729" y="511137"/>
                      <a:pt x="1351623" y="749821"/>
                      <a:pt x="1351623" y="1221600"/>
                    </a:cubicBezTo>
                    <a:cubicBezTo>
                      <a:pt x="1351623" y="1693609"/>
                      <a:pt x="1129678" y="1927035"/>
                      <a:pt x="817042" y="1927035"/>
                    </a:cubicBezTo>
                    <a:cubicBezTo>
                      <a:pt x="632841" y="1927035"/>
                      <a:pt x="477609" y="1860347"/>
                      <a:pt x="398005" y="1744675"/>
                    </a:cubicBezTo>
                    <a:lnTo>
                      <a:pt x="398005" y="1910410"/>
                    </a:lnTo>
                    <a:lnTo>
                      <a:pt x="0" y="1910410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14369367" y="8126006"/>
                <a:ext cx="1300620" cy="1416914"/>
              </a:xfrm>
              <a:custGeom>
                <a:avLst/>
                <a:gdLst>
                  <a:gd name="connsiteX0" fmla="*/ 873968 w 1300620"/>
                  <a:gd name="connsiteY0" fmla="*/ 733614 h 1416914"/>
                  <a:gd name="connsiteX1" fmla="*/ 402519 w 1300620"/>
                  <a:gd name="connsiteY1" fmla="*/ 974520 h 1416914"/>
                  <a:gd name="connsiteX2" fmla="*/ 557434 w 1300620"/>
                  <a:gd name="connsiteY2" fmla="*/ 1105432 h 1416914"/>
                  <a:gd name="connsiteX3" fmla="*/ 873968 w 1300620"/>
                  <a:gd name="connsiteY3" fmla="*/ 987347 h 1416914"/>
                  <a:gd name="connsiteX4" fmla="*/ 739648 w 1300620"/>
                  <a:gd name="connsiteY4" fmla="*/ 0 h 1416914"/>
                  <a:gd name="connsiteX5" fmla="*/ 1271968 w 1300620"/>
                  <a:gd name="connsiteY5" fmla="*/ 535940 h 1416914"/>
                  <a:gd name="connsiteX6" fmla="*/ 1271968 w 1300620"/>
                  <a:gd name="connsiteY6" fmla="*/ 1061898 h 1416914"/>
                  <a:gd name="connsiteX7" fmla="*/ 1300620 w 1300620"/>
                  <a:gd name="connsiteY7" fmla="*/ 1399273 h 1416914"/>
                  <a:gd name="connsiteX8" fmla="*/ 890257 w 1300620"/>
                  <a:gd name="connsiteY8" fmla="*/ 1399273 h 1416914"/>
                  <a:gd name="connsiteX9" fmla="*/ 859561 w 1300620"/>
                  <a:gd name="connsiteY9" fmla="*/ 1197381 h 1416914"/>
                  <a:gd name="connsiteX10" fmla="*/ 386067 w 1300620"/>
                  <a:gd name="connsiteY10" fmla="*/ 1416914 h 1416914"/>
                  <a:gd name="connsiteX11" fmla="*/ 0 w 1300620"/>
                  <a:gd name="connsiteY11" fmla="*/ 1046582 h 1416914"/>
                  <a:gd name="connsiteX12" fmla="*/ 873963 w 1300620"/>
                  <a:gd name="connsiteY12" fmla="*/ 507721 h 1416914"/>
                  <a:gd name="connsiteX13" fmla="*/ 873963 w 1300620"/>
                  <a:gd name="connsiteY13" fmla="*/ 474536 h 1416914"/>
                  <a:gd name="connsiteX14" fmla="*/ 682244 w 1300620"/>
                  <a:gd name="connsiteY14" fmla="*/ 310439 h 1416914"/>
                  <a:gd name="connsiteX15" fmla="*/ 229794 w 1300620"/>
                  <a:gd name="connsiteY15" fmla="*/ 479577 h 1416914"/>
                  <a:gd name="connsiteX16" fmla="*/ 53480 w 1300620"/>
                  <a:gd name="connsiteY16" fmla="*/ 243700 h 1416914"/>
                  <a:gd name="connsiteX17" fmla="*/ 739648 w 1300620"/>
                  <a:gd name="connsiteY17" fmla="*/ 0 h 1416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00620" h="1416914">
                    <a:moveTo>
                      <a:pt x="873968" y="733614"/>
                    </a:moveTo>
                    <a:cubicBezTo>
                      <a:pt x="555579" y="766825"/>
                      <a:pt x="402519" y="848905"/>
                      <a:pt x="402519" y="974520"/>
                    </a:cubicBezTo>
                    <a:cubicBezTo>
                      <a:pt x="402519" y="1061896"/>
                      <a:pt x="467848" y="1105432"/>
                      <a:pt x="557434" y="1105432"/>
                    </a:cubicBezTo>
                    <a:cubicBezTo>
                      <a:pt x="701172" y="1105432"/>
                      <a:pt x="794365" y="1056613"/>
                      <a:pt x="873968" y="987347"/>
                    </a:cubicBezTo>
                    <a:close/>
                    <a:moveTo>
                      <a:pt x="739648" y="0"/>
                    </a:moveTo>
                    <a:cubicBezTo>
                      <a:pt x="1113663" y="0"/>
                      <a:pt x="1271968" y="184823"/>
                      <a:pt x="1271968" y="535940"/>
                    </a:cubicBezTo>
                    <a:lnTo>
                      <a:pt x="1271968" y="1061898"/>
                    </a:lnTo>
                    <a:cubicBezTo>
                      <a:pt x="1271968" y="1226071"/>
                      <a:pt x="1272400" y="1319670"/>
                      <a:pt x="1300620" y="1399273"/>
                    </a:cubicBezTo>
                    <a:lnTo>
                      <a:pt x="890257" y="1399273"/>
                    </a:lnTo>
                    <a:cubicBezTo>
                      <a:pt x="872376" y="1319670"/>
                      <a:pt x="859561" y="1274115"/>
                      <a:pt x="859561" y="1197381"/>
                    </a:cubicBezTo>
                    <a:cubicBezTo>
                      <a:pt x="733933" y="1338326"/>
                      <a:pt x="588759" y="1416914"/>
                      <a:pt x="386067" y="1416914"/>
                    </a:cubicBezTo>
                    <a:cubicBezTo>
                      <a:pt x="175882" y="1416914"/>
                      <a:pt x="0" y="1279944"/>
                      <a:pt x="0" y="1046582"/>
                    </a:cubicBezTo>
                    <a:cubicBezTo>
                      <a:pt x="0" y="731126"/>
                      <a:pt x="237172" y="556616"/>
                      <a:pt x="873963" y="507721"/>
                    </a:cubicBezTo>
                    <a:lnTo>
                      <a:pt x="873963" y="474536"/>
                    </a:lnTo>
                    <a:cubicBezTo>
                      <a:pt x="873963" y="374650"/>
                      <a:pt x="815365" y="310439"/>
                      <a:pt x="682244" y="310439"/>
                    </a:cubicBezTo>
                    <a:cubicBezTo>
                      <a:pt x="507771" y="310439"/>
                      <a:pt x="355359" y="382143"/>
                      <a:pt x="229794" y="479577"/>
                    </a:cubicBezTo>
                    <a:lnTo>
                      <a:pt x="53480" y="243700"/>
                    </a:lnTo>
                    <a:cubicBezTo>
                      <a:pt x="189446" y="120612"/>
                      <a:pt x="398513" y="0"/>
                      <a:pt x="739648" y="0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Freeform 23"/>
            <p:cNvSpPr/>
            <p:nvPr/>
          </p:nvSpPr>
          <p:spPr>
            <a:xfrm>
              <a:off x="26342381" y="3389428"/>
              <a:ext cx="5121288" cy="3432137"/>
            </a:xfrm>
            <a:custGeom>
              <a:avLst/>
              <a:gdLst>
                <a:gd name="connsiteX0" fmla="*/ 399682 w 5121288"/>
                <a:gd name="connsiteY0" fmla="*/ 3432137 h 3432137"/>
                <a:gd name="connsiteX1" fmla="*/ 574548 w 5121288"/>
                <a:gd name="connsiteY1" fmla="*/ 3326651 h 3432137"/>
                <a:gd name="connsiteX2" fmla="*/ 1976691 w 5121288"/>
                <a:gd name="connsiteY2" fmla="*/ 738289 h 3432137"/>
                <a:gd name="connsiteX3" fmla="*/ 3378708 w 5121288"/>
                <a:gd name="connsiteY3" fmla="*/ 3326651 h 3432137"/>
                <a:gd name="connsiteX4" fmla="*/ 3553625 w 5121288"/>
                <a:gd name="connsiteY4" fmla="*/ 3432137 h 3432137"/>
                <a:gd name="connsiteX5" fmla="*/ 3953256 w 5121288"/>
                <a:gd name="connsiteY5" fmla="*/ 3432137 h 3432137"/>
                <a:gd name="connsiteX6" fmla="*/ 2151545 w 5121288"/>
                <a:gd name="connsiteY6" fmla="*/ 105524 h 3432137"/>
                <a:gd name="connsiteX7" fmla="*/ 1976691 w 5121288"/>
                <a:gd name="connsiteY7" fmla="*/ 0 h 3432137"/>
                <a:gd name="connsiteX8" fmla="*/ 1802282 w 5121288"/>
                <a:gd name="connsiteY8" fmla="*/ 104661 h 3432137"/>
                <a:gd name="connsiteX9" fmla="*/ 0 w 5121288"/>
                <a:gd name="connsiteY9" fmla="*/ 3432137 h 3432137"/>
                <a:gd name="connsiteX11" fmla="*/ 1167981 w 5121288"/>
                <a:gd name="connsiteY11" fmla="*/ 3432137 h 3432137"/>
                <a:gd name="connsiteX12" fmla="*/ 1567650 w 5121288"/>
                <a:gd name="connsiteY12" fmla="*/ 3432137 h 3432137"/>
                <a:gd name="connsiteX13" fmla="*/ 1742503 w 5121288"/>
                <a:gd name="connsiteY13" fmla="*/ 3326651 h 3432137"/>
                <a:gd name="connsiteX14" fmla="*/ 2235187 w 5121288"/>
                <a:gd name="connsiteY14" fmla="*/ 2416848 h 3432137"/>
                <a:gd name="connsiteX15" fmla="*/ 1976691 w 5121288"/>
                <a:gd name="connsiteY15" fmla="*/ 1939480 h 3432137"/>
                <a:gd name="connsiteX17" fmla="*/ 4546676 w 5121288"/>
                <a:gd name="connsiteY17" fmla="*/ 3326651 h 3432137"/>
                <a:gd name="connsiteX18" fmla="*/ 2744635 w 5121288"/>
                <a:gd name="connsiteY18" fmla="*/ 0 h 3432137"/>
                <a:gd name="connsiteX19" fmla="*/ 3144418 w 5121288"/>
                <a:gd name="connsiteY19" fmla="*/ 0 h 3432137"/>
                <a:gd name="connsiteX20" fmla="*/ 3319247 w 5121288"/>
                <a:gd name="connsiteY20" fmla="*/ 105524 h 3432137"/>
                <a:gd name="connsiteX21" fmla="*/ 5121288 w 5121288"/>
                <a:gd name="connsiteY21" fmla="*/ 3432137 h 3432137"/>
                <a:gd name="connsiteX22" fmla="*/ 4721581 w 5121288"/>
                <a:gd name="connsiteY22" fmla="*/ 3432137 h 3432137"/>
                <a:gd name="connsiteX23" fmla="*/ 4546676 w 5121288"/>
                <a:gd name="connsiteY23" fmla="*/ 3326651 h 3432137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  <a:cxn ang="8">
                  <a:pos x="connsiteX8" y="connsiteY8"/>
                </a:cxn>
                <a:cxn ang="9">
                  <a:pos x="connsiteX9" y="connsiteY9"/>
                </a:cxn>
                <a:cxn ang="11">
                  <a:pos x="connsiteX11" y="connsiteY11"/>
                </a:cxn>
                <a:cxn ang="12">
                  <a:pos x="connsiteX12" y="connsiteY12"/>
                </a:cxn>
                <a:cxn ang="13">
                  <a:pos x="connsiteX13" y="connsiteY13"/>
                </a:cxn>
                <a:cxn ang="14">
                  <a:pos x="connsiteX14" y="connsiteY14"/>
                </a:cxn>
                <a:cxn ang="15">
                  <a:pos x="connsiteX15" y="connsiteY15"/>
                </a:cxn>
                <a:cxn ang="17">
                  <a:pos x="connsiteX17" y="connsiteY17"/>
                </a:cxn>
                <a:cxn ang="18">
                  <a:pos x="connsiteX18" y="connsiteY18"/>
                </a:cxn>
                <a:cxn ang="19">
                  <a:pos x="connsiteX19" y="connsiteY19"/>
                </a:cxn>
                <a:cxn ang="20">
                  <a:pos x="connsiteX20" y="connsiteY20"/>
                </a:cxn>
                <a:cxn ang="21">
                  <a:pos x="connsiteX21" y="connsiteY21"/>
                </a:cxn>
                <a:cxn ang="22">
                  <a:pos x="connsiteX22" y="connsiteY22"/>
                </a:cxn>
                <a:cxn ang="23">
                  <a:pos x="connsiteX23" y="connsiteY23"/>
                </a:cxn>
              </a:cxnLst>
              <a:rect l="l" t="t" r="r" b="b"/>
              <a:pathLst>
                <a:path w="5121288" h="3432137">
                  <a:moveTo>
                    <a:pt x="399682" y="3432137"/>
                  </a:moveTo>
                  <a:cubicBezTo>
                    <a:pt x="475551" y="3432137"/>
                    <a:pt x="541477" y="3389389"/>
                    <a:pt x="574548" y="3326651"/>
                  </a:cubicBezTo>
                  <a:lnTo>
                    <a:pt x="1976691" y="738289"/>
                  </a:lnTo>
                  <a:lnTo>
                    <a:pt x="3378708" y="3326651"/>
                  </a:lnTo>
                  <a:cubicBezTo>
                    <a:pt x="3411830" y="3389389"/>
                    <a:pt x="3477743" y="3432137"/>
                    <a:pt x="3553625" y="3432137"/>
                  </a:cubicBezTo>
                  <a:lnTo>
                    <a:pt x="3953256" y="3432137"/>
                  </a:lnTo>
                  <a:lnTo>
                    <a:pt x="2151545" y="105524"/>
                  </a:lnTo>
                  <a:cubicBezTo>
                    <a:pt x="2118436" y="42786"/>
                    <a:pt x="2052549" y="0"/>
                    <a:pt x="1976691" y="0"/>
                  </a:cubicBezTo>
                  <a:cubicBezTo>
                    <a:pt x="1901177" y="0"/>
                    <a:pt x="1835531" y="42405"/>
                    <a:pt x="1802282" y="104661"/>
                  </a:cubicBezTo>
                  <a:lnTo>
                    <a:pt x="0" y="3432137"/>
                  </a:lnTo>
                  <a:moveTo>
                    <a:pt x="1167981" y="3432137"/>
                  </a:moveTo>
                  <a:lnTo>
                    <a:pt x="1567650" y="3432137"/>
                  </a:lnTo>
                  <a:cubicBezTo>
                    <a:pt x="1643558" y="3432137"/>
                    <a:pt x="1709433" y="3389389"/>
                    <a:pt x="1742503" y="3326651"/>
                  </a:cubicBezTo>
                  <a:lnTo>
                    <a:pt x="2235187" y="2416848"/>
                  </a:lnTo>
                  <a:lnTo>
                    <a:pt x="1976691" y="1939480"/>
                  </a:lnTo>
                  <a:moveTo>
                    <a:pt x="4546676" y="3326651"/>
                  </a:moveTo>
                  <a:lnTo>
                    <a:pt x="2744635" y="0"/>
                  </a:lnTo>
                  <a:lnTo>
                    <a:pt x="3144418" y="0"/>
                  </a:lnTo>
                  <a:cubicBezTo>
                    <a:pt x="3220288" y="0"/>
                    <a:pt x="3286125" y="42786"/>
                    <a:pt x="3319247" y="105524"/>
                  </a:cubicBezTo>
                  <a:lnTo>
                    <a:pt x="5121288" y="3432137"/>
                  </a:lnTo>
                  <a:lnTo>
                    <a:pt x="4721581" y="3432137"/>
                  </a:lnTo>
                  <a:cubicBezTo>
                    <a:pt x="4645711" y="3432137"/>
                    <a:pt x="4579798" y="3389389"/>
                    <a:pt x="4546676" y="3326651"/>
                  </a:cubicBezTo>
                </a:path>
              </a:pathLst>
            </a:custGeom>
            <a:solidFill>
              <a:schemeClr val="tx2"/>
            </a:solidFill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67230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1"/>
          <a:stretch/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 bwMode="gray">
          <a:xfrm>
            <a:off x="-1" y="4030790"/>
            <a:ext cx="50292001" cy="6027610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15243834" y="0"/>
            <a:ext cx="11750332" cy="10080569"/>
            <a:chOff x="15243834" y="0"/>
            <a:chExt cx="11750332" cy="10080569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11" r="46324"/>
            <a:stretch/>
          </p:blipFill>
          <p:spPr>
            <a:xfrm>
              <a:off x="15243834" y="0"/>
              <a:ext cx="11750332" cy="10058400"/>
            </a:xfrm>
            <a:prstGeom prst="rect">
              <a:avLst/>
            </a:prstGeom>
          </p:spPr>
        </p:pic>
        <p:sp>
          <p:nvSpPr>
            <p:cNvPr id="58" name="Rectangle 57"/>
            <p:cNvSpPr/>
            <p:nvPr/>
          </p:nvSpPr>
          <p:spPr bwMode="gray">
            <a:xfrm>
              <a:off x="15307603" y="4052959"/>
              <a:ext cx="11663141" cy="6027610"/>
            </a:xfrm>
            <a:prstGeom prst="rect">
              <a:avLst/>
            </a:prstGeom>
            <a:gradFill>
              <a:gsLst>
                <a:gs pos="0">
                  <a:schemeClr val="accent4">
                    <a:lumMod val="75000"/>
                    <a:alpha val="0"/>
                  </a:schemeClr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cxnSp>
          <p:nvCxnSpPr>
            <p:cNvPr id="61" name="Straight Connector 60"/>
            <p:cNvCxnSpPr/>
            <p:nvPr/>
          </p:nvCxnSpPr>
          <p:spPr>
            <a:xfrm>
              <a:off x="15264752" y="0"/>
              <a:ext cx="0" cy="10058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/>
          <p:cNvGrpSpPr/>
          <p:nvPr/>
        </p:nvGrpSpPr>
        <p:grpSpPr>
          <a:xfrm>
            <a:off x="26959637" y="0"/>
            <a:ext cx="11661519" cy="10080569"/>
            <a:chOff x="26959637" y="0"/>
            <a:chExt cx="11661519" cy="10080569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690" r="23253"/>
            <a:stretch/>
          </p:blipFill>
          <p:spPr>
            <a:xfrm>
              <a:off x="27001869" y="0"/>
              <a:ext cx="11595865" cy="10058400"/>
            </a:xfrm>
            <a:prstGeom prst="rect">
              <a:avLst/>
            </a:prstGeom>
          </p:spPr>
        </p:pic>
        <p:sp>
          <p:nvSpPr>
            <p:cNvPr id="59" name="Rectangle 58"/>
            <p:cNvSpPr/>
            <p:nvPr/>
          </p:nvSpPr>
          <p:spPr bwMode="gray">
            <a:xfrm>
              <a:off x="26978448" y="4052959"/>
              <a:ext cx="11642708" cy="6027610"/>
            </a:xfrm>
            <a:prstGeom prst="rect">
              <a:avLst/>
            </a:prstGeom>
            <a:gradFill>
              <a:gsLst>
                <a:gs pos="0">
                  <a:schemeClr val="accent3">
                    <a:lumMod val="75000"/>
                    <a:alpha val="0"/>
                  </a:schemeClr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cxnSp>
          <p:nvCxnSpPr>
            <p:cNvPr id="62" name="Straight Connector 61"/>
            <p:cNvCxnSpPr/>
            <p:nvPr/>
          </p:nvCxnSpPr>
          <p:spPr>
            <a:xfrm>
              <a:off x="26959637" y="0"/>
              <a:ext cx="0" cy="10058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/>
          <p:cNvGrpSpPr/>
          <p:nvPr/>
        </p:nvGrpSpPr>
        <p:grpSpPr>
          <a:xfrm>
            <a:off x="38558904" y="0"/>
            <a:ext cx="11764220" cy="10080569"/>
            <a:chOff x="38558904" y="0"/>
            <a:chExt cx="11764220" cy="10080569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670"/>
            <a:stretch/>
          </p:blipFill>
          <p:spPr>
            <a:xfrm>
              <a:off x="38558904" y="0"/>
              <a:ext cx="11733096" cy="10058400"/>
            </a:xfrm>
            <a:prstGeom prst="rect">
              <a:avLst/>
            </a:prstGeom>
          </p:spPr>
        </p:pic>
        <p:sp>
          <p:nvSpPr>
            <p:cNvPr id="60" name="Rectangle 59"/>
            <p:cNvSpPr/>
            <p:nvPr/>
          </p:nvSpPr>
          <p:spPr bwMode="gray">
            <a:xfrm>
              <a:off x="38597734" y="4052959"/>
              <a:ext cx="11725390" cy="6027610"/>
            </a:xfrm>
            <a:prstGeom prst="rect">
              <a:avLst/>
            </a:prstGeom>
            <a:gradFill>
              <a:gsLst>
                <a:gs pos="0">
                  <a:schemeClr val="tx2">
                    <a:lumMod val="75000"/>
                    <a:alpha val="0"/>
                  </a:schemeClr>
                </a:gs>
                <a:gs pos="100000">
                  <a:schemeClr val="tx2">
                    <a:lumMod val="75000"/>
                  </a:schemeClr>
                </a:gs>
              </a:gsLst>
              <a:lin ang="5400000" scaled="1"/>
            </a:gra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cxnSp>
          <p:nvCxnSpPr>
            <p:cNvPr id="63" name="Straight Connector 62"/>
            <p:cNvCxnSpPr/>
            <p:nvPr/>
          </p:nvCxnSpPr>
          <p:spPr>
            <a:xfrm>
              <a:off x="38558904" y="0"/>
              <a:ext cx="0" cy="10058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371600"/>
            <a:ext cx="13106400" cy="2659190"/>
          </a:xfrm>
        </p:spPr>
        <p:txBody>
          <a:bodyPr wrap="square" anchor="t" anchorCtr="0"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Data-Driven Strategies formed the </a:t>
            </a:r>
            <a:r>
              <a:rPr lang="en-US" dirty="0" smtClean="0">
                <a:solidFill>
                  <a:schemeClr val="tx1"/>
                </a:solidFill>
              </a:rPr>
              <a:t>Foundation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17614514" y="5943600"/>
            <a:ext cx="7008972" cy="171739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4800"/>
              </a:spcAft>
            </a:pPr>
            <a:r>
              <a:rPr lang="en-US" sz="6200" dirty="0">
                <a:solidFill>
                  <a:schemeClr val="tx1"/>
                </a:solidFill>
                <a:latin typeface="+mn-lt"/>
              </a:rPr>
              <a:t>The Demand Waterfall</a:t>
            </a: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28813888" y="5943600"/>
            <a:ext cx="7953016" cy="171739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4800"/>
              </a:spcAft>
            </a:pPr>
            <a:r>
              <a:rPr lang="en-US" sz="6200" dirty="0">
                <a:solidFill>
                  <a:schemeClr val="tx1"/>
                </a:solidFill>
                <a:latin typeface="+mn-lt"/>
              </a:rPr>
              <a:t>Building Marketing Mix &amp; Economics Model</a:t>
            </a:r>
          </a:p>
        </p:txBody>
      </p:sp>
      <p:sp>
        <p:nvSpPr>
          <p:cNvPr id="24" name="Title 1"/>
          <p:cNvSpPr txBox="1">
            <a:spLocks/>
          </p:cNvSpPr>
          <p:nvPr/>
        </p:nvSpPr>
        <p:spPr>
          <a:xfrm>
            <a:off x="41398542" y="5943600"/>
            <a:ext cx="6084944" cy="171739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4800"/>
              </a:spcAft>
            </a:pPr>
            <a:r>
              <a:rPr lang="en-US" sz="6200" dirty="0">
                <a:solidFill>
                  <a:schemeClr val="tx1"/>
                </a:solidFill>
                <a:latin typeface="+mn-lt"/>
              </a:rPr>
              <a:t>In-Depth Dashboards</a:t>
            </a:r>
          </a:p>
        </p:txBody>
      </p:sp>
      <p:grpSp>
        <p:nvGrpSpPr>
          <p:cNvPr id="74" name="Group 73"/>
          <p:cNvGrpSpPr/>
          <p:nvPr/>
        </p:nvGrpSpPr>
        <p:grpSpPr>
          <a:xfrm>
            <a:off x="42904793" y="1889324"/>
            <a:ext cx="3072443" cy="2650921"/>
            <a:chOff x="2147655" y="9236902"/>
            <a:chExt cx="2581135" cy="2227018"/>
          </a:xfrm>
        </p:grpSpPr>
        <p:sp>
          <p:nvSpPr>
            <p:cNvPr id="75" name="Freeform 3"/>
            <p:cNvSpPr/>
            <p:nvPr/>
          </p:nvSpPr>
          <p:spPr>
            <a:xfrm>
              <a:off x="2966827" y="11463920"/>
              <a:ext cx="970216" cy="0"/>
            </a:xfrm>
            <a:custGeom>
              <a:avLst/>
              <a:gdLst>
                <a:gd name="connsiteX0" fmla="*/ 0 w 970216"/>
                <a:gd name="connsiteY0" fmla="*/ 0 h 0"/>
                <a:gd name="connsiteX1" fmla="*/ 970216 w 970216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970216">
                  <a:moveTo>
                    <a:pt x="0" y="0"/>
                  </a:moveTo>
                  <a:lnTo>
                    <a:pt x="970216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293901" y="11150503"/>
              <a:ext cx="0" cy="306299"/>
            </a:xfrm>
            <a:custGeom>
              <a:avLst/>
              <a:gdLst>
                <a:gd name="connsiteX0" fmla="*/ 0 w 0"/>
                <a:gd name="connsiteY0" fmla="*/ 306299 h 306299"/>
                <a:gd name="connsiteX1" fmla="*/ 0 w 0"/>
                <a:gd name="connsiteY1" fmla="*/ 0 h 306299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h="306299">
                  <a:moveTo>
                    <a:pt x="0" y="306299"/>
                  </a:move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Freeform 3"/>
            <p:cNvSpPr/>
            <p:nvPr/>
          </p:nvSpPr>
          <p:spPr>
            <a:xfrm>
              <a:off x="3609956" y="11164753"/>
              <a:ext cx="0" cy="292049"/>
            </a:xfrm>
            <a:custGeom>
              <a:avLst/>
              <a:gdLst>
                <a:gd name="connsiteX0" fmla="*/ 0 w 0"/>
                <a:gd name="connsiteY0" fmla="*/ 292049 h 292049"/>
                <a:gd name="connsiteX1" fmla="*/ 0 w 0"/>
                <a:gd name="connsiteY1" fmla="*/ 0 h 292049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h="292049">
                  <a:moveTo>
                    <a:pt x="0" y="292049"/>
                  </a:move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Freeform 3"/>
            <p:cNvSpPr/>
            <p:nvPr/>
          </p:nvSpPr>
          <p:spPr>
            <a:xfrm>
              <a:off x="2387095" y="9420992"/>
              <a:ext cx="178968" cy="178968"/>
            </a:xfrm>
            <a:custGeom>
              <a:avLst/>
              <a:gdLst>
                <a:gd name="connsiteX0" fmla="*/ 178968 w 178968"/>
                <a:gd name="connsiteY0" fmla="*/ 89484 h 178968"/>
                <a:gd name="connsiteX1" fmla="*/ 89484 w 178968"/>
                <a:gd name="connsiteY1" fmla="*/ 0 h 178968"/>
                <a:gd name="connsiteX2" fmla="*/ 0 w 178968"/>
                <a:gd name="connsiteY2" fmla="*/ 89484 h 178968"/>
                <a:gd name="connsiteX3" fmla="*/ 89484 w 178968"/>
                <a:gd name="connsiteY3" fmla="*/ 178968 h 178968"/>
                <a:gd name="connsiteX4" fmla="*/ 178968 w 178968"/>
                <a:gd name="connsiteY4" fmla="*/ 89484 h 17896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78968" h="178968">
                  <a:moveTo>
                    <a:pt x="178968" y="89484"/>
                  </a:moveTo>
                  <a:cubicBezTo>
                    <a:pt x="178968" y="40069"/>
                    <a:pt x="138913" y="0"/>
                    <a:pt x="89484" y="0"/>
                  </a:cubicBezTo>
                  <a:cubicBezTo>
                    <a:pt x="40069" y="0"/>
                    <a:pt x="0" y="40069"/>
                    <a:pt x="0" y="89484"/>
                  </a:cubicBezTo>
                  <a:cubicBezTo>
                    <a:pt x="0" y="138913"/>
                    <a:pt x="40069" y="178968"/>
                    <a:pt x="89484" y="178968"/>
                  </a:cubicBezTo>
                  <a:cubicBezTo>
                    <a:pt x="138913" y="178968"/>
                    <a:pt x="178968" y="138913"/>
                    <a:pt x="178968" y="89484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Freeform 3"/>
            <p:cNvSpPr/>
            <p:nvPr/>
          </p:nvSpPr>
          <p:spPr>
            <a:xfrm>
              <a:off x="2664343" y="9420992"/>
              <a:ext cx="178968" cy="178968"/>
            </a:xfrm>
            <a:custGeom>
              <a:avLst/>
              <a:gdLst>
                <a:gd name="connsiteX0" fmla="*/ 178968 w 178968"/>
                <a:gd name="connsiteY0" fmla="*/ 89484 h 178968"/>
                <a:gd name="connsiteX1" fmla="*/ 89484 w 178968"/>
                <a:gd name="connsiteY1" fmla="*/ 0 h 178968"/>
                <a:gd name="connsiteX2" fmla="*/ 0 w 178968"/>
                <a:gd name="connsiteY2" fmla="*/ 89484 h 178968"/>
                <a:gd name="connsiteX3" fmla="*/ 89484 w 178968"/>
                <a:gd name="connsiteY3" fmla="*/ 178968 h 178968"/>
                <a:gd name="connsiteX4" fmla="*/ 178968 w 178968"/>
                <a:gd name="connsiteY4" fmla="*/ 89484 h 17896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78968" h="178968">
                  <a:moveTo>
                    <a:pt x="178968" y="89484"/>
                  </a:moveTo>
                  <a:cubicBezTo>
                    <a:pt x="178968" y="40069"/>
                    <a:pt x="138900" y="0"/>
                    <a:pt x="89484" y="0"/>
                  </a:cubicBezTo>
                  <a:cubicBezTo>
                    <a:pt x="40056" y="0"/>
                    <a:pt x="0" y="40069"/>
                    <a:pt x="0" y="89484"/>
                  </a:cubicBezTo>
                  <a:cubicBezTo>
                    <a:pt x="0" y="138913"/>
                    <a:pt x="40056" y="178968"/>
                    <a:pt x="89484" y="178968"/>
                  </a:cubicBezTo>
                  <a:cubicBezTo>
                    <a:pt x="138900" y="178968"/>
                    <a:pt x="178968" y="138913"/>
                    <a:pt x="178968" y="89484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Freeform 3"/>
            <p:cNvSpPr/>
            <p:nvPr/>
          </p:nvSpPr>
          <p:spPr>
            <a:xfrm>
              <a:off x="2941585" y="9420992"/>
              <a:ext cx="178968" cy="178968"/>
            </a:xfrm>
            <a:custGeom>
              <a:avLst/>
              <a:gdLst>
                <a:gd name="connsiteX0" fmla="*/ 178968 w 178968"/>
                <a:gd name="connsiteY0" fmla="*/ 89484 h 178968"/>
                <a:gd name="connsiteX1" fmla="*/ 89484 w 178968"/>
                <a:gd name="connsiteY1" fmla="*/ 0 h 178968"/>
                <a:gd name="connsiteX2" fmla="*/ 0 w 178968"/>
                <a:gd name="connsiteY2" fmla="*/ 89484 h 178968"/>
                <a:gd name="connsiteX3" fmla="*/ 89484 w 178968"/>
                <a:gd name="connsiteY3" fmla="*/ 178968 h 178968"/>
                <a:gd name="connsiteX4" fmla="*/ 178968 w 178968"/>
                <a:gd name="connsiteY4" fmla="*/ 89484 h 17896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78968" h="178968">
                  <a:moveTo>
                    <a:pt x="178968" y="89484"/>
                  </a:moveTo>
                  <a:cubicBezTo>
                    <a:pt x="178968" y="40069"/>
                    <a:pt x="138913" y="0"/>
                    <a:pt x="89484" y="0"/>
                  </a:cubicBezTo>
                  <a:cubicBezTo>
                    <a:pt x="40069" y="0"/>
                    <a:pt x="0" y="40069"/>
                    <a:pt x="0" y="89484"/>
                  </a:cubicBezTo>
                  <a:cubicBezTo>
                    <a:pt x="0" y="138913"/>
                    <a:pt x="40069" y="178968"/>
                    <a:pt x="89484" y="178968"/>
                  </a:cubicBezTo>
                  <a:cubicBezTo>
                    <a:pt x="138913" y="178968"/>
                    <a:pt x="178968" y="138913"/>
                    <a:pt x="178968" y="89484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Freeform 3"/>
            <p:cNvSpPr/>
            <p:nvPr/>
          </p:nvSpPr>
          <p:spPr>
            <a:xfrm>
              <a:off x="2147655" y="9236902"/>
              <a:ext cx="2581135" cy="1886128"/>
            </a:xfrm>
            <a:custGeom>
              <a:avLst/>
              <a:gdLst>
                <a:gd name="connsiteX0" fmla="*/ 156997 w 2581135"/>
                <a:gd name="connsiteY0" fmla="*/ 1886128 h 1886128"/>
                <a:gd name="connsiteX1" fmla="*/ 0 w 2581135"/>
                <a:gd name="connsiteY1" fmla="*/ 1744650 h 1886128"/>
                <a:gd name="connsiteX2" fmla="*/ 0 w 2581135"/>
                <a:gd name="connsiteY2" fmla="*/ 141491 h 1886128"/>
                <a:gd name="connsiteX3" fmla="*/ 156997 w 2581135"/>
                <a:gd name="connsiteY3" fmla="*/ 0 h 1886128"/>
                <a:gd name="connsiteX4" fmla="*/ 2424138 w 2581135"/>
                <a:gd name="connsiteY4" fmla="*/ 0 h 1886128"/>
                <a:gd name="connsiteX5" fmla="*/ 2581135 w 2581135"/>
                <a:gd name="connsiteY5" fmla="*/ 141491 h 1886128"/>
                <a:gd name="connsiteX6" fmla="*/ 2581135 w 2581135"/>
                <a:gd name="connsiteY6" fmla="*/ 1744650 h 1886128"/>
                <a:gd name="connsiteX7" fmla="*/ 2424138 w 2581135"/>
                <a:gd name="connsiteY7" fmla="*/ 1886128 h 1886128"/>
                <a:gd name="connsiteX8" fmla="*/ 156997 w 2581135"/>
                <a:gd name="connsiteY8" fmla="*/ 1886128 h 188612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  <a:cxn ang="8">
                  <a:pos x="connsiteX8" y="connsiteY8"/>
                </a:cxn>
              </a:cxnLst>
              <a:rect l="l" t="t" r="r" b="b"/>
              <a:pathLst>
                <a:path w="2581135" h="1886128">
                  <a:moveTo>
                    <a:pt x="156997" y="1886128"/>
                  </a:moveTo>
                  <a:cubicBezTo>
                    <a:pt x="70294" y="1886128"/>
                    <a:pt x="0" y="1822793"/>
                    <a:pt x="0" y="1744650"/>
                  </a:cubicBezTo>
                  <a:lnTo>
                    <a:pt x="0" y="141491"/>
                  </a:lnTo>
                  <a:cubicBezTo>
                    <a:pt x="0" y="63360"/>
                    <a:pt x="70294" y="0"/>
                    <a:pt x="156997" y="0"/>
                  </a:cubicBezTo>
                  <a:lnTo>
                    <a:pt x="2424138" y="0"/>
                  </a:lnTo>
                  <a:cubicBezTo>
                    <a:pt x="2510841" y="0"/>
                    <a:pt x="2581135" y="63360"/>
                    <a:pt x="2581135" y="141491"/>
                  </a:cubicBezTo>
                  <a:lnTo>
                    <a:pt x="2581135" y="1744650"/>
                  </a:lnTo>
                  <a:cubicBezTo>
                    <a:pt x="2581135" y="1822793"/>
                    <a:pt x="2510841" y="1886128"/>
                    <a:pt x="2424138" y="1886128"/>
                  </a:cubicBezTo>
                  <a:lnTo>
                    <a:pt x="156997" y="1886128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Freeform 3"/>
            <p:cNvSpPr/>
            <p:nvPr/>
          </p:nvSpPr>
          <p:spPr>
            <a:xfrm>
              <a:off x="2436675" y="9798807"/>
              <a:ext cx="408577" cy="472415"/>
            </a:xfrm>
            <a:custGeom>
              <a:avLst/>
              <a:gdLst>
                <a:gd name="connsiteX0" fmla="*/ 408577 w 408577"/>
                <a:gd name="connsiteY0" fmla="*/ 408508 h 472415"/>
                <a:gd name="connsiteX1" fmla="*/ 5086 w 408577"/>
                <a:gd name="connsiteY1" fmla="*/ 472415 h 472415"/>
                <a:gd name="connsiteX2" fmla="*/ 344671 w 408577"/>
                <a:gd name="connsiteY2" fmla="*/ 5029 h 472415"/>
                <a:gd name="connsiteX3" fmla="*/ 408577 w 408577"/>
                <a:gd name="connsiteY3" fmla="*/ 0 h 472415"/>
                <a:gd name="connsiteX4" fmla="*/ 408577 w 408577"/>
                <a:gd name="connsiteY4" fmla="*/ 408508 h 472415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408577" h="472415">
                  <a:moveTo>
                    <a:pt x="408577" y="408508"/>
                  </a:moveTo>
                  <a:lnTo>
                    <a:pt x="5086" y="472415"/>
                  </a:lnTo>
                  <a:cubicBezTo>
                    <a:pt x="-30195" y="249580"/>
                    <a:pt x="121837" y="40323"/>
                    <a:pt x="344671" y="5029"/>
                  </a:cubicBezTo>
                  <a:cubicBezTo>
                    <a:pt x="364724" y="1854"/>
                    <a:pt x="388270" y="0"/>
                    <a:pt x="408577" y="0"/>
                  </a:cubicBezTo>
                  <a:lnTo>
                    <a:pt x="408577" y="408508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Freeform 3"/>
            <p:cNvSpPr/>
            <p:nvPr/>
          </p:nvSpPr>
          <p:spPr>
            <a:xfrm>
              <a:off x="2441760" y="10207315"/>
              <a:ext cx="625983" cy="408562"/>
            </a:xfrm>
            <a:custGeom>
              <a:avLst/>
              <a:gdLst>
                <a:gd name="connsiteX0" fmla="*/ 403492 w 625983"/>
                <a:gd name="connsiteY0" fmla="*/ 0 h 408562"/>
                <a:gd name="connsiteX1" fmla="*/ 625983 w 625983"/>
                <a:gd name="connsiteY1" fmla="*/ 342621 h 408562"/>
                <a:gd name="connsiteX2" fmla="*/ 60884 w 625983"/>
                <a:gd name="connsiteY2" fmla="*/ 222504 h 408562"/>
                <a:gd name="connsiteX3" fmla="*/ 0 w 625983"/>
                <a:gd name="connsiteY3" fmla="*/ 63906 h 408562"/>
                <a:gd name="connsiteX4" fmla="*/ 403492 w 625983"/>
                <a:gd name="connsiteY4" fmla="*/ 0 h 40856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625983" h="408562">
                  <a:moveTo>
                    <a:pt x="403492" y="0"/>
                  </a:moveTo>
                  <a:lnTo>
                    <a:pt x="625983" y="342621"/>
                  </a:lnTo>
                  <a:cubicBezTo>
                    <a:pt x="436766" y="465480"/>
                    <a:pt x="183756" y="411709"/>
                    <a:pt x="60884" y="222504"/>
                  </a:cubicBezTo>
                  <a:cubicBezTo>
                    <a:pt x="27457" y="171031"/>
                    <a:pt x="9601" y="124523"/>
                    <a:pt x="0" y="63906"/>
                  </a:cubicBezTo>
                  <a:lnTo>
                    <a:pt x="403492" y="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Freeform 3"/>
            <p:cNvSpPr/>
            <p:nvPr/>
          </p:nvSpPr>
          <p:spPr>
            <a:xfrm>
              <a:off x="2845252" y="9798807"/>
              <a:ext cx="408508" cy="751129"/>
            </a:xfrm>
            <a:custGeom>
              <a:avLst/>
              <a:gdLst>
                <a:gd name="connsiteX0" fmla="*/ 0 w 408508"/>
                <a:gd name="connsiteY0" fmla="*/ 408508 h 751129"/>
                <a:gd name="connsiteX1" fmla="*/ 0 w 408508"/>
                <a:gd name="connsiteY1" fmla="*/ 0 h 751129"/>
                <a:gd name="connsiteX2" fmla="*/ 408508 w 408508"/>
                <a:gd name="connsiteY2" fmla="*/ 408508 h 751129"/>
                <a:gd name="connsiteX3" fmla="*/ 222491 w 408508"/>
                <a:gd name="connsiteY3" fmla="*/ 751129 h 751129"/>
                <a:gd name="connsiteX4" fmla="*/ 0 w 408508"/>
                <a:gd name="connsiteY4" fmla="*/ 408508 h 751129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408508" h="751129">
                  <a:moveTo>
                    <a:pt x="0" y="408508"/>
                  </a:moveTo>
                  <a:lnTo>
                    <a:pt x="0" y="0"/>
                  </a:lnTo>
                  <a:cubicBezTo>
                    <a:pt x="225616" y="0"/>
                    <a:pt x="408508" y="182893"/>
                    <a:pt x="408508" y="408508"/>
                  </a:cubicBezTo>
                  <a:cubicBezTo>
                    <a:pt x="408508" y="552006"/>
                    <a:pt x="342837" y="672960"/>
                    <a:pt x="222491" y="751129"/>
                  </a:cubicBezTo>
                  <a:lnTo>
                    <a:pt x="0" y="408508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Freeform 3"/>
            <p:cNvSpPr/>
            <p:nvPr/>
          </p:nvSpPr>
          <p:spPr>
            <a:xfrm>
              <a:off x="3477692" y="10065207"/>
              <a:ext cx="212319" cy="538061"/>
            </a:xfrm>
            <a:custGeom>
              <a:avLst/>
              <a:gdLst>
                <a:gd name="connsiteX0" fmla="*/ 0 w 212319"/>
                <a:gd name="connsiteY0" fmla="*/ 538061 h 538061"/>
                <a:gd name="connsiteX1" fmla="*/ 212319 w 212319"/>
                <a:gd name="connsiteY1" fmla="*/ 538061 h 538061"/>
                <a:gd name="connsiteX2" fmla="*/ 212319 w 212319"/>
                <a:gd name="connsiteY2" fmla="*/ 0 h 538061"/>
                <a:gd name="connsiteX3" fmla="*/ 0 w 212319"/>
                <a:gd name="connsiteY3" fmla="*/ 0 h 538061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212319" h="538061">
                  <a:moveTo>
                    <a:pt x="0" y="538061"/>
                  </a:moveTo>
                  <a:lnTo>
                    <a:pt x="212319" y="538061"/>
                  </a:lnTo>
                  <a:lnTo>
                    <a:pt x="21231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Freeform 3"/>
            <p:cNvSpPr/>
            <p:nvPr/>
          </p:nvSpPr>
          <p:spPr>
            <a:xfrm>
              <a:off x="3815474" y="9865500"/>
              <a:ext cx="212319" cy="737768"/>
            </a:xfrm>
            <a:custGeom>
              <a:avLst/>
              <a:gdLst>
                <a:gd name="connsiteX0" fmla="*/ 0 w 212319"/>
                <a:gd name="connsiteY0" fmla="*/ 737768 h 737768"/>
                <a:gd name="connsiteX1" fmla="*/ 212319 w 212319"/>
                <a:gd name="connsiteY1" fmla="*/ 737768 h 737768"/>
                <a:gd name="connsiteX2" fmla="*/ 212319 w 212319"/>
                <a:gd name="connsiteY2" fmla="*/ 0 h 737768"/>
                <a:gd name="connsiteX3" fmla="*/ 0 w 212319"/>
                <a:gd name="connsiteY3" fmla="*/ 0 h 73776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212319" h="737768">
                  <a:moveTo>
                    <a:pt x="0" y="737768"/>
                  </a:moveTo>
                  <a:lnTo>
                    <a:pt x="212319" y="737768"/>
                  </a:lnTo>
                  <a:lnTo>
                    <a:pt x="21231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Freeform 3"/>
            <p:cNvSpPr/>
            <p:nvPr/>
          </p:nvSpPr>
          <p:spPr>
            <a:xfrm>
              <a:off x="4153256" y="9589643"/>
              <a:ext cx="212319" cy="1013625"/>
            </a:xfrm>
            <a:custGeom>
              <a:avLst/>
              <a:gdLst>
                <a:gd name="connsiteX0" fmla="*/ 0 w 212319"/>
                <a:gd name="connsiteY0" fmla="*/ 1013625 h 1013625"/>
                <a:gd name="connsiteX1" fmla="*/ 212319 w 212319"/>
                <a:gd name="connsiteY1" fmla="*/ 1013625 h 1013625"/>
                <a:gd name="connsiteX2" fmla="*/ 212319 w 212319"/>
                <a:gd name="connsiteY2" fmla="*/ 0 h 1013625"/>
                <a:gd name="connsiteX3" fmla="*/ 0 w 212319"/>
                <a:gd name="connsiteY3" fmla="*/ 0 h 1013625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212319" h="1013625">
                  <a:moveTo>
                    <a:pt x="0" y="1013625"/>
                  </a:moveTo>
                  <a:lnTo>
                    <a:pt x="212319" y="1013625"/>
                  </a:lnTo>
                  <a:lnTo>
                    <a:pt x="21231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Freeform 3"/>
            <p:cNvSpPr/>
            <p:nvPr/>
          </p:nvSpPr>
          <p:spPr>
            <a:xfrm>
              <a:off x="2446183" y="10792408"/>
              <a:ext cx="1948866" cy="0"/>
            </a:xfrm>
            <a:custGeom>
              <a:avLst/>
              <a:gdLst>
                <a:gd name="connsiteX0" fmla="*/ 0 w 1948866"/>
                <a:gd name="connsiteY0" fmla="*/ 0 h 0"/>
                <a:gd name="connsiteX1" fmla="*/ 1948866 w 1948866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1948866">
                  <a:moveTo>
                    <a:pt x="0" y="0"/>
                  </a:moveTo>
                  <a:lnTo>
                    <a:pt x="1948866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Freeform 3"/>
            <p:cNvSpPr/>
            <p:nvPr/>
          </p:nvSpPr>
          <p:spPr>
            <a:xfrm>
              <a:off x="2446183" y="10936002"/>
              <a:ext cx="1948866" cy="0"/>
            </a:xfrm>
            <a:custGeom>
              <a:avLst/>
              <a:gdLst>
                <a:gd name="connsiteX0" fmla="*/ 0 w 1948866"/>
                <a:gd name="connsiteY0" fmla="*/ 0 h 0"/>
                <a:gd name="connsiteX1" fmla="*/ 1948866 w 1948866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1948866">
                  <a:moveTo>
                    <a:pt x="0" y="0"/>
                  </a:moveTo>
                  <a:lnTo>
                    <a:pt x="1948866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19787759" y="1614233"/>
            <a:ext cx="2662483" cy="3201102"/>
            <a:chOff x="7607003" y="9558189"/>
            <a:chExt cx="2298687" cy="2763710"/>
          </a:xfrm>
        </p:grpSpPr>
        <p:sp>
          <p:nvSpPr>
            <p:cNvPr id="118" name="Freeform 3"/>
            <p:cNvSpPr/>
            <p:nvPr/>
          </p:nvSpPr>
          <p:spPr>
            <a:xfrm>
              <a:off x="7607003" y="9558189"/>
              <a:ext cx="2298687" cy="2763710"/>
            </a:xfrm>
            <a:custGeom>
              <a:avLst/>
              <a:gdLst>
                <a:gd name="connsiteX0" fmla="*/ 2298687 w 2298687"/>
                <a:gd name="connsiteY0" fmla="*/ 0 h 2763710"/>
                <a:gd name="connsiteX1" fmla="*/ 0 w 2298687"/>
                <a:gd name="connsiteY1" fmla="*/ 0 h 2763710"/>
                <a:gd name="connsiteX2" fmla="*/ 976668 w 2298687"/>
                <a:gd name="connsiteY2" fmla="*/ 1230757 h 2763710"/>
                <a:gd name="connsiteX3" fmla="*/ 976668 w 2298687"/>
                <a:gd name="connsiteY3" fmla="*/ 2763710 h 2763710"/>
                <a:gd name="connsiteX4" fmla="*/ 1322019 w 2298687"/>
                <a:gd name="connsiteY4" fmla="*/ 2396084 h 2763710"/>
                <a:gd name="connsiteX5" fmla="*/ 1322019 w 2298687"/>
                <a:gd name="connsiteY5" fmla="*/ 1230757 h 2763710"/>
                <a:gd name="connsiteX6" fmla="*/ 2298687 w 2298687"/>
                <a:gd name="connsiteY6" fmla="*/ 0 h 276371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</a:cxnLst>
              <a:rect l="l" t="t" r="r" b="b"/>
              <a:pathLst>
                <a:path w="2298687" h="2763710">
                  <a:moveTo>
                    <a:pt x="2298687" y="0"/>
                  </a:moveTo>
                  <a:lnTo>
                    <a:pt x="0" y="0"/>
                  </a:lnTo>
                  <a:lnTo>
                    <a:pt x="976668" y="1230757"/>
                  </a:lnTo>
                  <a:lnTo>
                    <a:pt x="976668" y="2763710"/>
                  </a:lnTo>
                  <a:lnTo>
                    <a:pt x="1322019" y="2396084"/>
                  </a:lnTo>
                  <a:lnTo>
                    <a:pt x="1322019" y="1230757"/>
                  </a:lnTo>
                  <a:lnTo>
                    <a:pt x="2298687" y="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Freeform 3"/>
            <p:cNvSpPr/>
            <p:nvPr/>
          </p:nvSpPr>
          <p:spPr>
            <a:xfrm>
              <a:off x="7777541" y="9759615"/>
              <a:ext cx="456756" cy="0"/>
            </a:xfrm>
            <a:custGeom>
              <a:avLst/>
              <a:gdLst>
                <a:gd name="connsiteX0" fmla="*/ 0 w 456756"/>
                <a:gd name="connsiteY0" fmla="*/ 0 h 0"/>
                <a:gd name="connsiteX1" fmla="*/ 456756 w 456756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456756">
                  <a:moveTo>
                    <a:pt x="0" y="0"/>
                  </a:moveTo>
                  <a:lnTo>
                    <a:pt x="456756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Freeform 3"/>
            <p:cNvSpPr/>
            <p:nvPr/>
          </p:nvSpPr>
          <p:spPr>
            <a:xfrm>
              <a:off x="7950002" y="9969276"/>
              <a:ext cx="456756" cy="0"/>
            </a:xfrm>
            <a:custGeom>
              <a:avLst/>
              <a:gdLst>
                <a:gd name="connsiteX0" fmla="*/ 0 w 456756"/>
                <a:gd name="connsiteY0" fmla="*/ 0 h 0"/>
                <a:gd name="connsiteX1" fmla="*/ 456756 w 456756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456756">
                  <a:moveTo>
                    <a:pt x="0" y="0"/>
                  </a:moveTo>
                  <a:lnTo>
                    <a:pt x="456756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Freeform 3"/>
            <p:cNvSpPr/>
            <p:nvPr/>
          </p:nvSpPr>
          <p:spPr>
            <a:xfrm>
              <a:off x="8105558" y="10178938"/>
              <a:ext cx="456756" cy="0"/>
            </a:xfrm>
            <a:custGeom>
              <a:avLst/>
              <a:gdLst>
                <a:gd name="connsiteX0" fmla="*/ 0 w 456756"/>
                <a:gd name="connsiteY0" fmla="*/ 0 h 0"/>
                <a:gd name="connsiteX1" fmla="*/ 456756 w 456756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456756">
                  <a:moveTo>
                    <a:pt x="0" y="0"/>
                  </a:moveTo>
                  <a:lnTo>
                    <a:pt x="456756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Freeform 3"/>
            <p:cNvSpPr/>
            <p:nvPr/>
          </p:nvSpPr>
          <p:spPr>
            <a:xfrm>
              <a:off x="8271253" y="10388600"/>
              <a:ext cx="456756" cy="0"/>
            </a:xfrm>
            <a:custGeom>
              <a:avLst/>
              <a:gdLst>
                <a:gd name="connsiteX0" fmla="*/ 0 w 456756"/>
                <a:gd name="connsiteY0" fmla="*/ 0 h 0"/>
                <a:gd name="connsiteX1" fmla="*/ 456756 w 456756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456756">
                  <a:moveTo>
                    <a:pt x="0" y="0"/>
                  </a:moveTo>
                  <a:lnTo>
                    <a:pt x="456756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30633304" y="1234916"/>
            <a:ext cx="4314185" cy="3959736"/>
            <a:chOff x="11798038" y="8767138"/>
            <a:chExt cx="4314185" cy="3959736"/>
          </a:xfrm>
        </p:grpSpPr>
        <p:sp>
          <p:nvSpPr>
            <p:cNvPr id="124" name="Freeform 3"/>
            <p:cNvSpPr/>
            <p:nvPr/>
          </p:nvSpPr>
          <p:spPr>
            <a:xfrm>
              <a:off x="13226684" y="10193613"/>
              <a:ext cx="1415783" cy="1415771"/>
            </a:xfrm>
            <a:custGeom>
              <a:avLst/>
              <a:gdLst>
                <a:gd name="connsiteX0" fmla="*/ 1415783 w 1415783"/>
                <a:gd name="connsiteY0" fmla="*/ 707885 h 1415771"/>
                <a:gd name="connsiteX1" fmla="*/ 707898 w 1415783"/>
                <a:gd name="connsiteY1" fmla="*/ 1415771 h 1415771"/>
                <a:gd name="connsiteX2" fmla="*/ 0 w 1415783"/>
                <a:gd name="connsiteY2" fmla="*/ 707885 h 1415771"/>
                <a:gd name="connsiteX3" fmla="*/ 707898 w 1415783"/>
                <a:gd name="connsiteY3" fmla="*/ 0 h 1415771"/>
                <a:gd name="connsiteX4" fmla="*/ 1415783 w 1415783"/>
                <a:gd name="connsiteY4" fmla="*/ 707885 h 1415771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415783" h="1415771">
                  <a:moveTo>
                    <a:pt x="1415783" y="707885"/>
                  </a:moveTo>
                  <a:cubicBezTo>
                    <a:pt x="1415783" y="1098842"/>
                    <a:pt x="1098842" y="1415771"/>
                    <a:pt x="707898" y="1415771"/>
                  </a:cubicBezTo>
                  <a:cubicBezTo>
                    <a:pt x="316941" y="1415771"/>
                    <a:pt x="0" y="1098842"/>
                    <a:pt x="0" y="707885"/>
                  </a:cubicBezTo>
                  <a:cubicBezTo>
                    <a:pt x="0" y="316929"/>
                    <a:pt x="316941" y="0"/>
                    <a:pt x="707898" y="0"/>
                  </a:cubicBezTo>
                  <a:cubicBezTo>
                    <a:pt x="1098842" y="0"/>
                    <a:pt x="1415783" y="316929"/>
                    <a:pt x="1415783" y="707885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Freeform 3"/>
            <p:cNvSpPr/>
            <p:nvPr/>
          </p:nvSpPr>
          <p:spPr>
            <a:xfrm>
              <a:off x="13411260" y="8767138"/>
              <a:ext cx="1038733" cy="694982"/>
            </a:xfrm>
            <a:custGeom>
              <a:avLst/>
              <a:gdLst>
                <a:gd name="connsiteX0" fmla="*/ 970585 w 1038733"/>
                <a:gd name="connsiteY0" fmla="*/ 694982 h 694982"/>
                <a:gd name="connsiteX1" fmla="*/ 68148 w 1038733"/>
                <a:gd name="connsiteY1" fmla="*/ 694982 h 694982"/>
                <a:gd name="connsiteX2" fmla="*/ 0 w 1038733"/>
                <a:gd name="connsiteY2" fmla="*/ 626834 h 694982"/>
                <a:gd name="connsiteX3" fmla="*/ 0 w 1038733"/>
                <a:gd name="connsiteY3" fmla="*/ 68161 h 694982"/>
                <a:gd name="connsiteX4" fmla="*/ 68148 w 1038733"/>
                <a:gd name="connsiteY4" fmla="*/ 0 h 694982"/>
                <a:gd name="connsiteX5" fmla="*/ 970585 w 1038733"/>
                <a:gd name="connsiteY5" fmla="*/ 0 h 694982"/>
                <a:gd name="connsiteX6" fmla="*/ 1038733 w 1038733"/>
                <a:gd name="connsiteY6" fmla="*/ 68161 h 694982"/>
                <a:gd name="connsiteX7" fmla="*/ 1038733 w 1038733"/>
                <a:gd name="connsiteY7" fmla="*/ 626834 h 694982"/>
                <a:gd name="connsiteX8" fmla="*/ 970585 w 1038733"/>
                <a:gd name="connsiteY8" fmla="*/ 694982 h 69498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  <a:cxn ang="8">
                  <a:pos x="connsiteX8" y="connsiteY8"/>
                </a:cxn>
              </a:cxnLst>
              <a:rect l="l" t="t" r="r" b="b"/>
              <a:pathLst>
                <a:path w="1038733" h="694982">
                  <a:moveTo>
                    <a:pt x="970585" y="694982"/>
                  </a:moveTo>
                  <a:lnTo>
                    <a:pt x="68148" y="694982"/>
                  </a:lnTo>
                  <a:cubicBezTo>
                    <a:pt x="30658" y="694982"/>
                    <a:pt x="0" y="664324"/>
                    <a:pt x="0" y="626834"/>
                  </a:cubicBezTo>
                  <a:lnTo>
                    <a:pt x="0" y="68161"/>
                  </a:lnTo>
                  <a:cubicBezTo>
                    <a:pt x="0" y="30670"/>
                    <a:pt x="30658" y="0"/>
                    <a:pt x="68148" y="0"/>
                  </a:cubicBezTo>
                  <a:lnTo>
                    <a:pt x="970585" y="0"/>
                  </a:lnTo>
                  <a:cubicBezTo>
                    <a:pt x="1008062" y="0"/>
                    <a:pt x="1038733" y="30670"/>
                    <a:pt x="1038733" y="68161"/>
                  </a:cubicBezTo>
                  <a:lnTo>
                    <a:pt x="1038733" y="626834"/>
                  </a:lnTo>
                  <a:cubicBezTo>
                    <a:pt x="1038733" y="664324"/>
                    <a:pt x="1008062" y="694982"/>
                    <a:pt x="970585" y="694982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Freeform 3"/>
            <p:cNvSpPr/>
            <p:nvPr/>
          </p:nvSpPr>
          <p:spPr>
            <a:xfrm>
              <a:off x="13321022" y="9559267"/>
              <a:ext cx="1219200" cy="0"/>
            </a:xfrm>
            <a:custGeom>
              <a:avLst/>
              <a:gdLst>
                <a:gd name="connsiteX0" fmla="*/ 0 w 1219200"/>
                <a:gd name="connsiteY0" fmla="*/ 0 h 0"/>
                <a:gd name="connsiteX1" fmla="*/ 1219200 w 12192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1219200">
                  <a:moveTo>
                    <a:pt x="0" y="0"/>
                  </a:moveTo>
                  <a:lnTo>
                    <a:pt x="121920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Freeform 3"/>
            <p:cNvSpPr/>
            <p:nvPr/>
          </p:nvSpPr>
          <p:spPr>
            <a:xfrm>
              <a:off x="13668883" y="10530790"/>
              <a:ext cx="512610" cy="764184"/>
            </a:xfrm>
            <a:custGeom>
              <a:avLst/>
              <a:gdLst>
                <a:gd name="connsiteX0" fmla="*/ 0 w 512610"/>
                <a:gd name="connsiteY0" fmla="*/ 625056 h 764184"/>
                <a:gd name="connsiteX1" fmla="*/ 250355 w 512610"/>
                <a:gd name="connsiteY1" fmla="*/ 764184 h 764184"/>
                <a:gd name="connsiteX2" fmla="*/ 275933 w 512610"/>
                <a:gd name="connsiteY2" fmla="*/ 764184 h 764184"/>
                <a:gd name="connsiteX3" fmla="*/ 512610 w 512610"/>
                <a:gd name="connsiteY3" fmla="*/ 594360 h 764184"/>
                <a:gd name="connsiteX4" fmla="*/ 275933 w 512610"/>
                <a:gd name="connsiteY4" fmla="*/ 388747 h 764184"/>
                <a:gd name="connsiteX5" fmla="*/ 250355 w 512610"/>
                <a:gd name="connsiteY5" fmla="*/ 379539 h 764184"/>
                <a:gd name="connsiteX6" fmla="*/ 43701 w 512610"/>
                <a:gd name="connsiteY6" fmla="*/ 172885 h 764184"/>
                <a:gd name="connsiteX7" fmla="*/ 250355 w 512610"/>
                <a:gd name="connsiteY7" fmla="*/ 0 h 764184"/>
                <a:gd name="connsiteX8" fmla="*/ 275933 w 512610"/>
                <a:gd name="connsiteY8" fmla="*/ 0 h 764184"/>
                <a:gd name="connsiteX9" fmla="*/ 475424 w 512610"/>
                <a:gd name="connsiteY9" fmla="*/ 118669 h 76418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  <a:cxn ang="8">
                  <a:pos x="connsiteX8" y="connsiteY8"/>
                </a:cxn>
                <a:cxn ang="9">
                  <a:pos x="connsiteX9" y="connsiteY9"/>
                </a:cxn>
              </a:cxnLst>
              <a:rect l="l" t="t" r="r" b="b"/>
              <a:pathLst>
                <a:path w="512610" h="764184">
                  <a:moveTo>
                    <a:pt x="0" y="625056"/>
                  </a:moveTo>
                  <a:cubicBezTo>
                    <a:pt x="36830" y="707923"/>
                    <a:pt x="131686" y="758050"/>
                    <a:pt x="250355" y="764184"/>
                  </a:cubicBezTo>
                  <a:lnTo>
                    <a:pt x="275933" y="764184"/>
                  </a:lnTo>
                  <a:cubicBezTo>
                    <a:pt x="406870" y="763156"/>
                    <a:pt x="512610" y="696671"/>
                    <a:pt x="512610" y="594360"/>
                  </a:cubicBezTo>
                  <a:cubicBezTo>
                    <a:pt x="512610" y="485927"/>
                    <a:pt x="437566" y="440919"/>
                    <a:pt x="275933" y="388747"/>
                  </a:cubicBezTo>
                  <a:lnTo>
                    <a:pt x="250355" y="379539"/>
                  </a:lnTo>
                  <a:cubicBezTo>
                    <a:pt x="90754" y="327368"/>
                    <a:pt x="43701" y="284404"/>
                    <a:pt x="43701" y="172885"/>
                  </a:cubicBezTo>
                  <a:cubicBezTo>
                    <a:pt x="43701" y="84912"/>
                    <a:pt x="119405" y="4089"/>
                    <a:pt x="250355" y="0"/>
                  </a:cubicBezTo>
                  <a:lnTo>
                    <a:pt x="275933" y="0"/>
                  </a:lnTo>
                  <a:cubicBezTo>
                    <a:pt x="375158" y="5118"/>
                    <a:pt x="437566" y="54216"/>
                    <a:pt x="475424" y="118669"/>
                  </a:cubicBez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Freeform 3"/>
            <p:cNvSpPr/>
            <p:nvPr/>
          </p:nvSpPr>
          <p:spPr>
            <a:xfrm>
              <a:off x="13935608" y="10445118"/>
              <a:ext cx="0" cy="935520"/>
            </a:xfrm>
            <a:custGeom>
              <a:avLst/>
              <a:gdLst>
                <a:gd name="connsiteX0" fmla="*/ 0 w 0"/>
                <a:gd name="connsiteY0" fmla="*/ 0 h 935520"/>
                <a:gd name="connsiteX1" fmla="*/ 0 w 0"/>
                <a:gd name="connsiteY1" fmla="*/ 935520 h 93552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h="935520">
                  <a:moveTo>
                    <a:pt x="0" y="0"/>
                  </a:moveTo>
                  <a:lnTo>
                    <a:pt x="0" y="93552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Freeform 3"/>
            <p:cNvSpPr/>
            <p:nvPr/>
          </p:nvSpPr>
          <p:spPr>
            <a:xfrm>
              <a:off x="13359270" y="12177497"/>
              <a:ext cx="1092200" cy="549377"/>
            </a:xfrm>
            <a:custGeom>
              <a:avLst/>
              <a:gdLst>
                <a:gd name="connsiteX0" fmla="*/ 0 w 1092200"/>
                <a:gd name="connsiteY0" fmla="*/ 549377 h 549377"/>
                <a:gd name="connsiteX1" fmla="*/ 1092200 w 1092200"/>
                <a:gd name="connsiteY1" fmla="*/ 549377 h 549377"/>
                <a:gd name="connsiteX2" fmla="*/ 1092200 w 1092200"/>
                <a:gd name="connsiteY2" fmla="*/ 0 h 549377"/>
                <a:gd name="connsiteX3" fmla="*/ 0 w 1092200"/>
                <a:gd name="connsiteY3" fmla="*/ 0 h 549377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1092200" h="549377">
                  <a:moveTo>
                    <a:pt x="0" y="549377"/>
                  </a:moveTo>
                  <a:lnTo>
                    <a:pt x="1092200" y="549377"/>
                  </a:lnTo>
                  <a:lnTo>
                    <a:pt x="10922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Freeform 3"/>
            <p:cNvSpPr/>
            <p:nvPr/>
          </p:nvSpPr>
          <p:spPr>
            <a:xfrm>
              <a:off x="13375841" y="12189718"/>
              <a:ext cx="1066254" cy="508991"/>
            </a:xfrm>
            <a:custGeom>
              <a:avLst/>
              <a:gdLst>
                <a:gd name="connsiteX0" fmla="*/ 0 w 1066254"/>
                <a:gd name="connsiteY0" fmla="*/ 0 h 508991"/>
                <a:gd name="connsiteX1" fmla="*/ 533133 w 1066254"/>
                <a:gd name="connsiteY1" fmla="*/ 508991 h 508991"/>
                <a:gd name="connsiteX2" fmla="*/ 1066254 w 1066254"/>
                <a:gd name="connsiteY2" fmla="*/ 0 h 508991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</a:cxnLst>
              <a:rect l="l" t="t" r="r" b="b"/>
              <a:pathLst>
                <a:path w="1066254" h="508991">
                  <a:moveTo>
                    <a:pt x="0" y="0"/>
                  </a:moveTo>
                  <a:lnTo>
                    <a:pt x="533133" y="508991"/>
                  </a:lnTo>
                  <a:lnTo>
                    <a:pt x="1066254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Freeform 3"/>
            <p:cNvSpPr/>
            <p:nvPr/>
          </p:nvSpPr>
          <p:spPr>
            <a:xfrm>
              <a:off x="11798038" y="10308171"/>
              <a:ext cx="711505" cy="1219200"/>
            </a:xfrm>
            <a:custGeom>
              <a:avLst/>
              <a:gdLst>
                <a:gd name="connsiteX0" fmla="*/ 617042 w 711505"/>
                <a:gd name="connsiteY0" fmla="*/ 1219200 h 1219200"/>
                <a:gd name="connsiteX1" fmla="*/ 94463 w 711505"/>
                <a:gd name="connsiteY1" fmla="*/ 1219200 h 1219200"/>
                <a:gd name="connsiteX2" fmla="*/ 0 w 711505"/>
                <a:gd name="connsiteY2" fmla="*/ 1124737 h 1219200"/>
                <a:gd name="connsiteX3" fmla="*/ 0 w 711505"/>
                <a:gd name="connsiteY3" fmla="*/ 94450 h 1219200"/>
                <a:gd name="connsiteX4" fmla="*/ 94463 w 711505"/>
                <a:gd name="connsiteY4" fmla="*/ 0 h 1219200"/>
                <a:gd name="connsiteX5" fmla="*/ 617042 w 711505"/>
                <a:gd name="connsiteY5" fmla="*/ 0 h 1219200"/>
                <a:gd name="connsiteX6" fmla="*/ 711505 w 711505"/>
                <a:gd name="connsiteY6" fmla="*/ 94450 h 1219200"/>
                <a:gd name="connsiteX7" fmla="*/ 711505 w 711505"/>
                <a:gd name="connsiteY7" fmla="*/ 1124737 h 1219200"/>
                <a:gd name="connsiteX8" fmla="*/ 617042 w 711505"/>
                <a:gd name="connsiteY8" fmla="*/ 1219200 h 12192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  <a:cxn ang="8">
                  <a:pos x="connsiteX8" y="connsiteY8"/>
                </a:cxn>
              </a:cxnLst>
              <a:rect l="l" t="t" r="r" b="b"/>
              <a:pathLst>
                <a:path w="711505" h="1219200">
                  <a:moveTo>
                    <a:pt x="617042" y="1219200"/>
                  </a:moveTo>
                  <a:lnTo>
                    <a:pt x="94463" y="1219200"/>
                  </a:lnTo>
                  <a:cubicBezTo>
                    <a:pt x="42291" y="1219200"/>
                    <a:pt x="0" y="1176909"/>
                    <a:pt x="0" y="1124737"/>
                  </a:cubicBezTo>
                  <a:lnTo>
                    <a:pt x="0" y="94450"/>
                  </a:lnTo>
                  <a:cubicBezTo>
                    <a:pt x="0" y="42291"/>
                    <a:pt x="42291" y="0"/>
                    <a:pt x="94463" y="0"/>
                  </a:cubicBezTo>
                  <a:lnTo>
                    <a:pt x="617042" y="0"/>
                  </a:lnTo>
                  <a:cubicBezTo>
                    <a:pt x="669214" y="0"/>
                    <a:pt x="711505" y="42291"/>
                    <a:pt x="711505" y="94450"/>
                  </a:cubicBezTo>
                  <a:lnTo>
                    <a:pt x="711505" y="1124737"/>
                  </a:lnTo>
                  <a:cubicBezTo>
                    <a:pt x="711505" y="1176909"/>
                    <a:pt x="669214" y="1219200"/>
                    <a:pt x="617042" y="1219200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Freeform 3"/>
            <p:cNvSpPr/>
            <p:nvPr/>
          </p:nvSpPr>
          <p:spPr>
            <a:xfrm>
              <a:off x="11802424" y="10464800"/>
              <a:ext cx="702729" cy="0"/>
            </a:xfrm>
            <a:custGeom>
              <a:avLst/>
              <a:gdLst>
                <a:gd name="connsiteX0" fmla="*/ 0 w 702729"/>
                <a:gd name="connsiteY0" fmla="*/ 0 h 0"/>
                <a:gd name="connsiteX1" fmla="*/ 702729 w 70272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702729">
                  <a:moveTo>
                    <a:pt x="0" y="0"/>
                  </a:moveTo>
                  <a:lnTo>
                    <a:pt x="702729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Freeform 3"/>
            <p:cNvSpPr/>
            <p:nvPr/>
          </p:nvSpPr>
          <p:spPr>
            <a:xfrm>
              <a:off x="11804538" y="11269129"/>
              <a:ext cx="698500" cy="0"/>
            </a:xfrm>
            <a:custGeom>
              <a:avLst/>
              <a:gdLst>
                <a:gd name="connsiteX0" fmla="*/ 0 w 698500"/>
                <a:gd name="connsiteY0" fmla="*/ 0 h 0"/>
                <a:gd name="connsiteX1" fmla="*/ 698500 w 6985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698500">
                  <a:moveTo>
                    <a:pt x="0" y="0"/>
                  </a:moveTo>
                  <a:lnTo>
                    <a:pt x="69850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Freeform 3"/>
            <p:cNvSpPr/>
            <p:nvPr/>
          </p:nvSpPr>
          <p:spPr>
            <a:xfrm>
              <a:off x="12083938" y="11383429"/>
              <a:ext cx="139700" cy="0"/>
            </a:xfrm>
            <a:custGeom>
              <a:avLst/>
              <a:gdLst>
                <a:gd name="connsiteX0" fmla="*/ 0 w 139700"/>
                <a:gd name="connsiteY0" fmla="*/ 0 h 0"/>
                <a:gd name="connsiteX1" fmla="*/ 139700 w 1397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139700">
                  <a:moveTo>
                    <a:pt x="0" y="0"/>
                  </a:moveTo>
                  <a:lnTo>
                    <a:pt x="13970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Freeform 3"/>
            <p:cNvSpPr/>
            <p:nvPr/>
          </p:nvSpPr>
          <p:spPr>
            <a:xfrm>
              <a:off x="12725844" y="10900829"/>
              <a:ext cx="503326" cy="0"/>
            </a:xfrm>
            <a:custGeom>
              <a:avLst/>
              <a:gdLst>
                <a:gd name="connsiteX0" fmla="*/ 503326 w 503326"/>
                <a:gd name="connsiteY0" fmla="*/ 0 h 0"/>
                <a:gd name="connsiteX1" fmla="*/ 0 w 503326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503326">
                  <a:moveTo>
                    <a:pt x="503326" y="0"/>
                  </a:move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Freeform 3"/>
            <p:cNvSpPr/>
            <p:nvPr/>
          </p:nvSpPr>
          <p:spPr>
            <a:xfrm>
              <a:off x="14634627" y="10900829"/>
              <a:ext cx="497535" cy="0"/>
            </a:xfrm>
            <a:custGeom>
              <a:avLst/>
              <a:gdLst>
                <a:gd name="connsiteX0" fmla="*/ 497535 w 497535"/>
                <a:gd name="connsiteY0" fmla="*/ 0 h 0"/>
                <a:gd name="connsiteX1" fmla="*/ 0 w 49753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497535">
                  <a:moveTo>
                    <a:pt x="497535" y="0"/>
                  </a:move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Freeform 3"/>
            <p:cNvSpPr/>
            <p:nvPr/>
          </p:nvSpPr>
          <p:spPr>
            <a:xfrm>
              <a:off x="13931900" y="9779000"/>
              <a:ext cx="0" cy="419100"/>
            </a:xfrm>
            <a:custGeom>
              <a:avLst/>
              <a:gdLst>
                <a:gd name="connsiteX0" fmla="*/ 0 w 0"/>
                <a:gd name="connsiteY0" fmla="*/ 419100 h 419100"/>
                <a:gd name="connsiteX1" fmla="*/ 0 w 0"/>
                <a:gd name="connsiteY1" fmla="*/ 0 h 4191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h="419100">
                  <a:moveTo>
                    <a:pt x="0" y="419100"/>
                  </a:move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Freeform 3"/>
            <p:cNvSpPr/>
            <p:nvPr/>
          </p:nvSpPr>
          <p:spPr>
            <a:xfrm>
              <a:off x="13931900" y="11603571"/>
              <a:ext cx="0" cy="419100"/>
            </a:xfrm>
            <a:custGeom>
              <a:avLst/>
              <a:gdLst>
                <a:gd name="connsiteX0" fmla="*/ 0 w 0"/>
                <a:gd name="connsiteY0" fmla="*/ 419100 h 419100"/>
                <a:gd name="connsiteX1" fmla="*/ 0 w 0"/>
                <a:gd name="connsiteY1" fmla="*/ 0 h 4191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h="419100">
                  <a:moveTo>
                    <a:pt x="0" y="419100"/>
                  </a:move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Freeform 3"/>
            <p:cNvSpPr/>
            <p:nvPr/>
          </p:nvSpPr>
          <p:spPr>
            <a:xfrm>
              <a:off x="15319019" y="10374127"/>
              <a:ext cx="793204" cy="1135342"/>
            </a:xfrm>
            <a:custGeom>
              <a:avLst/>
              <a:gdLst>
                <a:gd name="connsiteX0" fmla="*/ 621055 w 793204"/>
                <a:gd name="connsiteY0" fmla="*/ 0 h 1135342"/>
                <a:gd name="connsiteX1" fmla="*/ 0 w 793204"/>
                <a:gd name="connsiteY1" fmla="*/ 0 h 1135342"/>
                <a:gd name="connsiteX2" fmla="*/ 0 w 793204"/>
                <a:gd name="connsiteY2" fmla="*/ 1135342 h 1135342"/>
                <a:gd name="connsiteX3" fmla="*/ 793204 w 793204"/>
                <a:gd name="connsiteY3" fmla="*/ 1135342 h 1135342"/>
                <a:gd name="connsiteX4" fmla="*/ 793204 w 793204"/>
                <a:gd name="connsiteY4" fmla="*/ 179794 h 1135342"/>
                <a:gd name="connsiteX5" fmla="*/ 621055 w 793204"/>
                <a:gd name="connsiteY5" fmla="*/ 0 h 113534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793204" h="1135342">
                  <a:moveTo>
                    <a:pt x="621055" y="0"/>
                  </a:moveTo>
                  <a:lnTo>
                    <a:pt x="0" y="0"/>
                  </a:lnTo>
                  <a:lnTo>
                    <a:pt x="0" y="1135342"/>
                  </a:lnTo>
                  <a:lnTo>
                    <a:pt x="793204" y="1135342"/>
                  </a:lnTo>
                  <a:lnTo>
                    <a:pt x="793204" y="179794"/>
                  </a:lnTo>
                  <a:lnTo>
                    <a:pt x="621055" y="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Freeform 3"/>
            <p:cNvSpPr/>
            <p:nvPr/>
          </p:nvSpPr>
          <p:spPr>
            <a:xfrm>
              <a:off x="15495290" y="10732120"/>
              <a:ext cx="440652" cy="0"/>
            </a:xfrm>
            <a:custGeom>
              <a:avLst/>
              <a:gdLst>
                <a:gd name="connsiteX0" fmla="*/ 0 w 440652"/>
                <a:gd name="connsiteY0" fmla="*/ 0 h 0"/>
                <a:gd name="connsiteX1" fmla="*/ 440652 w 440652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440652">
                  <a:moveTo>
                    <a:pt x="0" y="0"/>
                  </a:moveTo>
                  <a:lnTo>
                    <a:pt x="440652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Freeform 3"/>
            <p:cNvSpPr/>
            <p:nvPr/>
          </p:nvSpPr>
          <p:spPr>
            <a:xfrm>
              <a:off x="15495290" y="10895781"/>
              <a:ext cx="440652" cy="0"/>
            </a:xfrm>
            <a:custGeom>
              <a:avLst/>
              <a:gdLst>
                <a:gd name="connsiteX0" fmla="*/ 0 w 440652"/>
                <a:gd name="connsiteY0" fmla="*/ 0 h 0"/>
                <a:gd name="connsiteX1" fmla="*/ 440652 w 440652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440652">
                  <a:moveTo>
                    <a:pt x="0" y="0"/>
                  </a:moveTo>
                  <a:lnTo>
                    <a:pt x="440652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Freeform 3"/>
            <p:cNvSpPr/>
            <p:nvPr/>
          </p:nvSpPr>
          <p:spPr>
            <a:xfrm>
              <a:off x="15495290" y="11059431"/>
              <a:ext cx="440652" cy="0"/>
            </a:xfrm>
            <a:custGeom>
              <a:avLst/>
              <a:gdLst>
                <a:gd name="connsiteX0" fmla="*/ 0 w 440652"/>
                <a:gd name="connsiteY0" fmla="*/ 0 h 0"/>
                <a:gd name="connsiteX1" fmla="*/ 440652 w 440652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440652">
                  <a:moveTo>
                    <a:pt x="0" y="0"/>
                  </a:moveTo>
                  <a:lnTo>
                    <a:pt x="440652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Freeform 3"/>
            <p:cNvSpPr/>
            <p:nvPr/>
          </p:nvSpPr>
          <p:spPr>
            <a:xfrm>
              <a:off x="15495290" y="11223079"/>
              <a:ext cx="440652" cy="0"/>
            </a:xfrm>
            <a:custGeom>
              <a:avLst/>
              <a:gdLst>
                <a:gd name="connsiteX0" fmla="*/ 0 w 440652"/>
                <a:gd name="connsiteY0" fmla="*/ 0 h 0"/>
                <a:gd name="connsiteX1" fmla="*/ 440652 w 440652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440652">
                  <a:moveTo>
                    <a:pt x="0" y="0"/>
                  </a:moveTo>
                  <a:lnTo>
                    <a:pt x="440652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77648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23" grpId="0" build="p"/>
      <p:bldP spid="2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0" r="74910"/>
          <a:stretch/>
        </p:blipFill>
        <p:spPr>
          <a:xfrm>
            <a:off x="-30018" y="0"/>
            <a:ext cx="12648276" cy="1005840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4939472" y="1371600"/>
            <a:ext cx="26513328" cy="36563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10000"/>
              </a:lnSpc>
              <a:spcAft>
                <a:spcPts val="3600"/>
              </a:spcAft>
              <a:buClr>
                <a:srgbClr val="F0AB00"/>
              </a:buClr>
              <a:buSzPct val="80000"/>
            </a:pPr>
            <a:r>
              <a:rPr lang="en-US" sz="7200" dirty="0">
                <a:ea typeface="HGｺﾞｼｯｸM" charset="0"/>
                <a:cs typeface="Times New Roman" charset="0"/>
              </a:rPr>
              <a:t>A focus on marketing’s contribution to </a:t>
            </a:r>
            <a:r>
              <a:rPr lang="en-US" sz="7200" dirty="0" smtClean="0">
                <a:ea typeface="HGｺﾞｼｯｸM" charset="0"/>
                <a:cs typeface="Times New Roman" charset="0"/>
              </a:rPr>
              <a:t>booking—and</a:t>
            </a:r>
            <a:r>
              <a:rPr lang="en-US" sz="7200" dirty="0">
                <a:ea typeface="HGｺﾞｼｯｸM" charset="0"/>
                <a:cs typeface="Times New Roman" charset="0"/>
              </a:rPr>
              <a:t>, indirectly, revenue </a:t>
            </a:r>
            <a:r>
              <a:rPr lang="en-US" sz="7200" dirty="0" smtClean="0">
                <a:ea typeface="HGｺﾞｼｯｸM" charset="0"/>
                <a:cs typeface="Times New Roman" charset="0"/>
              </a:rPr>
              <a:t>growth—is </a:t>
            </a:r>
            <a:r>
              <a:rPr lang="en-US" sz="7200" dirty="0">
                <a:ea typeface="HGｺﾞｼｯｸM" charset="0"/>
                <a:cs typeface="Times New Roman" charset="0"/>
              </a:rPr>
              <a:t>the critical KPI and a driver of sales credibility and business performance. </a:t>
            </a:r>
            <a:r>
              <a:rPr lang="en-US" sz="7200" dirty="0" smtClean="0">
                <a:ea typeface="HGｺﾞｼｯｸM" charset="0"/>
                <a:cs typeface="Times New Roman" charset="0"/>
              </a:rPr>
              <a:t> </a:t>
            </a:r>
            <a:endParaRPr lang="en-US" sz="7200" dirty="0">
              <a:latin typeface="+mj-lt"/>
              <a:ea typeface="HGｺﾞｼｯｸM" charset="0"/>
              <a:cs typeface="Times New Roman" charset="0"/>
            </a:endParaRP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-30017" y="1371600"/>
            <a:ext cx="12618257" cy="142192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>
                <a:solidFill>
                  <a:schemeClr val="tx1"/>
                </a:solidFill>
              </a:rPr>
              <a:t>Jack’s DIY Tip #3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19"/>
          <a:stretch/>
        </p:blipFill>
        <p:spPr>
          <a:xfrm>
            <a:off x="2825528" y="3850755"/>
            <a:ext cx="7519223" cy="6207645"/>
          </a:xfrm>
          <a:prstGeom prst="rect">
            <a:avLst/>
          </a:prstGeom>
          <a:effectLst>
            <a:outerShdw blurRad="241300" dist="2794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9" name="Straight Connector 8"/>
          <p:cNvCxnSpPr/>
          <p:nvPr/>
        </p:nvCxnSpPr>
        <p:spPr>
          <a:xfrm>
            <a:off x="12615135" y="0"/>
            <a:ext cx="0" cy="100584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8968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Placeholder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371600" y="1371599"/>
            <a:ext cx="10806545" cy="425158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Floorplan 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by Design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0136006" y="1371599"/>
            <a:ext cx="9158893" cy="1977071"/>
            <a:chOff x="9796372" y="1038207"/>
            <a:chExt cx="9158893" cy="1977071"/>
          </a:xfrm>
        </p:grpSpPr>
        <p:sp>
          <p:nvSpPr>
            <p:cNvPr id="21" name="Title 1"/>
            <p:cNvSpPr txBox="1">
              <a:spLocks/>
            </p:cNvSpPr>
            <p:nvPr/>
          </p:nvSpPr>
          <p:spPr>
            <a:xfrm>
              <a:off x="10112255" y="1260399"/>
              <a:ext cx="8527127" cy="160659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algn="l" defTabSz="159647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9600" b="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>
                <a:spcAft>
                  <a:spcPts val="4800"/>
                </a:spcAft>
              </a:pPr>
              <a:r>
                <a:rPr lang="en-US" sz="5600" dirty="0">
                  <a:solidFill>
                    <a:schemeClr val="tx1"/>
                  </a:solidFill>
                  <a:latin typeface="+mn-lt"/>
                </a:rPr>
                <a:t>Marketing Operations Performance Management </a:t>
              </a:r>
            </a:p>
          </p:txBody>
        </p:sp>
        <p:sp>
          <p:nvSpPr>
            <p:cNvPr id="5" name="Rounded Rectangle 4"/>
            <p:cNvSpPr/>
            <p:nvPr/>
          </p:nvSpPr>
          <p:spPr bwMode="gray">
            <a:xfrm>
              <a:off x="9796372" y="1038207"/>
              <a:ext cx="9158893" cy="1977071"/>
            </a:xfrm>
            <a:prstGeom prst="roundRect">
              <a:avLst>
                <a:gd name="adj" fmla="val 7917"/>
              </a:avLst>
            </a:prstGeom>
            <a:noFill/>
            <a:ln w="381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20077521" y="1371599"/>
            <a:ext cx="5742580" cy="1977071"/>
            <a:chOff x="19737887" y="1038207"/>
            <a:chExt cx="5742580" cy="1977071"/>
          </a:xfrm>
        </p:grpSpPr>
        <p:sp>
          <p:nvSpPr>
            <p:cNvPr id="38" name="Title 1"/>
            <p:cNvSpPr txBox="1">
              <a:spLocks/>
            </p:cNvSpPr>
            <p:nvPr/>
          </p:nvSpPr>
          <p:spPr>
            <a:xfrm>
              <a:off x="19826786" y="1260399"/>
              <a:ext cx="5564782" cy="155119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algn="l" defTabSz="159647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9600" b="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>
                <a:spcAft>
                  <a:spcPts val="4800"/>
                </a:spcAft>
              </a:pPr>
              <a:r>
                <a:rPr lang="en-US" sz="5600" dirty="0" smtClean="0">
                  <a:solidFill>
                    <a:schemeClr val="tx1"/>
                  </a:solidFill>
                  <a:latin typeface="+mn-lt"/>
                </a:rPr>
                <a:t>Corporate </a:t>
              </a:r>
              <a:r>
                <a:rPr lang="en-US" sz="5600" dirty="0">
                  <a:solidFill>
                    <a:schemeClr val="tx1"/>
                  </a:solidFill>
                  <a:latin typeface="+mn-lt"/>
                </a:rPr>
                <a:t>Marketing Team </a:t>
              </a:r>
            </a:p>
          </p:txBody>
        </p:sp>
        <p:sp>
          <p:nvSpPr>
            <p:cNvPr id="75" name="Rounded Rectangle 74"/>
            <p:cNvSpPr/>
            <p:nvPr/>
          </p:nvSpPr>
          <p:spPr bwMode="gray">
            <a:xfrm>
              <a:off x="19737887" y="1038207"/>
              <a:ext cx="5742580" cy="1977071"/>
            </a:xfrm>
            <a:prstGeom prst="roundRect">
              <a:avLst>
                <a:gd name="adj" fmla="val 7917"/>
              </a:avLst>
            </a:prstGeom>
            <a:noFill/>
            <a:ln w="381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6602723" y="1371599"/>
            <a:ext cx="5856287" cy="1977071"/>
            <a:chOff x="26263089" y="1038207"/>
            <a:chExt cx="5856287" cy="1977071"/>
          </a:xfrm>
        </p:grpSpPr>
        <p:sp>
          <p:nvSpPr>
            <p:cNvPr id="22" name="Title 1"/>
            <p:cNvSpPr txBox="1">
              <a:spLocks/>
            </p:cNvSpPr>
            <p:nvPr/>
          </p:nvSpPr>
          <p:spPr>
            <a:xfrm>
              <a:off x="26550223" y="1260399"/>
              <a:ext cx="5282018" cy="155119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algn="l" defTabSz="159647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9600" b="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>
                <a:spcAft>
                  <a:spcPts val="4800"/>
                </a:spcAft>
              </a:pPr>
              <a:r>
                <a:rPr lang="en-US" sz="5600" dirty="0" smtClean="0">
                  <a:solidFill>
                    <a:schemeClr val="tx1"/>
                  </a:solidFill>
                  <a:latin typeface="+mn-lt"/>
                </a:rPr>
                <a:t>Operational </a:t>
              </a:r>
              <a:r>
                <a:rPr lang="en-US" sz="5600" dirty="0">
                  <a:solidFill>
                    <a:schemeClr val="tx1"/>
                  </a:solidFill>
                  <a:latin typeface="+mn-lt"/>
                </a:rPr>
                <a:t>Demand </a:t>
              </a:r>
              <a:r>
                <a:rPr lang="en-US" sz="5600" dirty="0" smtClean="0">
                  <a:solidFill>
                    <a:schemeClr val="tx1"/>
                  </a:solidFill>
                  <a:latin typeface="+mn-lt"/>
                </a:rPr>
                <a:t>Center</a:t>
              </a:r>
              <a:endParaRPr lang="en-US" sz="5600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6" name="Rounded Rectangle 75"/>
            <p:cNvSpPr/>
            <p:nvPr/>
          </p:nvSpPr>
          <p:spPr bwMode="gray">
            <a:xfrm>
              <a:off x="26263089" y="1038207"/>
              <a:ext cx="5856287" cy="1977071"/>
            </a:xfrm>
            <a:prstGeom prst="roundRect">
              <a:avLst>
                <a:gd name="adj" fmla="val 7917"/>
              </a:avLst>
            </a:prstGeom>
            <a:noFill/>
            <a:ln w="381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3241632" y="1371599"/>
            <a:ext cx="4374292" cy="1977071"/>
            <a:chOff x="32901998" y="1038207"/>
            <a:chExt cx="4374292" cy="1977071"/>
          </a:xfrm>
        </p:grpSpPr>
        <p:sp>
          <p:nvSpPr>
            <p:cNvPr id="26" name="Title 1"/>
            <p:cNvSpPr txBox="1">
              <a:spLocks/>
            </p:cNvSpPr>
            <p:nvPr/>
          </p:nvSpPr>
          <p:spPr>
            <a:xfrm>
              <a:off x="33226542" y="1260399"/>
              <a:ext cx="3725204" cy="155119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algn="l" defTabSz="159647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9600" b="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>
                <a:spcAft>
                  <a:spcPts val="4800"/>
                </a:spcAft>
              </a:pPr>
              <a:r>
                <a:rPr lang="en-US" sz="5600" dirty="0" smtClean="0">
                  <a:solidFill>
                    <a:schemeClr val="tx1"/>
                  </a:solidFill>
                  <a:latin typeface="+mn-lt"/>
                </a:rPr>
                <a:t>Integrated </a:t>
              </a:r>
              <a:r>
                <a:rPr lang="en-US" sz="5600" dirty="0">
                  <a:solidFill>
                    <a:schemeClr val="tx1"/>
                  </a:solidFill>
                  <a:latin typeface="+mn-lt"/>
                </a:rPr>
                <a:t>Marketing </a:t>
              </a:r>
            </a:p>
          </p:txBody>
        </p:sp>
        <p:sp>
          <p:nvSpPr>
            <p:cNvPr id="77" name="Rounded Rectangle 76"/>
            <p:cNvSpPr/>
            <p:nvPr/>
          </p:nvSpPr>
          <p:spPr bwMode="gray">
            <a:xfrm>
              <a:off x="32901998" y="1038207"/>
              <a:ext cx="4374292" cy="1977071"/>
            </a:xfrm>
            <a:prstGeom prst="roundRect">
              <a:avLst>
                <a:gd name="adj" fmla="val 7917"/>
              </a:avLst>
            </a:prstGeom>
            <a:noFill/>
            <a:ln w="381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8398547" y="1371599"/>
            <a:ext cx="6894968" cy="1977071"/>
            <a:chOff x="38058913" y="1038207"/>
            <a:chExt cx="6894968" cy="1977071"/>
          </a:xfrm>
        </p:grpSpPr>
        <p:sp>
          <p:nvSpPr>
            <p:cNvPr id="61" name="Title 1"/>
            <p:cNvSpPr txBox="1">
              <a:spLocks/>
            </p:cNvSpPr>
            <p:nvPr/>
          </p:nvSpPr>
          <p:spPr>
            <a:xfrm>
              <a:off x="38306048" y="1260399"/>
              <a:ext cx="6400698" cy="155119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algn="l" defTabSz="159647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9600" b="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>
                <a:spcAft>
                  <a:spcPts val="4800"/>
                </a:spcAft>
              </a:pPr>
              <a:r>
                <a:rPr lang="en-US" sz="5600" dirty="0">
                  <a:solidFill>
                    <a:schemeClr val="tx1"/>
                  </a:solidFill>
                  <a:latin typeface="+mn-lt"/>
                </a:rPr>
                <a:t>Regional and Customer Marketing</a:t>
              </a:r>
            </a:p>
          </p:txBody>
        </p:sp>
        <p:sp>
          <p:nvSpPr>
            <p:cNvPr id="78" name="Rounded Rectangle 77"/>
            <p:cNvSpPr/>
            <p:nvPr/>
          </p:nvSpPr>
          <p:spPr bwMode="gray">
            <a:xfrm>
              <a:off x="38058913" y="1038207"/>
              <a:ext cx="6894968" cy="1977071"/>
            </a:xfrm>
            <a:prstGeom prst="roundRect">
              <a:avLst>
                <a:gd name="adj" fmla="val 7917"/>
              </a:avLst>
            </a:prstGeom>
            <a:noFill/>
            <a:ln w="381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4222779" y="5189827"/>
            <a:ext cx="6983962" cy="1939781"/>
            <a:chOff x="23391799" y="4856435"/>
            <a:chExt cx="5742580" cy="1494937"/>
          </a:xfrm>
        </p:grpSpPr>
        <p:sp>
          <p:nvSpPr>
            <p:cNvPr id="79" name="Rounded Rectangle 78"/>
            <p:cNvSpPr/>
            <p:nvPr/>
          </p:nvSpPr>
          <p:spPr bwMode="gray">
            <a:xfrm>
              <a:off x="23391799" y="4856435"/>
              <a:ext cx="5742580" cy="1494937"/>
            </a:xfrm>
            <a:prstGeom prst="roundRect">
              <a:avLst>
                <a:gd name="adj" fmla="val 7917"/>
              </a:avLst>
            </a:prstGeom>
            <a:noFill/>
            <a:ln w="381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23873254" y="5251306"/>
              <a:ext cx="2389835" cy="705195"/>
              <a:chOff x="23873254" y="5239265"/>
              <a:chExt cx="2389835" cy="705195"/>
            </a:xfrm>
          </p:grpSpPr>
          <p:cxnSp>
            <p:nvCxnSpPr>
              <p:cNvPr id="20" name="Straight Connector 19"/>
              <p:cNvCxnSpPr/>
              <p:nvPr/>
            </p:nvCxnSpPr>
            <p:spPr>
              <a:xfrm>
                <a:off x="23873254" y="5239265"/>
                <a:ext cx="2389835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>
                <a:off x="23873254" y="5591862"/>
                <a:ext cx="2389835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/>
              <p:cNvCxnSpPr/>
              <p:nvPr/>
            </p:nvCxnSpPr>
            <p:spPr>
              <a:xfrm>
                <a:off x="23873254" y="5944460"/>
                <a:ext cx="2389835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2" name="Group 81"/>
            <p:cNvGrpSpPr/>
            <p:nvPr/>
          </p:nvGrpSpPr>
          <p:grpSpPr>
            <a:xfrm rot="5400000">
              <a:off x="27840750" y="5251306"/>
              <a:ext cx="766750" cy="705195"/>
              <a:chOff x="23873254" y="5239265"/>
              <a:chExt cx="2389835" cy="705195"/>
            </a:xfrm>
          </p:grpSpPr>
          <p:cxnSp>
            <p:nvCxnSpPr>
              <p:cNvPr id="83" name="Straight Connector 82"/>
              <p:cNvCxnSpPr/>
              <p:nvPr/>
            </p:nvCxnSpPr>
            <p:spPr>
              <a:xfrm>
                <a:off x="23873254" y="5239265"/>
                <a:ext cx="2389835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Straight Connector 83"/>
              <p:cNvCxnSpPr/>
              <p:nvPr/>
            </p:nvCxnSpPr>
            <p:spPr>
              <a:xfrm>
                <a:off x="23873254" y="5591862"/>
                <a:ext cx="2389835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Straight Connector 84"/>
              <p:cNvCxnSpPr/>
              <p:nvPr/>
            </p:nvCxnSpPr>
            <p:spPr>
              <a:xfrm>
                <a:off x="23873254" y="5944460"/>
                <a:ext cx="2389835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4" name="Group 123"/>
          <p:cNvGrpSpPr/>
          <p:nvPr/>
        </p:nvGrpSpPr>
        <p:grpSpPr>
          <a:xfrm>
            <a:off x="14546288" y="3174233"/>
            <a:ext cx="11615828" cy="2167886"/>
            <a:chOff x="14546288" y="3174233"/>
            <a:chExt cx="11615828" cy="2167886"/>
          </a:xfrm>
        </p:grpSpPr>
        <p:sp>
          <p:nvSpPr>
            <p:cNvPr id="31" name="Oval 30"/>
            <p:cNvSpPr/>
            <p:nvPr/>
          </p:nvSpPr>
          <p:spPr bwMode="gray">
            <a:xfrm>
              <a:off x="14546288" y="3174233"/>
              <a:ext cx="338328" cy="336550"/>
            </a:xfrm>
            <a:prstGeom prst="ellipse">
              <a:avLst/>
            </a:prstGeom>
            <a:solidFill>
              <a:schemeClr val="tx1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cxnSp>
          <p:nvCxnSpPr>
            <p:cNvPr id="33" name="Elbow Connector 32"/>
            <p:cNvCxnSpPr>
              <a:stCxn id="31" idx="4"/>
              <a:endCxn id="101" idx="0"/>
            </p:cNvCxnSpPr>
            <p:nvPr/>
          </p:nvCxnSpPr>
          <p:spPr>
            <a:xfrm rot="16200000" flipH="1">
              <a:off x="19606809" y="-1380574"/>
              <a:ext cx="1494786" cy="11277500"/>
            </a:xfrm>
            <a:prstGeom prst="bentConnector3">
              <a:avLst>
                <a:gd name="adj1" fmla="val 73610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Oval 100"/>
            <p:cNvSpPr/>
            <p:nvPr/>
          </p:nvSpPr>
          <p:spPr bwMode="gray">
            <a:xfrm>
              <a:off x="25823788" y="5005569"/>
              <a:ext cx="338328" cy="336550"/>
            </a:xfrm>
            <a:prstGeom prst="ellipse">
              <a:avLst/>
            </a:prstGeom>
            <a:solidFill>
              <a:schemeClr val="tx1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22779647" y="3174233"/>
            <a:ext cx="4243373" cy="2167886"/>
            <a:chOff x="22779647" y="3174233"/>
            <a:chExt cx="4243373" cy="2167886"/>
          </a:xfrm>
        </p:grpSpPr>
        <p:sp>
          <p:nvSpPr>
            <p:cNvPr id="93" name="Oval 92"/>
            <p:cNvSpPr/>
            <p:nvPr/>
          </p:nvSpPr>
          <p:spPr bwMode="gray">
            <a:xfrm>
              <a:off x="22779647" y="3174233"/>
              <a:ext cx="338328" cy="336550"/>
            </a:xfrm>
            <a:prstGeom prst="ellipse">
              <a:avLst/>
            </a:prstGeom>
            <a:solidFill>
              <a:schemeClr val="tx1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cxnSp>
          <p:nvCxnSpPr>
            <p:cNvPr id="97" name="Elbow Connector 96"/>
            <p:cNvCxnSpPr>
              <a:stCxn id="93" idx="4"/>
              <a:endCxn id="102" idx="0"/>
            </p:cNvCxnSpPr>
            <p:nvPr/>
          </p:nvCxnSpPr>
          <p:spPr>
            <a:xfrm rot="16200000" flipH="1">
              <a:off x="24153940" y="2305653"/>
              <a:ext cx="1494786" cy="3905045"/>
            </a:xfrm>
            <a:prstGeom prst="bentConnector3">
              <a:avLst>
                <a:gd name="adj1" fmla="val 29609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Oval 101"/>
            <p:cNvSpPr/>
            <p:nvPr/>
          </p:nvSpPr>
          <p:spPr bwMode="gray">
            <a:xfrm>
              <a:off x="26684692" y="5005569"/>
              <a:ext cx="338328" cy="336550"/>
            </a:xfrm>
            <a:prstGeom prst="ellipse">
              <a:avLst/>
            </a:prstGeom>
            <a:solidFill>
              <a:schemeClr val="tx1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27545596" y="3174233"/>
            <a:ext cx="2154434" cy="2167886"/>
            <a:chOff x="27545596" y="3174233"/>
            <a:chExt cx="2154434" cy="2167886"/>
          </a:xfrm>
        </p:grpSpPr>
        <p:sp>
          <p:nvSpPr>
            <p:cNvPr id="94" name="Oval 93"/>
            <p:cNvSpPr/>
            <p:nvPr/>
          </p:nvSpPr>
          <p:spPr bwMode="gray">
            <a:xfrm>
              <a:off x="29361702" y="3174233"/>
              <a:ext cx="338328" cy="336550"/>
            </a:xfrm>
            <a:prstGeom prst="ellipse">
              <a:avLst/>
            </a:prstGeom>
            <a:solidFill>
              <a:schemeClr val="tx1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03" name="Oval 102"/>
            <p:cNvSpPr/>
            <p:nvPr/>
          </p:nvSpPr>
          <p:spPr bwMode="gray">
            <a:xfrm>
              <a:off x="27545596" y="5005569"/>
              <a:ext cx="338328" cy="336550"/>
            </a:xfrm>
            <a:prstGeom prst="ellipse">
              <a:avLst/>
            </a:prstGeom>
            <a:solidFill>
              <a:schemeClr val="tx1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cxnSp>
          <p:nvCxnSpPr>
            <p:cNvPr id="109" name="Elbow Connector 108"/>
            <p:cNvCxnSpPr>
              <a:stCxn id="94" idx="4"/>
              <a:endCxn id="103" idx="0"/>
            </p:cNvCxnSpPr>
            <p:nvPr/>
          </p:nvCxnSpPr>
          <p:spPr>
            <a:xfrm rot="5400000">
              <a:off x="27875420" y="3350123"/>
              <a:ext cx="1494786" cy="1816106"/>
            </a:xfrm>
            <a:prstGeom prst="bentConnector3">
              <a:avLst>
                <a:gd name="adj1" fmla="val 18877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7" name="Group 126"/>
          <p:cNvGrpSpPr/>
          <p:nvPr/>
        </p:nvGrpSpPr>
        <p:grpSpPr>
          <a:xfrm>
            <a:off x="28406500" y="3174233"/>
            <a:ext cx="7191442" cy="2167886"/>
            <a:chOff x="28406500" y="3174233"/>
            <a:chExt cx="7191442" cy="2167886"/>
          </a:xfrm>
        </p:grpSpPr>
        <p:sp>
          <p:nvSpPr>
            <p:cNvPr id="95" name="Oval 94"/>
            <p:cNvSpPr/>
            <p:nvPr/>
          </p:nvSpPr>
          <p:spPr bwMode="gray">
            <a:xfrm>
              <a:off x="35259614" y="3174233"/>
              <a:ext cx="338328" cy="336550"/>
            </a:xfrm>
            <a:prstGeom prst="ellipse">
              <a:avLst/>
            </a:prstGeom>
            <a:solidFill>
              <a:schemeClr val="tx1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04" name="Oval 103"/>
            <p:cNvSpPr/>
            <p:nvPr/>
          </p:nvSpPr>
          <p:spPr bwMode="gray">
            <a:xfrm>
              <a:off x="28406500" y="5005569"/>
              <a:ext cx="338328" cy="336550"/>
            </a:xfrm>
            <a:prstGeom prst="ellipse">
              <a:avLst/>
            </a:prstGeom>
            <a:solidFill>
              <a:schemeClr val="tx1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cxnSp>
          <p:nvCxnSpPr>
            <p:cNvPr id="115" name="Elbow Connector 114"/>
            <p:cNvCxnSpPr>
              <a:stCxn id="95" idx="4"/>
              <a:endCxn id="104" idx="0"/>
            </p:cNvCxnSpPr>
            <p:nvPr/>
          </p:nvCxnSpPr>
          <p:spPr>
            <a:xfrm rot="5400000">
              <a:off x="31254828" y="831619"/>
              <a:ext cx="1494786" cy="6853114"/>
            </a:xfrm>
            <a:prstGeom prst="bentConnector3">
              <a:avLst>
                <a:gd name="adj1" fmla="val 42488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8" name="Group 127"/>
          <p:cNvGrpSpPr/>
          <p:nvPr/>
        </p:nvGrpSpPr>
        <p:grpSpPr>
          <a:xfrm>
            <a:off x="29267405" y="3174233"/>
            <a:ext cx="12747790" cy="2167886"/>
            <a:chOff x="29267405" y="3174233"/>
            <a:chExt cx="12747790" cy="2167886"/>
          </a:xfrm>
        </p:grpSpPr>
        <p:sp>
          <p:nvSpPr>
            <p:cNvPr id="96" name="Oval 95"/>
            <p:cNvSpPr/>
            <p:nvPr/>
          </p:nvSpPr>
          <p:spPr bwMode="gray">
            <a:xfrm>
              <a:off x="41676867" y="3174233"/>
              <a:ext cx="338328" cy="336550"/>
            </a:xfrm>
            <a:prstGeom prst="ellipse">
              <a:avLst/>
            </a:prstGeom>
            <a:solidFill>
              <a:schemeClr val="tx1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05" name="Oval 104"/>
            <p:cNvSpPr/>
            <p:nvPr/>
          </p:nvSpPr>
          <p:spPr bwMode="gray">
            <a:xfrm>
              <a:off x="29267405" y="5005569"/>
              <a:ext cx="338328" cy="336550"/>
            </a:xfrm>
            <a:prstGeom prst="ellipse">
              <a:avLst/>
            </a:prstGeom>
            <a:solidFill>
              <a:schemeClr val="tx1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cxnSp>
          <p:nvCxnSpPr>
            <p:cNvPr id="120" name="Elbow Connector 119"/>
            <p:cNvCxnSpPr>
              <a:stCxn id="96" idx="4"/>
              <a:endCxn id="105" idx="0"/>
            </p:cNvCxnSpPr>
            <p:nvPr/>
          </p:nvCxnSpPr>
          <p:spPr>
            <a:xfrm rot="5400000">
              <a:off x="34893907" y="-1946555"/>
              <a:ext cx="1494786" cy="12409462"/>
            </a:xfrm>
            <a:prstGeom prst="bentConnector3">
              <a:avLst>
                <a:gd name="adj1" fmla="val 70391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12343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Placeholder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r="-1"/>
          <a:stretch/>
        </p:blipFill>
        <p:spPr>
          <a:xfrm>
            <a:off x="0" y="0"/>
            <a:ext cx="50291998" cy="10058400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13549425" y="0"/>
            <a:ext cx="36742573" cy="10058400"/>
            <a:chOff x="13549425" y="0"/>
            <a:chExt cx="36742573" cy="10058400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38" r="2"/>
            <a:stretch/>
          </p:blipFill>
          <p:spPr>
            <a:xfrm>
              <a:off x="13549425" y="0"/>
              <a:ext cx="36742573" cy="10058400"/>
            </a:xfrm>
            <a:prstGeom prst="rect">
              <a:avLst/>
            </a:prstGeom>
          </p:spPr>
        </p:pic>
        <p:cxnSp>
          <p:nvCxnSpPr>
            <p:cNvPr id="42" name="Straight Connector 41"/>
            <p:cNvCxnSpPr/>
            <p:nvPr/>
          </p:nvCxnSpPr>
          <p:spPr>
            <a:xfrm>
              <a:off x="13549427" y="0"/>
              <a:ext cx="0" cy="10058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5"/>
          <p:cNvGrpSpPr/>
          <p:nvPr/>
        </p:nvGrpSpPr>
        <p:grpSpPr>
          <a:xfrm>
            <a:off x="31920712" y="0"/>
            <a:ext cx="18371286" cy="10058400"/>
            <a:chOff x="31920712" y="0"/>
            <a:chExt cx="18371286" cy="10058400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471"/>
            <a:stretch/>
          </p:blipFill>
          <p:spPr>
            <a:xfrm>
              <a:off x="31920712" y="0"/>
              <a:ext cx="18371286" cy="10058400"/>
            </a:xfrm>
            <a:prstGeom prst="rect">
              <a:avLst/>
            </a:prstGeom>
          </p:spPr>
        </p:pic>
        <p:cxnSp>
          <p:nvCxnSpPr>
            <p:cNvPr id="43" name="Straight Connector 42"/>
            <p:cNvCxnSpPr/>
            <p:nvPr/>
          </p:nvCxnSpPr>
          <p:spPr>
            <a:xfrm>
              <a:off x="31920713" y="0"/>
              <a:ext cx="0" cy="10058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371600" y="1371600"/>
            <a:ext cx="10806545" cy="3022186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Floorplan 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by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Design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0" name="Title 1"/>
          <p:cNvSpPr txBox="1">
            <a:spLocks/>
          </p:cNvSpPr>
          <p:nvPr/>
        </p:nvSpPr>
        <p:spPr>
          <a:xfrm>
            <a:off x="20036518" y="2171606"/>
            <a:ext cx="8549641" cy="42473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2400"/>
              </a:spcAft>
            </a:pPr>
            <a:r>
              <a:rPr lang="en-US" sz="6600" dirty="0">
                <a:solidFill>
                  <a:schemeClr val="tx1"/>
                </a:solidFill>
              </a:rPr>
              <a:t>Regional Alignment</a:t>
            </a:r>
            <a:r>
              <a:rPr lang="en-US" sz="6600" dirty="0" smtClean="0">
                <a:solidFill>
                  <a:schemeClr val="tx1"/>
                </a:solidFill>
              </a:rPr>
              <a:t>: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800" dirty="0" smtClean="0">
                <a:solidFill>
                  <a:schemeClr val="tx1"/>
                </a:solidFill>
                <a:latin typeface="+mn-lt"/>
              </a:rPr>
              <a:t>Demand </a:t>
            </a:r>
            <a:r>
              <a:rPr lang="en-US" sz="5800" dirty="0">
                <a:solidFill>
                  <a:schemeClr val="tx1"/>
                </a:solidFill>
                <a:latin typeface="+mn-lt"/>
              </a:rPr>
              <a:t>Generation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800" dirty="0">
                <a:solidFill>
                  <a:schemeClr val="tx1"/>
                </a:solidFill>
                <a:latin typeface="+mn-lt"/>
              </a:rPr>
              <a:t>Pipeline Acceleration 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800" dirty="0">
                <a:solidFill>
                  <a:schemeClr val="tx1"/>
                </a:solidFill>
                <a:latin typeface="+mn-lt"/>
              </a:rPr>
              <a:t>Customer </a:t>
            </a:r>
            <a:r>
              <a:rPr lang="en-US" sz="5800" dirty="0" smtClean="0">
                <a:solidFill>
                  <a:schemeClr val="tx1"/>
                </a:solidFill>
                <a:latin typeface="+mn-lt"/>
              </a:rPr>
              <a:t>Adoption</a:t>
            </a:r>
            <a:endParaRPr lang="en-US" sz="5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38070146" y="2171606"/>
            <a:ext cx="11149700" cy="596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2400"/>
              </a:spcAft>
            </a:pPr>
            <a:r>
              <a:rPr lang="en-US" sz="6600" dirty="0" smtClean="0">
                <a:solidFill>
                  <a:schemeClr val="tx1"/>
                </a:solidFill>
              </a:rPr>
              <a:t>Ongoing Alignment with Stakeholders: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800" dirty="0" smtClean="0">
                <a:solidFill>
                  <a:schemeClr val="tx1"/>
                </a:solidFill>
                <a:latin typeface="+mn-lt"/>
              </a:rPr>
              <a:t>All-hands </a:t>
            </a:r>
            <a:r>
              <a:rPr lang="en-US" sz="5800" dirty="0">
                <a:solidFill>
                  <a:schemeClr val="tx1"/>
                </a:solidFill>
                <a:latin typeface="+mn-lt"/>
              </a:rPr>
              <a:t>Calls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800" dirty="0" smtClean="0">
                <a:solidFill>
                  <a:schemeClr val="tx1"/>
                </a:solidFill>
                <a:latin typeface="+mn-lt"/>
              </a:rPr>
              <a:t>Sales </a:t>
            </a:r>
            <a:r>
              <a:rPr lang="en-US" sz="5800" dirty="0">
                <a:solidFill>
                  <a:schemeClr val="tx1"/>
                </a:solidFill>
                <a:latin typeface="+mn-lt"/>
              </a:rPr>
              <a:t>Ops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800" dirty="0" smtClean="0">
                <a:solidFill>
                  <a:schemeClr val="tx1"/>
                </a:solidFill>
                <a:latin typeface="+mn-lt"/>
              </a:rPr>
              <a:t>Business Partner Planning </a:t>
            </a:r>
            <a:br>
              <a:rPr lang="en-US" sz="5800" dirty="0" smtClean="0">
                <a:solidFill>
                  <a:schemeClr val="tx1"/>
                </a:solidFill>
                <a:latin typeface="+mn-lt"/>
              </a:rPr>
            </a:br>
            <a:r>
              <a:rPr lang="en-US" sz="5800" dirty="0" smtClean="0">
                <a:solidFill>
                  <a:schemeClr val="tx1"/>
                </a:solidFill>
                <a:latin typeface="+mn-lt"/>
              </a:rPr>
              <a:t>Check-In</a:t>
            </a:r>
            <a:endParaRPr lang="en-US" sz="5800" dirty="0">
              <a:solidFill>
                <a:schemeClr val="tx1"/>
              </a:solidFill>
              <a:latin typeface="+mn-lt"/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16146145" y="2213804"/>
            <a:ext cx="2685178" cy="2691330"/>
            <a:chOff x="69354700" y="6811435"/>
            <a:chExt cx="3691471" cy="3699929"/>
          </a:xfrm>
        </p:grpSpPr>
        <p:sp>
          <p:nvSpPr>
            <p:cNvPr id="30" name="Freeform 3"/>
            <p:cNvSpPr/>
            <p:nvPr/>
          </p:nvSpPr>
          <p:spPr>
            <a:xfrm>
              <a:off x="69354700" y="6819906"/>
              <a:ext cx="3691471" cy="3691458"/>
            </a:xfrm>
            <a:custGeom>
              <a:avLst/>
              <a:gdLst>
                <a:gd name="connsiteX0" fmla="*/ 3691471 w 3691471"/>
                <a:gd name="connsiteY0" fmla="*/ 1845729 h 3691458"/>
                <a:gd name="connsiteX1" fmla="*/ 1845729 w 3691471"/>
                <a:gd name="connsiteY1" fmla="*/ 0 h 3691458"/>
                <a:gd name="connsiteX2" fmla="*/ 0 w 3691471"/>
                <a:gd name="connsiteY2" fmla="*/ 1845729 h 3691458"/>
                <a:gd name="connsiteX3" fmla="*/ 1845729 w 3691471"/>
                <a:gd name="connsiteY3" fmla="*/ 3691458 h 3691458"/>
                <a:gd name="connsiteX4" fmla="*/ 3691471 w 3691471"/>
                <a:gd name="connsiteY4" fmla="*/ 1845729 h 369145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3691471" h="3691458">
                  <a:moveTo>
                    <a:pt x="3691471" y="1845729"/>
                  </a:moveTo>
                  <a:cubicBezTo>
                    <a:pt x="3691471" y="826351"/>
                    <a:pt x="2865107" y="0"/>
                    <a:pt x="1845729" y="0"/>
                  </a:cubicBezTo>
                  <a:cubicBezTo>
                    <a:pt x="826364" y="0"/>
                    <a:pt x="0" y="826351"/>
                    <a:pt x="0" y="1845729"/>
                  </a:cubicBezTo>
                  <a:cubicBezTo>
                    <a:pt x="0" y="2865095"/>
                    <a:pt x="826364" y="3691458"/>
                    <a:pt x="1845729" y="3691458"/>
                  </a:cubicBezTo>
                  <a:cubicBezTo>
                    <a:pt x="2865107" y="3691458"/>
                    <a:pt x="3691471" y="2865095"/>
                    <a:pt x="3691471" y="1845729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0195542" y="6819906"/>
              <a:ext cx="2009775" cy="3691458"/>
            </a:xfrm>
            <a:custGeom>
              <a:avLst/>
              <a:gdLst>
                <a:gd name="connsiteX0" fmla="*/ 2009775 w 2009775"/>
                <a:gd name="connsiteY0" fmla="*/ 1845729 h 3691458"/>
                <a:gd name="connsiteX1" fmla="*/ 1004888 w 2009775"/>
                <a:gd name="connsiteY1" fmla="*/ 0 h 3691458"/>
                <a:gd name="connsiteX2" fmla="*/ 0 w 2009775"/>
                <a:gd name="connsiteY2" fmla="*/ 1845729 h 3691458"/>
                <a:gd name="connsiteX3" fmla="*/ 1004888 w 2009775"/>
                <a:gd name="connsiteY3" fmla="*/ 3691458 h 3691458"/>
                <a:gd name="connsiteX4" fmla="*/ 2009775 w 2009775"/>
                <a:gd name="connsiteY4" fmla="*/ 1845729 h 369145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2009775" h="3691458">
                  <a:moveTo>
                    <a:pt x="2009775" y="1845729"/>
                  </a:moveTo>
                  <a:cubicBezTo>
                    <a:pt x="2009775" y="826351"/>
                    <a:pt x="1326198" y="0"/>
                    <a:pt x="1004888" y="0"/>
                  </a:cubicBezTo>
                  <a:cubicBezTo>
                    <a:pt x="683577" y="0"/>
                    <a:pt x="0" y="826351"/>
                    <a:pt x="0" y="1845729"/>
                  </a:cubicBezTo>
                  <a:cubicBezTo>
                    <a:pt x="0" y="2865095"/>
                    <a:pt x="727392" y="3691458"/>
                    <a:pt x="1004888" y="3691458"/>
                  </a:cubicBezTo>
                  <a:cubicBezTo>
                    <a:pt x="1282383" y="3691458"/>
                    <a:pt x="2009775" y="2865095"/>
                    <a:pt x="2009775" y="1845729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Freeform 3"/>
            <p:cNvSpPr/>
            <p:nvPr/>
          </p:nvSpPr>
          <p:spPr>
            <a:xfrm>
              <a:off x="69363171" y="8674100"/>
              <a:ext cx="3683000" cy="0"/>
            </a:xfrm>
            <a:custGeom>
              <a:avLst/>
              <a:gdLst>
                <a:gd name="connsiteX0" fmla="*/ 0 w 3683000"/>
                <a:gd name="connsiteY0" fmla="*/ 0 h 0"/>
                <a:gd name="connsiteX1" fmla="*/ 3683000 w 36830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3683000">
                  <a:moveTo>
                    <a:pt x="0" y="0"/>
                  </a:moveTo>
                  <a:lnTo>
                    <a:pt x="368300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Freeform 3"/>
            <p:cNvSpPr/>
            <p:nvPr/>
          </p:nvSpPr>
          <p:spPr>
            <a:xfrm>
              <a:off x="71175029" y="6811435"/>
              <a:ext cx="0" cy="3666071"/>
            </a:xfrm>
            <a:custGeom>
              <a:avLst/>
              <a:gdLst>
                <a:gd name="connsiteX0" fmla="*/ 0 w 0"/>
                <a:gd name="connsiteY0" fmla="*/ 0 h 3666071"/>
                <a:gd name="connsiteX1" fmla="*/ 0 w 0"/>
                <a:gd name="connsiteY1" fmla="*/ 3666071 h 3666071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h="3666071">
                  <a:moveTo>
                    <a:pt x="0" y="0"/>
                  </a:moveTo>
                  <a:lnTo>
                    <a:pt x="0" y="3666071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Freeform 3"/>
            <p:cNvSpPr/>
            <p:nvPr/>
          </p:nvSpPr>
          <p:spPr>
            <a:xfrm>
              <a:off x="69727973" y="7533739"/>
              <a:ext cx="2921203" cy="192100"/>
            </a:xfrm>
            <a:custGeom>
              <a:avLst/>
              <a:gdLst>
                <a:gd name="connsiteX0" fmla="*/ 0 w 2921203"/>
                <a:gd name="connsiteY0" fmla="*/ 3531 h 192100"/>
                <a:gd name="connsiteX1" fmla="*/ 1455522 w 2921203"/>
                <a:gd name="connsiteY1" fmla="*/ 192100 h 192100"/>
                <a:gd name="connsiteX2" fmla="*/ 2921203 w 2921203"/>
                <a:gd name="connsiteY2" fmla="*/ 0 h 1921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</a:cxnLst>
              <a:rect l="l" t="t" r="r" b="b"/>
              <a:pathLst>
                <a:path w="2921203" h="192100">
                  <a:moveTo>
                    <a:pt x="0" y="3531"/>
                  </a:moveTo>
                  <a:cubicBezTo>
                    <a:pt x="332816" y="118072"/>
                    <a:pt x="860933" y="192100"/>
                    <a:pt x="1455522" y="192100"/>
                  </a:cubicBezTo>
                  <a:cubicBezTo>
                    <a:pt x="2056193" y="192100"/>
                    <a:pt x="2589022" y="116548"/>
                    <a:pt x="2921203" y="0"/>
                  </a:cubicBez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Freeform 3"/>
            <p:cNvSpPr/>
            <p:nvPr/>
          </p:nvSpPr>
          <p:spPr>
            <a:xfrm>
              <a:off x="69727968" y="9599609"/>
              <a:ext cx="2921203" cy="192088"/>
            </a:xfrm>
            <a:custGeom>
              <a:avLst/>
              <a:gdLst>
                <a:gd name="connsiteX0" fmla="*/ 2921203 w 2921203"/>
                <a:gd name="connsiteY0" fmla="*/ 188570 h 192088"/>
                <a:gd name="connsiteX1" fmla="*/ 1465682 w 2921203"/>
                <a:gd name="connsiteY1" fmla="*/ 0 h 192088"/>
                <a:gd name="connsiteX2" fmla="*/ 0 w 2921203"/>
                <a:gd name="connsiteY2" fmla="*/ 192088 h 19208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</a:cxnLst>
              <a:rect l="l" t="t" r="r" b="b"/>
              <a:pathLst>
                <a:path w="2921203" h="192088">
                  <a:moveTo>
                    <a:pt x="2921203" y="188570"/>
                  </a:moveTo>
                  <a:cubicBezTo>
                    <a:pt x="2588387" y="74016"/>
                    <a:pt x="2060270" y="0"/>
                    <a:pt x="1465682" y="0"/>
                  </a:cubicBezTo>
                  <a:cubicBezTo>
                    <a:pt x="864997" y="0"/>
                    <a:pt x="332181" y="75552"/>
                    <a:pt x="0" y="192088"/>
                  </a:cubicBez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3291994" y="2214515"/>
            <a:ext cx="3577762" cy="3632729"/>
            <a:chOff x="77157077" y="6567109"/>
            <a:chExt cx="4918560" cy="4994126"/>
          </a:xfrm>
        </p:grpSpPr>
        <p:sp>
          <p:nvSpPr>
            <p:cNvPr id="38" name="Freeform 3"/>
            <p:cNvSpPr/>
            <p:nvPr/>
          </p:nvSpPr>
          <p:spPr>
            <a:xfrm>
              <a:off x="79021633" y="6567109"/>
              <a:ext cx="1119721" cy="1119708"/>
            </a:xfrm>
            <a:custGeom>
              <a:avLst/>
              <a:gdLst>
                <a:gd name="connsiteX0" fmla="*/ 1119721 w 1119721"/>
                <a:gd name="connsiteY0" fmla="*/ 559854 h 1119708"/>
                <a:gd name="connsiteX1" fmla="*/ 559854 w 1119721"/>
                <a:gd name="connsiteY1" fmla="*/ 0 h 1119708"/>
                <a:gd name="connsiteX2" fmla="*/ 0 w 1119721"/>
                <a:gd name="connsiteY2" fmla="*/ 559854 h 1119708"/>
                <a:gd name="connsiteX3" fmla="*/ 559854 w 1119721"/>
                <a:gd name="connsiteY3" fmla="*/ 1119708 h 1119708"/>
                <a:gd name="connsiteX4" fmla="*/ 1119721 w 1119721"/>
                <a:gd name="connsiteY4" fmla="*/ 559854 h 111970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119721" h="1119708">
                  <a:moveTo>
                    <a:pt x="1119721" y="559854"/>
                  </a:moveTo>
                  <a:cubicBezTo>
                    <a:pt x="1119721" y="250647"/>
                    <a:pt x="869061" y="0"/>
                    <a:pt x="559854" y="0"/>
                  </a:cubicBezTo>
                  <a:cubicBezTo>
                    <a:pt x="250647" y="0"/>
                    <a:pt x="0" y="250647"/>
                    <a:pt x="0" y="559854"/>
                  </a:cubicBezTo>
                  <a:cubicBezTo>
                    <a:pt x="0" y="869061"/>
                    <a:pt x="250647" y="1119708"/>
                    <a:pt x="559854" y="1119708"/>
                  </a:cubicBezTo>
                  <a:cubicBezTo>
                    <a:pt x="869061" y="1119708"/>
                    <a:pt x="1119721" y="869061"/>
                    <a:pt x="1119721" y="559854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Freeform 3"/>
            <p:cNvSpPr/>
            <p:nvPr/>
          </p:nvSpPr>
          <p:spPr>
            <a:xfrm>
              <a:off x="78808077" y="7919485"/>
              <a:ext cx="1546822" cy="771550"/>
            </a:xfrm>
            <a:custGeom>
              <a:avLst/>
              <a:gdLst>
                <a:gd name="connsiteX0" fmla="*/ 0 w 1546822"/>
                <a:gd name="connsiteY0" fmla="*/ 771550 h 771550"/>
                <a:gd name="connsiteX1" fmla="*/ 0 w 1546822"/>
                <a:gd name="connsiteY1" fmla="*/ 259855 h 771550"/>
                <a:gd name="connsiteX2" fmla="*/ 259855 w 1546822"/>
                <a:gd name="connsiteY2" fmla="*/ 0 h 771550"/>
                <a:gd name="connsiteX3" fmla="*/ 1286967 w 1546822"/>
                <a:gd name="connsiteY3" fmla="*/ 0 h 771550"/>
                <a:gd name="connsiteX4" fmla="*/ 1546822 w 1546822"/>
                <a:gd name="connsiteY4" fmla="*/ 259855 h 771550"/>
                <a:gd name="connsiteX5" fmla="*/ 1546822 w 1546822"/>
                <a:gd name="connsiteY5" fmla="*/ 771550 h 77155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1546822" h="771550">
                  <a:moveTo>
                    <a:pt x="0" y="771550"/>
                  </a:moveTo>
                  <a:lnTo>
                    <a:pt x="0" y="259855"/>
                  </a:lnTo>
                  <a:cubicBezTo>
                    <a:pt x="0" y="116345"/>
                    <a:pt x="116345" y="0"/>
                    <a:pt x="259855" y="0"/>
                  </a:cubicBezTo>
                  <a:lnTo>
                    <a:pt x="1286967" y="0"/>
                  </a:lnTo>
                  <a:cubicBezTo>
                    <a:pt x="1430490" y="0"/>
                    <a:pt x="1546822" y="116345"/>
                    <a:pt x="1546822" y="259855"/>
                  </a:cubicBezTo>
                  <a:lnTo>
                    <a:pt x="1546822" y="77155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Freeform 3"/>
            <p:cNvSpPr/>
            <p:nvPr/>
          </p:nvSpPr>
          <p:spPr>
            <a:xfrm>
              <a:off x="79385753" y="8349164"/>
              <a:ext cx="391477" cy="341871"/>
            </a:xfrm>
            <a:custGeom>
              <a:avLst/>
              <a:gdLst>
                <a:gd name="connsiteX0" fmla="*/ 0 w 391477"/>
                <a:gd name="connsiteY0" fmla="*/ 341871 h 341871"/>
                <a:gd name="connsiteX1" fmla="*/ 0 w 391477"/>
                <a:gd name="connsiteY1" fmla="*/ 122123 h 341871"/>
                <a:gd name="connsiteX2" fmla="*/ 122123 w 391477"/>
                <a:gd name="connsiteY2" fmla="*/ 0 h 341871"/>
                <a:gd name="connsiteX3" fmla="*/ 269342 w 391477"/>
                <a:gd name="connsiteY3" fmla="*/ 0 h 341871"/>
                <a:gd name="connsiteX4" fmla="*/ 391477 w 391477"/>
                <a:gd name="connsiteY4" fmla="*/ 122123 h 341871"/>
                <a:gd name="connsiteX5" fmla="*/ 391477 w 391477"/>
                <a:gd name="connsiteY5" fmla="*/ 341871 h 341871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391477" h="341871">
                  <a:moveTo>
                    <a:pt x="0" y="341871"/>
                  </a:moveTo>
                  <a:lnTo>
                    <a:pt x="0" y="122123"/>
                  </a:lnTo>
                  <a:cubicBezTo>
                    <a:pt x="0" y="54673"/>
                    <a:pt x="54686" y="0"/>
                    <a:pt x="122123" y="0"/>
                  </a:cubicBezTo>
                  <a:lnTo>
                    <a:pt x="269342" y="0"/>
                  </a:lnTo>
                  <a:cubicBezTo>
                    <a:pt x="336804" y="0"/>
                    <a:pt x="391477" y="54673"/>
                    <a:pt x="391477" y="122123"/>
                  </a:cubicBezTo>
                  <a:lnTo>
                    <a:pt x="391477" y="341871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Freeform 3"/>
            <p:cNvSpPr/>
            <p:nvPr/>
          </p:nvSpPr>
          <p:spPr>
            <a:xfrm>
              <a:off x="79385756" y="7929035"/>
              <a:ext cx="391477" cy="238709"/>
            </a:xfrm>
            <a:custGeom>
              <a:avLst/>
              <a:gdLst>
                <a:gd name="connsiteX0" fmla="*/ 391477 w 391477"/>
                <a:gd name="connsiteY0" fmla="*/ 0 h 238709"/>
                <a:gd name="connsiteX1" fmla="*/ 391477 w 391477"/>
                <a:gd name="connsiteY1" fmla="*/ 116573 h 238709"/>
                <a:gd name="connsiteX2" fmla="*/ 269342 w 391477"/>
                <a:gd name="connsiteY2" fmla="*/ 238709 h 238709"/>
                <a:gd name="connsiteX3" fmla="*/ 122123 w 391477"/>
                <a:gd name="connsiteY3" fmla="*/ 238709 h 238709"/>
                <a:gd name="connsiteX4" fmla="*/ 0 w 391477"/>
                <a:gd name="connsiteY4" fmla="*/ 116573 h 238709"/>
                <a:gd name="connsiteX5" fmla="*/ 0 w 391477"/>
                <a:gd name="connsiteY5" fmla="*/ 0 h 238709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391477" h="238709">
                  <a:moveTo>
                    <a:pt x="391477" y="0"/>
                  </a:moveTo>
                  <a:lnTo>
                    <a:pt x="391477" y="116573"/>
                  </a:lnTo>
                  <a:cubicBezTo>
                    <a:pt x="391477" y="184023"/>
                    <a:pt x="336791" y="238709"/>
                    <a:pt x="269342" y="238709"/>
                  </a:cubicBezTo>
                  <a:lnTo>
                    <a:pt x="122123" y="238709"/>
                  </a:lnTo>
                  <a:cubicBezTo>
                    <a:pt x="54673" y="238709"/>
                    <a:pt x="0" y="184023"/>
                    <a:pt x="0" y="116573"/>
                  </a:cubicBez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Freeform 3"/>
            <p:cNvSpPr/>
            <p:nvPr/>
          </p:nvSpPr>
          <p:spPr>
            <a:xfrm>
              <a:off x="77370633" y="9437309"/>
              <a:ext cx="1119721" cy="1119708"/>
            </a:xfrm>
            <a:custGeom>
              <a:avLst/>
              <a:gdLst>
                <a:gd name="connsiteX0" fmla="*/ 1119721 w 1119721"/>
                <a:gd name="connsiteY0" fmla="*/ 559854 h 1119708"/>
                <a:gd name="connsiteX1" fmla="*/ 559854 w 1119721"/>
                <a:gd name="connsiteY1" fmla="*/ 0 h 1119708"/>
                <a:gd name="connsiteX2" fmla="*/ 0 w 1119721"/>
                <a:gd name="connsiteY2" fmla="*/ 559854 h 1119708"/>
                <a:gd name="connsiteX3" fmla="*/ 559854 w 1119721"/>
                <a:gd name="connsiteY3" fmla="*/ 1119708 h 1119708"/>
                <a:gd name="connsiteX4" fmla="*/ 1119721 w 1119721"/>
                <a:gd name="connsiteY4" fmla="*/ 559854 h 111970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119721" h="1119708">
                  <a:moveTo>
                    <a:pt x="1119721" y="559854"/>
                  </a:moveTo>
                  <a:cubicBezTo>
                    <a:pt x="1119721" y="250647"/>
                    <a:pt x="869061" y="0"/>
                    <a:pt x="559854" y="0"/>
                  </a:cubicBezTo>
                  <a:cubicBezTo>
                    <a:pt x="250647" y="0"/>
                    <a:pt x="0" y="250647"/>
                    <a:pt x="0" y="559854"/>
                  </a:cubicBezTo>
                  <a:cubicBezTo>
                    <a:pt x="0" y="869061"/>
                    <a:pt x="250647" y="1119708"/>
                    <a:pt x="559854" y="1119708"/>
                  </a:cubicBezTo>
                  <a:cubicBezTo>
                    <a:pt x="869061" y="1119708"/>
                    <a:pt x="1119721" y="869061"/>
                    <a:pt x="1119721" y="559854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Freeform 3"/>
            <p:cNvSpPr/>
            <p:nvPr/>
          </p:nvSpPr>
          <p:spPr>
            <a:xfrm>
              <a:off x="77157077" y="10789685"/>
              <a:ext cx="1546822" cy="771550"/>
            </a:xfrm>
            <a:custGeom>
              <a:avLst/>
              <a:gdLst>
                <a:gd name="connsiteX0" fmla="*/ 0 w 1546822"/>
                <a:gd name="connsiteY0" fmla="*/ 771550 h 771550"/>
                <a:gd name="connsiteX1" fmla="*/ 0 w 1546822"/>
                <a:gd name="connsiteY1" fmla="*/ 259855 h 771550"/>
                <a:gd name="connsiteX2" fmla="*/ 259855 w 1546822"/>
                <a:gd name="connsiteY2" fmla="*/ 0 h 771550"/>
                <a:gd name="connsiteX3" fmla="*/ 1286967 w 1546822"/>
                <a:gd name="connsiteY3" fmla="*/ 0 h 771550"/>
                <a:gd name="connsiteX4" fmla="*/ 1546822 w 1546822"/>
                <a:gd name="connsiteY4" fmla="*/ 259855 h 771550"/>
                <a:gd name="connsiteX5" fmla="*/ 1546822 w 1546822"/>
                <a:gd name="connsiteY5" fmla="*/ 771550 h 77155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1546822" h="771550">
                  <a:moveTo>
                    <a:pt x="0" y="771550"/>
                  </a:moveTo>
                  <a:lnTo>
                    <a:pt x="0" y="259855"/>
                  </a:lnTo>
                  <a:cubicBezTo>
                    <a:pt x="0" y="116345"/>
                    <a:pt x="116345" y="0"/>
                    <a:pt x="259855" y="0"/>
                  </a:cubicBezTo>
                  <a:lnTo>
                    <a:pt x="1286967" y="0"/>
                  </a:lnTo>
                  <a:cubicBezTo>
                    <a:pt x="1430490" y="0"/>
                    <a:pt x="1546822" y="116345"/>
                    <a:pt x="1546822" y="259855"/>
                  </a:cubicBezTo>
                  <a:lnTo>
                    <a:pt x="1546822" y="77155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Freeform 3"/>
            <p:cNvSpPr/>
            <p:nvPr/>
          </p:nvSpPr>
          <p:spPr>
            <a:xfrm>
              <a:off x="77734753" y="11219364"/>
              <a:ext cx="391477" cy="341871"/>
            </a:xfrm>
            <a:custGeom>
              <a:avLst/>
              <a:gdLst>
                <a:gd name="connsiteX0" fmla="*/ 0 w 391477"/>
                <a:gd name="connsiteY0" fmla="*/ 341871 h 341871"/>
                <a:gd name="connsiteX1" fmla="*/ 0 w 391477"/>
                <a:gd name="connsiteY1" fmla="*/ 122123 h 341871"/>
                <a:gd name="connsiteX2" fmla="*/ 122123 w 391477"/>
                <a:gd name="connsiteY2" fmla="*/ 0 h 341871"/>
                <a:gd name="connsiteX3" fmla="*/ 269342 w 391477"/>
                <a:gd name="connsiteY3" fmla="*/ 0 h 341871"/>
                <a:gd name="connsiteX4" fmla="*/ 391477 w 391477"/>
                <a:gd name="connsiteY4" fmla="*/ 122123 h 341871"/>
                <a:gd name="connsiteX5" fmla="*/ 391477 w 391477"/>
                <a:gd name="connsiteY5" fmla="*/ 341871 h 341871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391477" h="341871">
                  <a:moveTo>
                    <a:pt x="0" y="341871"/>
                  </a:moveTo>
                  <a:lnTo>
                    <a:pt x="0" y="122123"/>
                  </a:lnTo>
                  <a:cubicBezTo>
                    <a:pt x="0" y="54673"/>
                    <a:pt x="54686" y="0"/>
                    <a:pt x="122123" y="0"/>
                  </a:cubicBezTo>
                  <a:lnTo>
                    <a:pt x="269342" y="0"/>
                  </a:lnTo>
                  <a:cubicBezTo>
                    <a:pt x="336804" y="0"/>
                    <a:pt x="391477" y="54673"/>
                    <a:pt x="391477" y="122123"/>
                  </a:cubicBezTo>
                  <a:lnTo>
                    <a:pt x="391477" y="341871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Freeform 3"/>
            <p:cNvSpPr/>
            <p:nvPr/>
          </p:nvSpPr>
          <p:spPr>
            <a:xfrm>
              <a:off x="77734756" y="10799235"/>
              <a:ext cx="391477" cy="238709"/>
            </a:xfrm>
            <a:custGeom>
              <a:avLst/>
              <a:gdLst>
                <a:gd name="connsiteX0" fmla="*/ 391477 w 391477"/>
                <a:gd name="connsiteY0" fmla="*/ 0 h 238709"/>
                <a:gd name="connsiteX1" fmla="*/ 391477 w 391477"/>
                <a:gd name="connsiteY1" fmla="*/ 116573 h 238709"/>
                <a:gd name="connsiteX2" fmla="*/ 269342 w 391477"/>
                <a:gd name="connsiteY2" fmla="*/ 238709 h 238709"/>
                <a:gd name="connsiteX3" fmla="*/ 122123 w 391477"/>
                <a:gd name="connsiteY3" fmla="*/ 238709 h 238709"/>
                <a:gd name="connsiteX4" fmla="*/ 0 w 391477"/>
                <a:gd name="connsiteY4" fmla="*/ 116573 h 238709"/>
                <a:gd name="connsiteX5" fmla="*/ 0 w 391477"/>
                <a:gd name="connsiteY5" fmla="*/ 0 h 238709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391477" h="238709">
                  <a:moveTo>
                    <a:pt x="391477" y="0"/>
                  </a:moveTo>
                  <a:lnTo>
                    <a:pt x="391477" y="116573"/>
                  </a:lnTo>
                  <a:cubicBezTo>
                    <a:pt x="391477" y="184023"/>
                    <a:pt x="336791" y="238709"/>
                    <a:pt x="269342" y="238709"/>
                  </a:cubicBezTo>
                  <a:lnTo>
                    <a:pt x="122123" y="238709"/>
                  </a:lnTo>
                  <a:cubicBezTo>
                    <a:pt x="54673" y="238709"/>
                    <a:pt x="0" y="184023"/>
                    <a:pt x="0" y="116573"/>
                  </a:cubicBez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Freeform 3"/>
            <p:cNvSpPr/>
            <p:nvPr/>
          </p:nvSpPr>
          <p:spPr>
            <a:xfrm>
              <a:off x="80742371" y="9437309"/>
              <a:ext cx="1119721" cy="1119708"/>
            </a:xfrm>
            <a:custGeom>
              <a:avLst/>
              <a:gdLst>
                <a:gd name="connsiteX0" fmla="*/ 1119721 w 1119721"/>
                <a:gd name="connsiteY0" fmla="*/ 559854 h 1119708"/>
                <a:gd name="connsiteX1" fmla="*/ 559854 w 1119721"/>
                <a:gd name="connsiteY1" fmla="*/ 0 h 1119708"/>
                <a:gd name="connsiteX2" fmla="*/ 0 w 1119721"/>
                <a:gd name="connsiteY2" fmla="*/ 559854 h 1119708"/>
                <a:gd name="connsiteX3" fmla="*/ 559854 w 1119721"/>
                <a:gd name="connsiteY3" fmla="*/ 1119708 h 1119708"/>
                <a:gd name="connsiteX4" fmla="*/ 1119721 w 1119721"/>
                <a:gd name="connsiteY4" fmla="*/ 559854 h 111970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119721" h="1119708">
                  <a:moveTo>
                    <a:pt x="1119721" y="559854"/>
                  </a:moveTo>
                  <a:cubicBezTo>
                    <a:pt x="1119721" y="250647"/>
                    <a:pt x="869061" y="0"/>
                    <a:pt x="559854" y="0"/>
                  </a:cubicBezTo>
                  <a:cubicBezTo>
                    <a:pt x="250647" y="0"/>
                    <a:pt x="0" y="250647"/>
                    <a:pt x="0" y="559854"/>
                  </a:cubicBezTo>
                  <a:cubicBezTo>
                    <a:pt x="0" y="869061"/>
                    <a:pt x="250647" y="1119708"/>
                    <a:pt x="559854" y="1119708"/>
                  </a:cubicBezTo>
                  <a:cubicBezTo>
                    <a:pt x="869061" y="1119708"/>
                    <a:pt x="1119721" y="869061"/>
                    <a:pt x="1119721" y="559854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Freeform 3"/>
            <p:cNvSpPr/>
            <p:nvPr/>
          </p:nvSpPr>
          <p:spPr>
            <a:xfrm>
              <a:off x="80528815" y="10789685"/>
              <a:ext cx="1546822" cy="771550"/>
            </a:xfrm>
            <a:custGeom>
              <a:avLst/>
              <a:gdLst>
                <a:gd name="connsiteX0" fmla="*/ 0 w 1546822"/>
                <a:gd name="connsiteY0" fmla="*/ 771550 h 771550"/>
                <a:gd name="connsiteX1" fmla="*/ 0 w 1546822"/>
                <a:gd name="connsiteY1" fmla="*/ 259855 h 771550"/>
                <a:gd name="connsiteX2" fmla="*/ 259855 w 1546822"/>
                <a:gd name="connsiteY2" fmla="*/ 0 h 771550"/>
                <a:gd name="connsiteX3" fmla="*/ 1286967 w 1546822"/>
                <a:gd name="connsiteY3" fmla="*/ 0 h 771550"/>
                <a:gd name="connsiteX4" fmla="*/ 1546822 w 1546822"/>
                <a:gd name="connsiteY4" fmla="*/ 259855 h 771550"/>
                <a:gd name="connsiteX5" fmla="*/ 1546822 w 1546822"/>
                <a:gd name="connsiteY5" fmla="*/ 771550 h 77155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1546822" h="771550">
                  <a:moveTo>
                    <a:pt x="0" y="771550"/>
                  </a:moveTo>
                  <a:lnTo>
                    <a:pt x="0" y="259855"/>
                  </a:lnTo>
                  <a:cubicBezTo>
                    <a:pt x="0" y="116345"/>
                    <a:pt x="116345" y="0"/>
                    <a:pt x="259855" y="0"/>
                  </a:cubicBezTo>
                  <a:lnTo>
                    <a:pt x="1286967" y="0"/>
                  </a:lnTo>
                  <a:cubicBezTo>
                    <a:pt x="1430490" y="0"/>
                    <a:pt x="1546822" y="116345"/>
                    <a:pt x="1546822" y="259855"/>
                  </a:cubicBezTo>
                  <a:lnTo>
                    <a:pt x="1546822" y="77155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Freeform 3"/>
            <p:cNvSpPr/>
            <p:nvPr/>
          </p:nvSpPr>
          <p:spPr>
            <a:xfrm>
              <a:off x="81106491" y="11219364"/>
              <a:ext cx="391477" cy="341871"/>
            </a:xfrm>
            <a:custGeom>
              <a:avLst/>
              <a:gdLst>
                <a:gd name="connsiteX0" fmla="*/ 0 w 391477"/>
                <a:gd name="connsiteY0" fmla="*/ 341871 h 341871"/>
                <a:gd name="connsiteX1" fmla="*/ 0 w 391477"/>
                <a:gd name="connsiteY1" fmla="*/ 122123 h 341871"/>
                <a:gd name="connsiteX2" fmla="*/ 122123 w 391477"/>
                <a:gd name="connsiteY2" fmla="*/ 0 h 341871"/>
                <a:gd name="connsiteX3" fmla="*/ 269342 w 391477"/>
                <a:gd name="connsiteY3" fmla="*/ 0 h 341871"/>
                <a:gd name="connsiteX4" fmla="*/ 391477 w 391477"/>
                <a:gd name="connsiteY4" fmla="*/ 122123 h 341871"/>
                <a:gd name="connsiteX5" fmla="*/ 391477 w 391477"/>
                <a:gd name="connsiteY5" fmla="*/ 341871 h 341871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391477" h="341871">
                  <a:moveTo>
                    <a:pt x="0" y="341871"/>
                  </a:moveTo>
                  <a:lnTo>
                    <a:pt x="0" y="122123"/>
                  </a:lnTo>
                  <a:cubicBezTo>
                    <a:pt x="0" y="54673"/>
                    <a:pt x="54686" y="0"/>
                    <a:pt x="122123" y="0"/>
                  </a:cubicBezTo>
                  <a:lnTo>
                    <a:pt x="269342" y="0"/>
                  </a:lnTo>
                  <a:cubicBezTo>
                    <a:pt x="336804" y="0"/>
                    <a:pt x="391477" y="54673"/>
                    <a:pt x="391477" y="122123"/>
                  </a:cubicBezTo>
                  <a:lnTo>
                    <a:pt x="391477" y="341871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Freeform 3"/>
            <p:cNvSpPr/>
            <p:nvPr/>
          </p:nvSpPr>
          <p:spPr>
            <a:xfrm>
              <a:off x="81106494" y="10799235"/>
              <a:ext cx="391477" cy="238709"/>
            </a:xfrm>
            <a:custGeom>
              <a:avLst/>
              <a:gdLst>
                <a:gd name="connsiteX0" fmla="*/ 391477 w 391477"/>
                <a:gd name="connsiteY0" fmla="*/ 0 h 238709"/>
                <a:gd name="connsiteX1" fmla="*/ 391477 w 391477"/>
                <a:gd name="connsiteY1" fmla="*/ 116573 h 238709"/>
                <a:gd name="connsiteX2" fmla="*/ 269342 w 391477"/>
                <a:gd name="connsiteY2" fmla="*/ 238709 h 238709"/>
                <a:gd name="connsiteX3" fmla="*/ 122123 w 391477"/>
                <a:gd name="connsiteY3" fmla="*/ 238709 h 238709"/>
                <a:gd name="connsiteX4" fmla="*/ 0 w 391477"/>
                <a:gd name="connsiteY4" fmla="*/ 116573 h 238709"/>
                <a:gd name="connsiteX5" fmla="*/ 0 w 391477"/>
                <a:gd name="connsiteY5" fmla="*/ 0 h 238709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391477" h="238709">
                  <a:moveTo>
                    <a:pt x="391477" y="0"/>
                  </a:moveTo>
                  <a:lnTo>
                    <a:pt x="391477" y="116573"/>
                  </a:lnTo>
                  <a:cubicBezTo>
                    <a:pt x="391477" y="184023"/>
                    <a:pt x="336791" y="238709"/>
                    <a:pt x="269342" y="238709"/>
                  </a:cubicBezTo>
                  <a:lnTo>
                    <a:pt x="122123" y="238709"/>
                  </a:lnTo>
                  <a:cubicBezTo>
                    <a:pt x="54673" y="238709"/>
                    <a:pt x="0" y="184023"/>
                    <a:pt x="0" y="116573"/>
                  </a:cubicBez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Freeform 3"/>
            <p:cNvSpPr/>
            <p:nvPr/>
          </p:nvSpPr>
          <p:spPr>
            <a:xfrm>
              <a:off x="79209900" y="9580035"/>
              <a:ext cx="745071" cy="745058"/>
            </a:xfrm>
            <a:custGeom>
              <a:avLst/>
              <a:gdLst>
                <a:gd name="connsiteX0" fmla="*/ 745071 w 745071"/>
                <a:gd name="connsiteY0" fmla="*/ 372529 h 745058"/>
                <a:gd name="connsiteX1" fmla="*/ 372529 w 745071"/>
                <a:gd name="connsiteY1" fmla="*/ 0 h 745058"/>
                <a:gd name="connsiteX2" fmla="*/ 0 w 745071"/>
                <a:gd name="connsiteY2" fmla="*/ 372529 h 745058"/>
                <a:gd name="connsiteX3" fmla="*/ 372529 w 745071"/>
                <a:gd name="connsiteY3" fmla="*/ 745058 h 745058"/>
                <a:gd name="connsiteX4" fmla="*/ 745071 w 745071"/>
                <a:gd name="connsiteY4" fmla="*/ 372529 h 74505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745071" h="745058">
                  <a:moveTo>
                    <a:pt x="745071" y="372529"/>
                  </a:moveTo>
                  <a:cubicBezTo>
                    <a:pt x="745071" y="166789"/>
                    <a:pt x="578269" y="0"/>
                    <a:pt x="372529" y="0"/>
                  </a:cubicBezTo>
                  <a:cubicBezTo>
                    <a:pt x="166789" y="0"/>
                    <a:pt x="0" y="166789"/>
                    <a:pt x="0" y="372529"/>
                  </a:cubicBezTo>
                  <a:cubicBezTo>
                    <a:pt x="0" y="578282"/>
                    <a:pt x="166789" y="745058"/>
                    <a:pt x="372529" y="745058"/>
                  </a:cubicBezTo>
                  <a:cubicBezTo>
                    <a:pt x="578269" y="745058"/>
                    <a:pt x="745071" y="578282"/>
                    <a:pt x="745071" y="372529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Freeform 3"/>
            <p:cNvSpPr/>
            <p:nvPr/>
          </p:nvSpPr>
          <p:spPr>
            <a:xfrm>
              <a:off x="79590900" y="8976557"/>
              <a:ext cx="0" cy="586524"/>
            </a:xfrm>
            <a:custGeom>
              <a:avLst/>
              <a:gdLst>
                <a:gd name="connsiteX0" fmla="*/ 0 w 0"/>
                <a:gd name="connsiteY0" fmla="*/ 586524 h 586524"/>
                <a:gd name="connsiteX1" fmla="*/ 0 w 0"/>
                <a:gd name="connsiteY1" fmla="*/ 0 h 58652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h="586524">
                  <a:moveTo>
                    <a:pt x="0" y="586524"/>
                  </a:move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Freeform 3"/>
            <p:cNvSpPr/>
            <p:nvPr/>
          </p:nvSpPr>
          <p:spPr>
            <a:xfrm>
              <a:off x="78729559" y="10139976"/>
              <a:ext cx="507924" cy="293256"/>
            </a:xfrm>
            <a:custGeom>
              <a:avLst/>
              <a:gdLst>
                <a:gd name="connsiteX0" fmla="*/ 507924 w 507924"/>
                <a:gd name="connsiteY0" fmla="*/ 0 h 293256"/>
                <a:gd name="connsiteX1" fmla="*/ 0 w 507924"/>
                <a:gd name="connsiteY1" fmla="*/ 293256 h 293256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507924" h="293256">
                  <a:moveTo>
                    <a:pt x="507924" y="0"/>
                  </a:moveTo>
                  <a:lnTo>
                    <a:pt x="0" y="293256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Freeform 3"/>
            <p:cNvSpPr/>
            <p:nvPr/>
          </p:nvSpPr>
          <p:spPr>
            <a:xfrm>
              <a:off x="79918917" y="10154642"/>
              <a:ext cx="507924" cy="293256"/>
            </a:xfrm>
            <a:custGeom>
              <a:avLst/>
              <a:gdLst>
                <a:gd name="connsiteX0" fmla="*/ 0 w 507924"/>
                <a:gd name="connsiteY0" fmla="*/ 0 h 293256"/>
                <a:gd name="connsiteX1" fmla="*/ 507924 w 507924"/>
                <a:gd name="connsiteY1" fmla="*/ 293256 h 293256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507924" h="293256">
                  <a:moveTo>
                    <a:pt x="0" y="0"/>
                  </a:moveTo>
                  <a:lnTo>
                    <a:pt x="507924" y="293256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70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uiExpand="1" build="p"/>
      <p:bldP spid="41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20760788" y="3898230"/>
            <a:ext cx="8770424" cy="1676592"/>
            <a:chOff x="13509816" y="3389428"/>
            <a:chExt cx="17953853" cy="3432137"/>
          </a:xfrm>
        </p:grpSpPr>
        <p:grpSp>
          <p:nvGrpSpPr>
            <p:cNvPr id="19" name="Group 18"/>
            <p:cNvGrpSpPr/>
            <p:nvPr/>
          </p:nvGrpSpPr>
          <p:grpSpPr>
            <a:xfrm>
              <a:off x="13509816" y="4122968"/>
              <a:ext cx="12440244" cy="1974812"/>
              <a:chOff x="3229743" y="7586605"/>
              <a:chExt cx="12440244" cy="1974812"/>
            </a:xfrm>
            <a:solidFill>
              <a:schemeClr val="tx1"/>
            </a:solidFill>
          </p:grpSpPr>
          <p:sp>
            <p:nvSpPr>
              <p:cNvPr id="24" name="Freeform 3"/>
              <p:cNvSpPr/>
              <p:nvPr/>
            </p:nvSpPr>
            <p:spPr>
              <a:xfrm>
                <a:off x="3229743" y="7586605"/>
                <a:ext cx="1570863" cy="1974812"/>
              </a:xfrm>
              <a:custGeom>
                <a:avLst/>
                <a:gdLst>
                  <a:gd name="connsiteX0" fmla="*/ 0 w 1570863"/>
                  <a:gd name="connsiteY0" fmla="*/ 1506855 h 1974812"/>
                  <a:gd name="connsiteX1" fmla="*/ 316586 w 1570863"/>
                  <a:gd name="connsiteY1" fmla="*/ 1319200 h 1974812"/>
                  <a:gd name="connsiteX2" fmla="*/ 830326 w 1570863"/>
                  <a:gd name="connsiteY2" fmla="*/ 1643113 h 1974812"/>
                  <a:gd name="connsiteX3" fmla="*/ 1161987 w 1570863"/>
                  <a:gd name="connsiteY3" fmla="*/ 1424534 h 1974812"/>
                  <a:gd name="connsiteX4" fmla="*/ 776338 w 1570863"/>
                  <a:gd name="connsiteY4" fmla="*/ 1149414 h 1974812"/>
                  <a:gd name="connsiteX5" fmla="*/ 82283 w 1570863"/>
                  <a:gd name="connsiteY5" fmla="*/ 568287 h 1974812"/>
                  <a:gd name="connsiteX6" fmla="*/ 768756 w 1570863"/>
                  <a:gd name="connsiteY6" fmla="*/ 0 h 1974812"/>
                  <a:gd name="connsiteX7" fmla="*/ 1525003 w 1570863"/>
                  <a:gd name="connsiteY7" fmla="*/ 390881 h 1974812"/>
                  <a:gd name="connsiteX8" fmla="*/ 1234199 w 1570863"/>
                  <a:gd name="connsiteY8" fmla="*/ 611962 h 1974812"/>
                  <a:gd name="connsiteX9" fmla="*/ 766267 w 1570863"/>
                  <a:gd name="connsiteY9" fmla="*/ 342036 h 1974812"/>
                  <a:gd name="connsiteX10" fmla="*/ 491160 w 1570863"/>
                  <a:gd name="connsiteY10" fmla="*/ 532333 h 1974812"/>
                  <a:gd name="connsiteX11" fmla="*/ 881863 w 1570863"/>
                  <a:gd name="connsiteY11" fmla="*/ 807466 h 1974812"/>
                  <a:gd name="connsiteX12" fmla="*/ 1570863 w 1570863"/>
                  <a:gd name="connsiteY12" fmla="*/ 1396314 h 1974812"/>
                  <a:gd name="connsiteX13" fmla="*/ 810222 w 1570863"/>
                  <a:gd name="connsiteY13" fmla="*/ 1974812 h 1974812"/>
                  <a:gd name="connsiteX14" fmla="*/ 0 w 1570863"/>
                  <a:gd name="connsiteY14" fmla="*/ 1506855 h 1974812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  <a:cxn ang="4">
                    <a:pos x="connsiteX4" y="connsiteY4"/>
                  </a:cxn>
                  <a:cxn ang="5">
                    <a:pos x="connsiteX5" y="connsiteY5"/>
                  </a:cxn>
                  <a:cxn ang="6">
                    <a:pos x="connsiteX6" y="connsiteY6"/>
                  </a:cxn>
                  <a:cxn ang="7">
                    <a:pos x="connsiteX7" y="connsiteY7"/>
                  </a:cxn>
                  <a:cxn ang="8">
                    <a:pos x="connsiteX8" y="connsiteY8"/>
                  </a:cxn>
                  <a:cxn ang="9">
                    <a:pos x="connsiteX9" y="connsiteY9"/>
                  </a:cxn>
                  <a:cxn ang="10">
                    <a:pos x="connsiteX10" y="connsiteY10"/>
                  </a:cxn>
                  <a:cxn ang="11">
                    <a:pos x="connsiteX11" y="connsiteY11"/>
                  </a:cxn>
                  <a:cxn ang="12">
                    <a:pos x="connsiteX12" y="connsiteY12"/>
                  </a:cxn>
                  <a:cxn ang="13">
                    <a:pos x="connsiteX13" y="connsiteY13"/>
                  </a:cxn>
                  <a:cxn ang="14">
                    <a:pos x="connsiteX14" y="connsiteY14"/>
                  </a:cxn>
                </a:cxnLst>
                <a:rect l="l" t="t" r="r" b="b"/>
                <a:pathLst>
                  <a:path w="1570863" h="1974812">
                    <a:moveTo>
                      <a:pt x="0" y="1506855"/>
                    </a:moveTo>
                    <a:lnTo>
                      <a:pt x="316586" y="1319200"/>
                    </a:lnTo>
                    <a:cubicBezTo>
                      <a:pt x="421475" y="1527365"/>
                      <a:pt x="611734" y="1643113"/>
                      <a:pt x="830326" y="1643113"/>
                    </a:cubicBezTo>
                    <a:cubicBezTo>
                      <a:pt x="1023150" y="1643113"/>
                      <a:pt x="1161987" y="1571066"/>
                      <a:pt x="1161987" y="1424534"/>
                    </a:cubicBezTo>
                    <a:cubicBezTo>
                      <a:pt x="1161987" y="1280566"/>
                      <a:pt x="1026300" y="1218832"/>
                      <a:pt x="776338" y="1149414"/>
                    </a:cubicBezTo>
                    <a:cubicBezTo>
                      <a:pt x="437134" y="1054278"/>
                      <a:pt x="82283" y="966838"/>
                      <a:pt x="82283" y="568287"/>
                    </a:cubicBezTo>
                    <a:cubicBezTo>
                      <a:pt x="82283" y="213411"/>
                      <a:pt x="359867" y="0"/>
                      <a:pt x="768756" y="0"/>
                    </a:cubicBezTo>
                    <a:cubicBezTo>
                      <a:pt x="1159446" y="0"/>
                      <a:pt x="1391221" y="187808"/>
                      <a:pt x="1525003" y="390881"/>
                    </a:cubicBezTo>
                    <a:lnTo>
                      <a:pt x="1234199" y="611962"/>
                    </a:lnTo>
                    <a:cubicBezTo>
                      <a:pt x="1133729" y="450037"/>
                      <a:pt x="951547" y="342036"/>
                      <a:pt x="766267" y="342036"/>
                    </a:cubicBezTo>
                    <a:cubicBezTo>
                      <a:pt x="589153" y="342036"/>
                      <a:pt x="491160" y="419113"/>
                      <a:pt x="491160" y="532333"/>
                    </a:cubicBezTo>
                    <a:cubicBezTo>
                      <a:pt x="491160" y="684035"/>
                      <a:pt x="632485" y="738010"/>
                      <a:pt x="881863" y="807466"/>
                    </a:cubicBezTo>
                    <a:cubicBezTo>
                      <a:pt x="1216012" y="897445"/>
                      <a:pt x="1570863" y="1002970"/>
                      <a:pt x="1570863" y="1396314"/>
                    </a:cubicBezTo>
                    <a:cubicBezTo>
                      <a:pt x="1570863" y="1702359"/>
                      <a:pt x="1339723" y="1974812"/>
                      <a:pt x="810222" y="1974812"/>
                    </a:cubicBezTo>
                    <a:cubicBezTo>
                      <a:pt x="398818" y="1974812"/>
                      <a:pt x="141326" y="1779384"/>
                      <a:pt x="0" y="1506855"/>
                    </a:cubicBezTo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4877215" y="7614897"/>
                <a:ext cx="1746123" cy="1910525"/>
              </a:xfrm>
              <a:custGeom>
                <a:avLst/>
                <a:gdLst>
                  <a:gd name="connsiteX0" fmla="*/ 859244 w 1746123"/>
                  <a:gd name="connsiteY0" fmla="*/ 534824 h 1910525"/>
                  <a:gd name="connsiteX1" fmla="*/ 635013 w 1746123"/>
                  <a:gd name="connsiteY1" fmla="*/ 1182854 h 1910525"/>
                  <a:gd name="connsiteX2" fmla="*/ 1082853 w 1746123"/>
                  <a:gd name="connsiteY2" fmla="*/ 1182854 h 1910525"/>
                  <a:gd name="connsiteX3" fmla="*/ 864299 w 1746123"/>
                  <a:gd name="connsiteY3" fmla="*/ 534824 h 1910525"/>
                  <a:gd name="connsiteX4" fmla="*/ 673964 w 1746123"/>
                  <a:gd name="connsiteY4" fmla="*/ 0 h 1910525"/>
                  <a:gd name="connsiteX5" fmla="*/ 1072198 w 1746123"/>
                  <a:gd name="connsiteY5" fmla="*/ 0 h 1910525"/>
                  <a:gd name="connsiteX6" fmla="*/ 1746123 w 1746123"/>
                  <a:gd name="connsiteY6" fmla="*/ 1910525 h 1910525"/>
                  <a:gd name="connsiteX7" fmla="*/ 1322159 w 1746123"/>
                  <a:gd name="connsiteY7" fmla="*/ 1910525 h 1910525"/>
                  <a:gd name="connsiteX8" fmla="*/ 1180211 w 1746123"/>
                  <a:gd name="connsiteY8" fmla="*/ 1486256 h 1910525"/>
                  <a:gd name="connsiteX9" fmla="*/ 532638 w 1746123"/>
                  <a:gd name="connsiteY9" fmla="*/ 1486256 h 1910525"/>
                  <a:gd name="connsiteX10" fmla="*/ 385648 w 1746123"/>
                  <a:gd name="connsiteY10" fmla="*/ 1910525 h 1910525"/>
                  <a:gd name="connsiteX11" fmla="*/ 0 w 1746123"/>
                  <a:gd name="connsiteY11" fmla="*/ 1910525 h 1910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46123" h="1910525">
                    <a:moveTo>
                      <a:pt x="859244" y="534824"/>
                    </a:moveTo>
                    <a:lnTo>
                      <a:pt x="635013" y="1182854"/>
                    </a:lnTo>
                    <a:lnTo>
                      <a:pt x="1082853" y="1182854"/>
                    </a:lnTo>
                    <a:lnTo>
                      <a:pt x="864299" y="534824"/>
                    </a:lnTo>
                    <a:close/>
                    <a:moveTo>
                      <a:pt x="673964" y="0"/>
                    </a:moveTo>
                    <a:lnTo>
                      <a:pt x="1072198" y="0"/>
                    </a:lnTo>
                    <a:lnTo>
                      <a:pt x="1746123" y="1910525"/>
                    </a:lnTo>
                    <a:lnTo>
                      <a:pt x="1322159" y="1910525"/>
                    </a:lnTo>
                    <a:lnTo>
                      <a:pt x="1180211" y="1486256"/>
                    </a:lnTo>
                    <a:lnTo>
                      <a:pt x="532638" y="1486256"/>
                    </a:lnTo>
                    <a:lnTo>
                      <a:pt x="385648" y="1910525"/>
                    </a:lnTo>
                    <a:lnTo>
                      <a:pt x="0" y="1910525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6833913" y="7622554"/>
                <a:ext cx="1468488" cy="1902866"/>
              </a:xfrm>
              <a:custGeom>
                <a:avLst/>
                <a:gdLst>
                  <a:gd name="connsiteX0" fmla="*/ 417054 w 1468488"/>
                  <a:gd name="connsiteY0" fmla="*/ 342026 h 1902866"/>
                  <a:gd name="connsiteX1" fmla="*/ 417054 w 1468488"/>
                  <a:gd name="connsiteY1" fmla="*/ 902617 h 1902866"/>
                  <a:gd name="connsiteX2" fmla="*/ 702220 w 1468488"/>
                  <a:gd name="connsiteY2" fmla="*/ 902617 h 1902866"/>
                  <a:gd name="connsiteX3" fmla="*/ 1059611 w 1468488"/>
                  <a:gd name="connsiteY3" fmla="*/ 619813 h 1902866"/>
                  <a:gd name="connsiteX4" fmla="*/ 702220 w 1468488"/>
                  <a:gd name="connsiteY4" fmla="*/ 342026 h 1902866"/>
                  <a:gd name="connsiteX5" fmla="*/ 0 w 1468488"/>
                  <a:gd name="connsiteY5" fmla="*/ 0 h 1902866"/>
                  <a:gd name="connsiteX6" fmla="*/ 692150 w 1468488"/>
                  <a:gd name="connsiteY6" fmla="*/ 0 h 1902866"/>
                  <a:gd name="connsiteX7" fmla="*/ 1468488 w 1468488"/>
                  <a:gd name="connsiteY7" fmla="*/ 609435 h 1902866"/>
                  <a:gd name="connsiteX8" fmla="*/ 686511 w 1468488"/>
                  <a:gd name="connsiteY8" fmla="*/ 1226579 h 1902866"/>
                  <a:gd name="connsiteX9" fmla="*/ 417055 w 1468488"/>
                  <a:gd name="connsiteY9" fmla="*/ 1226579 h 1902866"/>
                  <a:gd name="connsiteX10" fmla="*/ 417055 w 1468488"/>
                  <a:gd name="connsiteY10" fmla="*/ 1902866 h 1902866"/>
                  <a:gd name="connsiteX11" fmla="*/ 0 w 1468488"/>
                  <a:gd name="connsiteY11" fmla="*/ 1902866 h 1902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68488" h="1902866">
                    <a:moveTo>
                      <a:pt x="417054" y="342026"/>
                    </a:moveTo>
                    <a:lnTo>
                      <a:pt x="417054" y="902617"/>
                    </a:lnTo>
                    <a:lnTo>
                      <a:pt x="702220" y="902617"/>
                    </a:lnTo>
                    <a:cubicBezTo>
                      <a:pt x="961617" y="902617"/>
                      <a:pt x="1059611" y="802414"/>
                      <a:pt x="1059611" y="619813"/>
                    </a:cubicBezTo>
                    <a:cubicBezTo>
                      <a:pt x="1059611" y="442356"/>
                      <a:pt x="964767" y="342026"/>
                      <a:pt x="702220" y="342026"/>
                    </a:cubicBezTo>
                    <a:close/>
                    <a:moveTo>
                      <a:pt x="0" y="0"/>
                    </a:moveTo>
                    <a:lnTo>
                      <a:pt x="692150" y="0"/>
                    </a:lnTo>
                    <a:cubicBezTo>
                      <a:pt x="1097928" y="0"/>
                      <a:pt x="1468488" y="108052"/>
                      <a:pt x="1468488" y="609435"/>
                    </a:cubicBezTo>
                    <a:cubicBezTo>
                      <a:pt x="1468488" y="1121169"/>
                      <a:pt x="1067143" y="1226579"/>
                      <a:pt x="686511" y="1226579"/>
                    </a:cubicBezTo>
                    <a:lnTo>
                      <a:pt x="417055" y="1226579"/>
                    </a:lnTo>
                    <a:lnTo>
                      <a:pt x="417055" y="1902866"/>
                    </a:lnTo>
                    <a:lnTo>
                      <a:pt x="0" y="1902866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9038673" y="7614862"/>
                <a:ext cx="1741373" cy="1910410"/>
              </a:xfrm>
              <a:custGeom>
                <a:avLst/>
                <a:gdLst>
                  <a:gd name="connsiteX0" fmla="*/ 856750 w 1741373"/>
                  <a:gd name="connsiteY0" fmla="*/ 557197 h 1910410"/>
                  <a:gd name="connsiteX1" fmla="*/ 633382 w 1741373"/>
                  <a:gd name="connsiteY1" fmla="*/ 1194000 h 1910410"/>
                  <a:gd name="connsiteX2" fmla="*/ 1079774 w 1741373"/>
                  <a:gd name="connsiteY2" fmla="*/ 1194000 h 1910410"/>
                  <a:gd name="connsiteX3" fmla="*/ 861766 w 1741373"/>
                  <a:gd name="connsiteY3" fmla="*/ 557197 h 1910410"/>
                  <a:gd name="connsiteX4" fmla="*/ 671893 w 1741373"/>
                  <a:gd name="connsiteY4" fmla="*/ 0 h 1910410"/>
                  <a:gd name="connsiteX5" fmla="*/ 1069429 w 1741373"/>
                  <a:gd name="connsiteY5" fmla="*/ 0 h 1910410"/>
                  <a:gd name="connsiteX6" fmla="*/ 1741373 w 1741373"/>
                  <a:gd name="connsiteY6" fmla="*/ 1910410 h 1910410"/>
                  <a:gd name="connsiteX7" fmla="*/ 1318463 w 1741373"/>
                  <a:gd name="connsiteY7" fmla="*/ 1910410 h 1910410"/>
                  <a:gd name="connsiteX8" fmla="*/ 1177176 w 1741373"/>
                  <a:gd name="connsiteY8" fmla="*/ 1512405 h 1910410"/>
                  <a:gd name="connsiteX9" fmla="*/ 530962 w 1741373"/>
                  <a:gd name="connsiteY9" fmla="*/ 1512405 h 1910410"/>
                  <a:gd name="connsiteX10" fmla="*/ 384670 w 1741373"/>
                  <a:gd name="connsiteY10" fmla="*/ 1910410 h 1910410"/>
                  <a:gd name="connsiteX11" fmla="*/ 0 w 1741373"/>
                  <a:gd name="connsiteY11" fmla="*/ 1910410 h 1910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41373" h="1910410">
                    <a:moveTo>
                      <a:pt x="856750" y="557197"/>
                    </a:moveTo>
                    <a:lnTo>
                      <a:pt x="633382" y="1194000"/>
                    </a:lnTo>
                    <a:lnTo>
                      <a:pt x="1079774" y="1194000"/>
                    </a:lnTo>
                    <a:lnTo>
                      <a:pt x="861766" y="557197"/>
                    </a:lnTo>
                    <a:close/>
                    <a:moveTo>
                      <a:pt x="671893" y="0"/>
                    </a:moveTo>
                    <a:lnTo>
                      <a:pt x="1069429" y="0"/>
                    </a:lnTo>
                    <a:lnTo>
                      <a:pt x="1741373" y="1910410"/>
                    </a:lnTo>
                    <a:lnTo>
                      <a:pt x="1318463" y="1910410"/>
                    </a:lnTo>
                    <a:lnTo>
                      <a:pt x="1177176" y="1512405"/>
                    </a:lnTo>
                    <a:lnTo>
                      <a:pt x="530962" y="1512405"/>
                    </a:lnTo>
                    <a:lnTo>
                      <a:pt x="384670" y="1910410"/>
                    </a:lnTo>
                    <a:lnTo>
                      <a:pt x="0" y="1910410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Freeform 3"/>
              <p:cNvSpPr/>
              <p:nvPr/>
            </p:nvSpPr>
            <p:spPr>
              <a:xfrm>
                <a:off x="11024518" y="8092472"/>
                <a:ext cx="859866" cy="1432801"/>
              </a:xfrm>
              <a:custGeom>
                <a:avLst/>
                <a:gdLst>
                  <a:gd name="connsiteX0" fmla="*/ 0 w 859866"/>
                  <a:gd name="connsiteY0" fmla="*/ 1432801 h 1432801"/>
                  <a:gd name="connsiteX1" fmla="*/ 0 w 859866"/>
                  <a:gd name="connsiteY1" fmla="*/ 79591 h 1432801"/>
                  <a:gd name="connsiteX2" fmla="*/ 398005 w 859866"/>
                  <a:gd name="connsiteY2" fmla="*/ 79591 h 1432801"/>
                  <a:gd name="connsiteX3" fmla="*/ 398005 w 859866"/>
                  <a:gd name="connsiteY3" fmla="*/ 318402 h 1432801"/>
                  <a:gd name="connsiteX4" fmla="*/ 385293 w 859866"/>
                  <a:gd name="connsiteY4" fmla="*/ 318402 h 1432801"/>
                  <a:gd name="connsiteX5" fmla="*/ 847039 w 859866"/>
                  <a:gd name="connsiteY5" fmla="*/ 0 h 1432801"/>
                  <a:gd name="connsiteX6" fmla="*/ 859866 w 859866"/>
                  <a:gd name="connsiteY6" fmla="*/ 0 h 1432801"/>
                  <a:gd name="connsiteX7" fmla="*/ 854545 w 859866"/>
                  <a:gd name="connsiteY7" fmla="*/ 383616 h 1432801"/>
                  <a:gd name="connsiteX8" fmla="*/ 754418 w 859866"/>
                  <a:gd name="connsiteY8" fmla="*/ 384162 h 1432801"/>
                  <a:gd name="connsiteX9" fmla="*/ 398005 w 859866"/>
                  <a:gd name="connsiteY9" fmla="*/ 579818 h 1432801"/>
                  <a:gd name="connsiteX10" fmla="*/ 398005 w 859866"/>
                  <a:gd name="connsiteY10" fmla="*/ 1432801 h 1432801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  <a:cxn ang="4">
                    <a:pos x="connsiteX4" y="connsiteY4"/>
                  </a:cxn>
                  <a:cxn ang="5">
                    <a:pos x="connsiteX5" y="connsiteY5"/>
                  </a:cxn>
                  <a:cxn ang="6">
                    <a:pos x="connsiteX6" y="connsiteY6"/>
                  </a:cxn>
                  <a:cxn ang="7">
                    <a:pos x="connsiteX7" y="connsiteY7"/>
                  </a:cxn>
                  <a:cxn ang="8">
                    <a:pos x="connsiteX8" y="connsiteY8"/>
                  </a:cxn>
                  <a:cxn ang="9">
                    <a:pos x="connsiteX9" y="connsiteY9"/>
                  </a:cxn>
                  <a:cxn ang="10">
                    <a:pos x="connsiteX10" y="connsiteY10"/>
                  </a:cxn>
                </a:cxnLst>
                <a:rect l="l" t="t" r="r" b="b"/>
                <a:pathLst>
                  <a:path w="859866" h="1432801">
                    <a:moveTo>
                      <a:pt x="0" y="1432801"/>
                    </a:moveTo>
                    <a:lnTo>
                      <a:pt x="0" y="79591"/>
                    </a:lnTo>
                    <a:lnTo>
                      <a:pt x="398005" y="79591"/>
                    </a:lnTo>
                    <a:lnTo>
                      <a:pt x="398005" y="318402"/>
                    </a:lnTo>
                    <a:lnTo>
                      <a:pt x="385293" y="318402"/>
                    </a:lnTo>
                    <a:cubicBezTo>
                      <a:pt x="459575" y="159194"/>
                      <a:pt x="590525" y="0"/>
                      <a:pt x="847039" y="0"/>
                    </a:cubicBezTo>
                    <a:lnTo>
                      <a:pt x="859866" y="0"/>
                    </a:lnTo>
                    <a:lnTo>
                      <a:pt x="854545" y="383616"/>
                    </a:lnTo>
                    <a:cubicBezTo>
                      <a:pt x="839229" y="381089"/>
                      <a:pt x="780110" y="384162"/>
                      <a:pt x="754418" y="384162"/>
                    </a:cubicBezTo>
                    <a:cubicBezTo>
                      <a:pt x="590283" y="384162"/>
                      <a:pt x="477596" y="479895"/>
                      <a:pt x="398005" y="579818"/>
                    </a:cubicBezTo>
                    <a:lnTo>
                      <a:pt x="398005" y="1432801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Freeform 3"/>
              <p:cNvSpPr/>
              <p:nvPr/>
            </p:nvSpPr>
            <p:spPr>
              <a:xfrm>
                <a:off x="12138927" y="7614869"/>
                <a:ext cx="397993" cy="318402"/>
              </a:xfrm>
              <a:custGeom>
                <a:avLst/>
                <a:gdLst>
                  <a:gd name="connsiteX0" fmla="*/ 0 w 397993"/>
                  <a:gd name="connsiteY0" fmla="*/ 318402 h 318402"/>
                  <a:gd name="connsiteX1" fmla="*/ 397993 w 397993"/>
                  <a:gd name="connsiteY1" fmla="*/ 318402 h 318402"/>
                  <a:gd name="connsiteX2" fmla="*/ 397993 w 397993"/>
                  <a:gd name="connsiteY2" fmla="*/ 0 h 318402"/>
                  <a:gd name="connsiteX3" fmla="*/ 0 w 397993"/>
                  <a:gd name="connsiteY3" fmla="*/ 0 h 318402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</a:cxnLst>
                <a:rect l="l" t="t" r="r" b="b"/>
                <a:pathLst>
                  <a:path w="397993" h="318402">
                    <a:moveTo>
                      <a:pt x="0" y="318402"/>
                    </a:moveTo>
                    <a:lnTo>
                      <a:pt x="397993" y="318402"/>
                    </a:lnTo>
                    <a:lnTo>
                      <a:pt x="39799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Freeform 3"/>
              <p:cNvSpPr/>
              <p:nvPr/>
            </p:nvSpPr>
            <p:spPr>
              <a:xfrm>
                <a:off x="12138927" y="8172069"/>
                <a:ext cx="397993" cy="1353210"/>
              </a:xfrm>
              <a:custGeom>
                <a:avLst/>
                <a:gdLst>
                  <a:gd name="connsiteX0" fmla="*/ 0 w 397993"/>
                  <a:gd name="connsiteY0" fmla="*/ 1353210 h 1353210"/>
                  <a:gd name="connsiteX1" fmla="*/ 397993 w 397993"/>
                  <a:gd name="connsiteY1" fmla="*/ 1353210 h 1353210"/>
                  <a:gd name="connsiteX2" fmla="*/ 397993 w 397993"/>
                  <a:gd name="connsiteY2" fmla="*/ 0 h 1353210"/>
                  <a:gd name="connsiteX3" fmla="*/ 0 w 397993"/>
                  <a:gd name="connsiteY3" fmla="*/ 0 h 1353210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</a:cxnLst>
                <a:rect l="l" t="t" r="r" b="b"/>
                <a:pathLst>
                  <a:path w="397993" h="1353210">
                    <a:moveTo>
                      <a:pt x="0" y="1353210"/>
                    </a:moveTo>
                    <a:lnTo>
                      <a:pt x="397993" y="1353210"/>
                    </a:lnTo>
                    <a:lnTo>
                      <a:pt x="39799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12855325" y="7614865"/>
                <a:ext cx="1351623" cy="1927035"/>
              </a:xfrm>
              <a:custGeom>
                <a:avLst/>
                <a:gdLst>
                  <a:gd name="connsiteX0" fmla="*/ 671937 w 1351623"/>
                  <a:gd name="connsiteY0" fmla="*/ 852282 h 1927035"/>
                  <a:gd name="connsiteX1" fmla="*/ 398011 w 1351623"/>
                  <a:gd name="connsiteY1" fmla="*/ 985683 h 1927035"/>
                  <a:gd name="connsiteX2" fmla="*/ 398011 w 1351623"/>
                  <a:gd name="connsiteY2" fmla="*/ 1490952 h 1927035"/>
                  <a:gd name="connsiteX3" fmla="*/ 677309 w 1351623"/>
                  <a:gd name="connsiteY3" fmla="*/ 1616568 h 1927035"/>
                  <a:gd name="connsiteX4" fmla="*/ 941228 w 1351623"/>
                  <a:gd name="connsiteY4" fmla="*/ 1224087 h 1927035"/>
                  <a:gd name="connsiteX5" fmla="*/ 671937 w 1351623"/>
                  <a:gd name="connsiteY5" fmla="*/ 852282 h 1927035"/>
                  <a:gd name="connsiteX6" fmla="*/ 0 w 1351623"/>
                  <a:gd name="connsiteY6" fmla="*/ 0 h 1927035"/>
                  <a:gd name="connsiteX7" fmla="*/ 398005 w 1351623"/>
                  <a:gd name="connsiteY7" fmla="*/ 0 h 1927035"/>
                  <a:gd name="connsiteX8" fmla="*/ 398005 w 1351623"/>
                  <a:gd name="connsiteY8" fmla="*/ 749821 h 1927035"/>
                  <a:gd name="connsiteX9" fmla="*/ 823252 w 1351623"/>
                  <a:gd name="connsiteY9" fmla="*/ 511137 h 1927035"/>
                  <a:gd name="connsiteX10" fmla="*/ 1351623 w 1351623"/>
                  <a:gd name="connsiteY10" fmla="*/ 1221600 h 1927035"/>
                  <a:gd name="connsiteX11" fmla="*/ 817042 w 1351623"/>
                  <a:gd name="connsiteY11" fmla="*/ 1927035 h 1927035"/>
                  <a:gd name="connsiteX12" fmla="*/ 398005 w 1351623"/>
                  <a:gd name="connsiteY12" fmla="*/ 1744675 h 1927035"/>
                  <a:gd name="connsiteX13" fmla="*/ 398005 w 1351623"/>
                  <a:gd name="connsiteY13" fmla="*/ 1910410 h 1927035"/>
                  <a:gd name="connsiteX14" fmla="*/ 0 w 1351623"/>
                  <a:gd name="connsiteY14" fmla="*/ 1910410 h 1927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51623" h="1927035">
                    <a:moveTo>
                      <a:pt x="671937" y="852282"/>
                    </a:moveTo>
                    <a:cubicBezTo>
                      <a:pt x="567048" y="852282"/>
                      <a:pt x="477602" y="916480"/>
                      <a:pt x="398011" y="985683"/>
                    </a:cubicBezTo>
                    <a:lnTo>
                      <a:pt x="398011" y="1490952"/>
                    </a:lnTo>
                    <a:cubicBezTo>
                      <a:pt x="477602" y="1575610"/>
                      <a:pt x="567048" y="1616568"/>
                      <a:pt x="677309" y="1616568"/>
                    </a:cubicBezTo>
                    <a:cubicBezTo>
                      <a:pt x="848950" y="1616568"/>
                      <a:pt x="941228" y="1473147"/>
                      <a:pt x="941228" y="1224087"/>
                    </a:cubicBezTo>
                    <a:cubicBezTo>
                      <a:pt x="941228" y="996008"/>
                      <a:pt x="856799" y="852282"/>
                      <a:pt x="671937" y="852282"/>
                    </a:cubicBezTo>
                    <a:close/>
                    <a:moveTo>
                      <a:pt x="0" y="0"/>
                    </a:moveTo>
                    <a:lnTo>
                      <a:pt x="398005" y="0"/>
                    </a:lnTo>
                    <a:lnTo>
                      <a:pt x="398005" y="749821"/>
                    </a:lnTo>
                    <a:cubicBezTo>
                      <a:pt x="477609" y="623900"/>
                      <a:pt x="620878" y="511137"/>
                      <a:pt x="823252" y="511137"/>
                    </a:cubicBezTo>
                    <a:cubicBezTo>
                      <a:pt x="1133729" y="511137"/>
                      <a:pt x="1351623" y="749821"/>
                      <a:pt x="1351623" y="1221600"/>
                    </a:cubicBezTo>
                    <a:cubicBezTo>
                      <a:pt x="1351623" y="1693609"/>
                      <a:pt x="1129678" y="1927035"/>
                      <a:pt x="817042" y="1927035"/>
                    </a:cubicBezTo>
                    <a:cubicBezTo>
                      <a:pt x="632841" y="1927035"/>
                      <a:pt x="477609" y="1860347"/>
                      <a:pt x="398005" y="1744675"/>
                    </a:cubicBezTo>
                    <a:lnTo>
                      <a:pt x="398005" y="1910410"/>
                    </a:lnTo>
                    <a:lnTo>
                      <a:pt x="0" y="1910410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Freeform 33"/>
              <p:cNvSpPr/>
              <p:nvPr/>
            </p:nvSpPr>
            <p:spPr>
              <a:xfrm>
                <a:off x="14369367" y="8126006"/>
                <a:ext cx="1300620" cy="1416914"/>
              </a:xfrm>
              <a:custGeom>
                <a:avLst/>
                <a:gdLst>
                  <a:gd name="connsiteX0" fmla="*/ 873968 w 1300620"/>
                  <a:gd name="connsiteY0" fmla="*/ 733614 h 1416914"/>
                  <a:gd name="connsiteX1" fmla="*/ 402519 w 1300620"/>
                  <a:gd name="connsiteY1" fmla="*/ 974520 h 1416914"/>
                  <a:gd name="connsiteX2" fmla="*/ 557434 w 1300620"/>
                  <a:gd name="connsiteY2" fmla="*/ 1105432 h 1416914"/>
                  <a:gd name="connsiteX3" fmla="*/ 873968 w 1300620"/>
                  <a:gd name="connsiteY3" fmla="*/ 987347 h 1416914"/>
                  <a:gd name="connsiteX4" fmla="*/ 739648 w 1300620"/>
                  <a:gd name="connsiteY4" fmla="*/ 0 h 1416914"/>
                  <a:gd name="connsiteX5" fmla="*/ 1271968 w 1300620"/>
                  <a:gd name="connsiteY5" fmla="*/ 535940 h 1416914"/>
                  <a:gd name="connsiteX6" fmla="*/ 1271968 w 1300620"/>
                  <a:gd name="connsiteY6" fmla="*/ 1061898 h 1416914"/>
                  <a:gd name="connsiteX7" fmla="*/ 1300620 w 1300620"/>
                  <a:gd name="connsiteY7" fmla="*/ 1399273 h 1416914"/>
                  <a:gd name="connsiteX8" fmla="*/ 890257 w 1300620"/>
                  <a:gd name="connsiteY8" fmla="*/ 1399273 h 1416914"/>
                  <a:gd name="connsiteX9" fmla="*/ 859561 w 1300620"/>
                  <a:gd name="connsiteY9" fmla="*/ 1197381 h 1416914"/>
                  <a:gd name="connsiteX10" fmla="*/ 386067 w 1300620"/>
                  <a:gd name="connsiteY10" fmla="*/ 1416914 h 1416914"/>
                  <a:gd name="connsiteX11" fmla="*/ 0 w 1300620"/>
                  <a:gd name="connsiteY11" fmla="*/ 1046582 h 1416914"/>
                  <a:gd name="connsiteX12" fmla="*/ 873963 w 1300620"/>
                  <a:gd name="connsiteY12" fmla="*/ 507721 h 1416914"/>
                  <a:gd name="connsiteX13" fmla="*/ 873963 w 1300620"/>
                  <a:gd name="connsiteY13" fmla="*/ 474536 h 1416914"/>
                  <a:gd name="connsiteX14" fmla="*/ 682244 w 1300620"/>
                  <a:gd name="connsiteY14" fmla="*/ 310439 h 1416914"/>
                  <a:gd name="connsiteX15" fmla="*/ 229794 w 1300620"/>
                  <a:gd name="connsiteY15" fmla="*/ 479577 h 1416914"/>
                  <a:gd name="connsiteX16" fmla="*/ 53480 w 1300620"/>
                  <a:gd name="connsiteY16" fmla="*/ 243700 h 1416914"/>
                  <a:gd name="connsiteX17" fmla="*/ 739648 w 1300620"/>
                  <a:gd name="connsiteY17" fmla="*/ 0 h 1416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00620" h="1416914">
                    <a:moveTo>
                      <a:pt x="873968" y="733614"/>
                    </a:moveTo>
                    <a:cubicBezTo>
                      <a:pt x="555579" y="766825"/>
                      <a:pt x="402519" y="848905"/>
                      <a:pt x="402519" y="974520"/>
                    </a:cubicBezTo>
                    <a:cubicBezTo>
                      <a:pt x="402519" y="1061896"/>
                      <a:pt x="467848" y="1105432"/>
                      <a:pt x="557434" y="1105432"/>
                    </a:cubicBezTo>
                    <a:cubicBezTo>
                      <a:pt x="701172" y="1105432"/>
                      <a:pt x="794365" y="1056613"/>
                      <a:pt x="873968" y="987347"/>
                    </a:cubicBezTo>
                    <a:close/>
                    <a:moveTo>
                      <a:pt x="739648" y="0"/>
                    </a:moveTo>
                    <a:cubicBezTo>
                      <a:pt x="1113663" y="0"/>
                      <a:pt x="1271968" y="184823"/>
                      <a:pt x="1271968" y="535940"/>
                    </a:cubicBezTo>
                    <a:lnTo>
                      <a:pt x="1271968" y="1061898"/>
                    </a:lnTo>
                    <a:cubicBezTo>
                      <a:pt x="1271968" y="1226071"/>
                      <a:pt x="1272400" y="1319670"/>
                      <a:pt x="1300620" y="1399273"/>
                    </a:cubicBezTo>
                    <a:lnTo>
                      <a:pt x="890257" y="1399273"/>
                    </a:lnTo>
                    <a:cubicBezTo>
                      <a:pt x="872376" y="1319670"/>
                      <a:pt x="859561" y="1274115"/>
                      <a:pt x="859561" y="1197381"/>
                    </a:cubicBezTo>
                    <a:cubicBezTo>
                      <a:pt x="733933" y="1338326"/>
                      <a:pt x="588759" y="1416914"/>
                      <a:pt x="386067" y="1416914"/>
                    </a:cubicBezTo>
                    <a:cubicBezTo>
                      <a:pt x="175882" y="1416914"/>
                      <a:pt x="0" y="1279944"/>
                      <a:pt x="0" y="1046582"/>
                    </a:cubicBezTo>
                    <a:cubicBezTo>
                      <a:pt x="0" y="731126"/>
                      <a:pt x="237172" y="556616"/>
                      <a:pt x="873963" y="507721"/>
                    </a:cubicBezTo>
                    <a:lnTo>
                      <a:pt x="873963" y="474536"/>
                    </a:lnTo>
                    <a:cubicBezTo>
                      <a:pt x="873963" y="374650"/>
                      <a:pt x="815365" y="310439"/>
                      <a:pt x="682244" y="310439"/>
                    </a:cubicBezTo>
                    <a:cubicBezTo>
                      <a:pt x="507771" y="310439"/>
                      <a:pt x="355359" y="382143"/>
                      <a:pt x="229794" y="479577"/>
                    </a:cubicBezTo>
                    <a:lnTo>
                      <a:pt x="53480" y="243700"/>
                    </a:lnTo>
                    <a:cubicBezTo>
                      <a:pt x="189446" y="120612"/>
                      <a:pt x="398513" y="0"/>
                      <a:pt x="739648" y="0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Freeform 22"/>
            <p:cNvSpPr/>
            <p:nvPr/>
          </p:nvSpPr>
          <p:spPr>
            <a:xfrm>
              <a:off x="26342381" y="3389428"/>
              <a:ext cx="5121288" cy="3432137"/>
            </a:xfrm>
            <a:custGeom>
              <a:avLst/>
              <a:gdLst>
                <a:gd name="connsiteX0" fmla="*/ 399682 w 5121288"/>
                <a:gd name="connsiteY0" fmla="*/ 3432137 h 3432137"/>
                <a:gd name="connsiteX1" fmla="*/ 574548 w 5121288"/>
                <a:gd name="connsiteY1" fmla="*/ 3326651 h 3432137"/>
                <a:gd name="connsiteX2" fmla="*/ 1976691 w 5121288"/>
                <a:gd name="connsiteY2" fmla="*/ 738289 h 3432137"/>
                <a:gd name="connsiteX3" fmla="*/ 3378708 w 5121288"/>
                <a:gd name="connsiteY3" fmla="*/ 3326651 h 3432137"/>
                <a:gd name="connsiteX4" fmla="*/ 3553625 w 5121288"/>
                <a:gd name="connsiteY4" fmla="*/ 3432137 h 3432137"/>
                <a:gd name="connsiteX5" fmla="*/ 3953256 w 5121288"/>
                <a:gd name="connsiteY5" fmla="*/ 3432137 h 3432137"/>
                <a:gd name="connsiteX6" fmla="*/ 2151545 w 5121288"/>
                <a:gd name="connsiteY6" fmla="*/ 105524 h 3432137"/>
                <a:gd name="connsiteX7" fmla="*/ 1976691 w 5121288"/>
                <a:gd name="connsiteY7" fmla="*/ 0 h 3432137"/>
                <a:gd name="connsiteX8" fmla="*/ 1802282 w 5121288"/>
                <a:gd name="connsiteY8" fmla="*/ 104661 h 3432137"/>
                <a:gd name="connsiteX9" fmla="*/ 0 w 5121288"/>
                <a:gd name="connsiteY9" fmla="*/ 3432137 h 3432137"/>
                <a:gd name="connsiteX11" fmla="*/ 1167981 w 5121288"/>
                <a:gd name="connsiteY11" fmla="*/ 3432137 h 3432137"/>
                <a:gd name="connsiteX12" fmla="*/ 1567650 w 5121288"/>
                <a:gd name="connsiteY12" fmla="*/ 3432137 h 3432137"/>
                <a:gd name="connsiteX13" fmla="*/ 1742503 w 5121288"/>
                <a:gd name="connsiteY13" fmla="*/ 3326651 h 3432137"/>
                <a:gd name="connsiteX14" fmla="*/ 2235187 w 5121288"/>
                <a:gd name="connsiteY14" fmla="*/ 2416848 h 3432137"/>
                <a:gd name="connsiteX15" fmla="*/ 1976691 w 5121288"/>
                <a:gd name="connsiteY15" fmla="*/ 1939480 h 3432137"/>
                <a:gd name="connsiteX17" fmla="*/ 4546676 w 5121288"/>
                <a:gd name="connsiteY17" fmla="*/ 3326651 h 3432137"/>
                <a:gd name="connsiteX18" fmla="*/ 2744635 w 5121288"/>
                <a:gd name="connsiteY18" fmla="*/ 0 h 3432137"/>
                <a:gd name="connsiteX19" fmla="*/ 3144418 w 5121288"/>
                <a:gd name="connsiteY19" fmla="*/ 0 h 3432137"/>
                <a:gd name="connsiteX20" fmla="*/ 3319247 w 5121288"/>
                <a:gd name="connsiteY20" fmla="*/ 105524 h 3432137"/>
                <a:gd name="connsiteX21" fmla="*/ 5121288 w 5121288"/>
                <a:gd name="connsiteY21" fmla="*/ 3432137 h 3432137"/>
                <a:gd name="connsiteX22" fmla="*/ 4721581 w 5121288"/>
                <a:gd name="connsiteY22" fmla="*/ 3432137 h 3432137"/>
                <a:gd name="connsiteX23" fmla="*/ 4546676 w 5121288"/>
                <a:gd name="connsiteY23" fmla="*/ 3326651 h 3432137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  <a:cxn ang="8">
                  <a:pos x="connsiteX8" y="connsiteY8"/>
                </a:cxn>
                <a:cxn ang="9">
                  <a:pos x="connsiteX9" y="connsiteY9"/>
                </a:cxn>
                <a:cxn ang="11">
                  <a:pos x="connsiteX11" y="connsiteY11"/>
                </a:cxn>
                <a:cxn ang="12">
                  <a:pos x="connsiteX12" y="connsiteY12"/>
                </a:cxn>
                <a:cxn ang="13">
                  <a:pos x="connsiteX13" y="connsiteY13"/>
                </a:cxn>
                <a:cxn ang="14">
                  <a:pos x="connsiteX14" y="connsiteY14"/>
                </a:cxn>
                <a:cxn ang="15">
                  <a:pos x="connsiteX15" y="connsiteY15"/>
                </a:cxn>
                <a:cxn ang="17">
                  <a:pos x="connsiteX17" y="connsiteY17"/>
                </a:cxn>
                <a:cxn ang="18">
                  <a:pos x="connsiteX18" y="connsiteY18"/>
                </a:cxn>
                <a:cxn ang="19">
                  <a:pos x="connsiteX19" y="connsiteY19"/>
                </a:cxn>
                <a:cxn ang="20">
                  <a:pos x="connsiteX20" y="connsiteY20"/>
                </a:cxn>
                <a:cxn ang="21">
                  <a:pos x="connsiteX21" y="connsiteY21"/>
                </a:cxn>
                <a:cxn ang="22">
                  <a:pos x="connsiteX22" y="connsiteY22"/>
                </a:cxn>
                <a:cxn ang="23">
                  <a:pos x="connsiteX23" y="connsiteY23"/>
                </a:cxn>
              </a:cxnLst>
              <a:rect l="l" t="t" r="r" b="b"/>
              <a:pathLst>
                <a:path w="5121288" h="3432137">
                  <a:moveTo>
                    <a:pt x="399682" y="3432137"/>
                  </a:moveTo>
                  <a:cubicBezTo>
                    <a:pt x="475551" y="3432137"/>
                    <a:pt x="541477" y="3389389"/>
                    <a:pt x="574548" y="3326651"/>
                  </a:cubicBezTo>
                  <a:lnTo>
                    <a:pt x="1976691" y="738289"/>
                  </a:lnTo>
                  <a:lnTo>
                    <a:pt x="3378708" y="3326651"/>
                  </a:lnTo>
                  <a:cubicBezTo>
                    <a:pt x="3411830" y="3389389"/>
                    <a:pt x="3477743" y="3432137"/>
                    <a:pt x="3553625" y="3432137"/>
                  </a:cubicBezTo>
                  <a:lnTo>
                    <a:pt x="3953256" y="3432137"/>
                  </a:lnTo>
                  <a:lnTo>
                    <a:pt x="2151545" y="105524"/>
                  </a:lnTo>
                  <a:cubicBezTo>
                    <a:pt x="2118436" y="42786"/>
                    <a:pt x="2052549" y="0"/>
                    <a:pt x="1976691" y="0"/>
                  </a:cubicBezTo>
                  <a:cubicBezTo>
                    <a:pt x="1901177" y="0"/>
                    <a:pt x="1835531" y="42405"/>
                    <a:pt x="1802282" y="104661"/>
                  </a:cubicBezTo>
                  <a:lnTo>
                    <a:pt x="0" y="3432137"/>
                  </a:lnTo>
                  <a:moveTo>
                    <a:pt x="1167981" y="3432137"/>
                  </a:moveTo>
                  <a:lnTo>
                    <a:pt x="1567650" y="3432137"/>
                  </a:lnTo>
                  <a:cubicBezTo>
                    <a:pt x="1643558" y="3432137"/>
                    <a:pt x="1709433" y="3389389"/>
                    <a:pt x="1742503" y="3326651"/>
                  </a:cubicBezTo>
                  <a:lnTo>
                    <a:pt x="2235187" y="2416848"/>
                  </a:lnTo>
                  <a:lnTo>
                    <a:pt x="1976691" y="1939480"/>
                  </a:lnTo>
                  <a:moveTo>
                    <a:pt x="4546676" y="3326651"/>
                  </a:moveTo>
                  <a:lnTo>
                    <a:pt x="2744635" y="0"/>
                  </a:lnTo>
                  <a:lnTo>
                    <a:pt x="3144418" y="0"/>
                  </a:lnTo>
                  <a:cubicBezTo>
                    <a:pt x="3220288" y="0"/>
                    <a:pt x="3286125" y="42786"/>
                    <a:pt x="3319247" y="105524"/>
                  </a:cubicBezTo>
                  <a:lnTo>
                    <a:pt x="5121288" y="3432137"/>
                  </a:lnTo>
                  <a:lnTo>
                    <a:pt x="4721581" y="3432137"/>
                  </a:lnTo>
                  <a:cubicBezTo>
                    <a:pt x="4645711" y="3432137"/>
                    <a:pt x="4579798" y="3389389"/>
                    <a:pt x="4546676" y="3326651"/>
                  </a:cubicBezTo>
                </a:path>
              </a:pathLst>
            </a:custGeom>
            <a:solidFill>
              <a:schemeClr val="tx2"/>
            </a:solidFill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45416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19674686" y="0"/>
            <a:ext cx="10989820" cy="10058400"/>
            <a:chOff x="19674686" y="0"/>
            <a:chExt cx="10989820" cy="1005840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140" r="39028"/>
            <a:stretch/>
          </p:blipFill>
          <p:spPr>
            <a:xfrm>
              <a:off x="19683998" y="0"/>
              <a:ext cx="10980508" cy="10058400"/>
            </a:xfrm>
            <a:prstGeom prst="rect">
              <a:avLst/>
            </a:prstGeom>
          </p:spPr>
        </p:pic>
        <p:cxnSp>
          <p:nvCxnSpPr>
            <p:cNvPr id="33" name="Straight Connector 32"/>
            <p:cNvCxnSpPr/>
            <p:nvPr/>
          </p:nvCxnSpPr>
          <p:spPr>
            <a:xfrm>
              <a:off x="19674686" y="0"/>
              <a:ext cx="0" cy="10058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30664505" y="0"/>
              <a:ext cx="0" cy="10058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371600" y="1371600"/>
            <a:ext cx="5999018" cy="11088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Tools of 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the </a:t>
            </a:r>
            <a:r>
              <a:rPr lang="en-US" dirty="0">
                <a:solidFill>
                  <a:schemeClr val="tx1"/>
                </a:solidFill>
              </a:rPr>
              <a:t>Trade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3035397" y="1113242"/>
            <a:ext cx="4701608" cy="9694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lnSpc>
                <a:spcPct val="90000"/>
              </a:lnSpc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7000" kern="0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R</a:t>
            </a:r>
            <a:r>
              <a:rPr lang="en-US" sz="7000" kern="0" dirty="0" smtClean="0">
                <a:latin typeface="+mj-lt"/>
                <a:ea typeface="Arial Unicode MS" pitchFamily="34" charset="-128"/>
                <a:cs typeface="Arial Unicode MS" pitchFamily="34" charset="-128"/>
              </a:rPr>
              <a:t>esponsible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310941" y="1113242"/>
            <a:ext cx="7499883" cy="15511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90000"/>
              </a:lnSpc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5600" kern="0" dirty="0">
                <a:ea typeface="Arial Unicode MS" pitchFamily="34" charset="-128"/>
                <a:cs typeface="Arial Unicode MS" pitchFamily="34" charset="-128"/>
              </a:rPr>
              <a:t>Marketing Operations Maturity Model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3057785" y="1113242"/>
            <a:ext cx="8493330" cy="15511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90000"/>
              </a:lnSpc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5600" kern="0" dirty="0">
                <a:ea typeface="Arial Unicode MS" pitchFamily="34" charset="-128"/>
                <a:cs typeface="Arial Unicode MS" pitchFamily="34" charset="-128"/>
              </a:rPr>
              <a:t>Integrated Marketing Planning Process </a:t>
            </a:r>
            <a:endParaRPr lang="en-US" sz="5600" kern="0" dirty="0" smtClean="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3194094" y="3852000"/>
            <a:ext cx="3516988" cy="9694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lnSpc>
                <a:spcPct val="90000"/>
              </a:lnSpc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7000" kern="0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I</a:t>
            </a:r>
            <a:r>
              <a:rPr lang="en-US" sz="7000" kern="0" dirty="0" smtClean="0">
                <a:latin typeface="+mj-lt"/>
                <a:ea typeface="Arial Unicode MS" pitchFamily="34" charset="-128"/>
                <a:cs typeface="Arial Unicode MS" pitchFamily="34" charset="-128"/>
              </a:rPr>
              <a:t>nformed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3035397" y="2026161"/>
            <a:ext cx="4772140" cy="9694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lnSpc>
                <a:spcPct val="90000"/>
              </a:lnSpc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7000" kern="0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A</a:t>
            </a:r>
            <a:r>
              <a:rPr lang="en-US" sz="7000" kern="0" dirty="0" smtClean="0">
                <a:latin typeface="+mj-lt"/>
                <a:ea typeface="Arial Unicode MS" pitchFamily="34" charset="-128"/>
                <a:cs typeface="Arial Unicode MS" pitchFamily="34" charset="-128"/>
              </a:rPr>
              <a:t>ccountable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3035397" y="2939080"/>
            <a:ext cx="3834383" cy="9694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lnSpc>
                <a:spcPct val="90000"/>
              </a:lnSpc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7000" kern="0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C</a:t>
            </a:r>
            <a:r>
              <a:rPr lang="en-US" sz="7000" kern="0" dirty="0" smtClean="0">
                <a:latin typeface="+mj-lt"/>
                <a:ea typeface="Arial Unicode MS" pitchFamily="34" charset="-128"/>
                <a:cs typeface="Arial Unicode MS" pitchFamily="34" charset="-128"/>
              </a:rPr>
              <a:t>onsulted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9237050" y="3172138"/>
            <a:ext cx="8385125" cy="5833318"/>
            <a:chOff x="13549427" y="2027338"/>
            <a:chExt cx="10925172" cy="7600364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49427" y="2027338"/>
              <a:ext cx="10925172" cy="7600364"/>
            </a:xfrm>
            <a:prstGeom prst="rect">
              <a:avLst/>
            </a:prstGeom>
            <a:effectLst>
              <a:outerShdw blurRad="254000" dist="635000" dir="3120000" algn="t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8" name="Group 7"/>
            <p:cNvGrpSpPr/>
            <p:nvPr/>
          </p:nvGrpSpPr>
          <p:grpSpPr>
            <a:xfrm>
              <a:off x="14066013" y="2536924"/>
              <a:ext cx="9970449" cy="6581192"/>
              <a:chOff x="19036155" y="996808"/>
              <a:chExt cx="12218078" cy="8064784"/>
            </a:xfrm>
          </p:grpSpPr>
          <p:sp>
            <p:nvSpPr>
              <p:cNvPr id="3" name="Rectangle 2"/>
              <p:cNvSpPr/>
              <p:nvPr/>
            </p:nvSpPr>
            <p:spPr bwMode="gray">
              <a:xfrm>
                <a:off x="19036155" y="996808"/>
                <a:ext cx="12218078" cy="8064784"/>
              </a:xfrm>
              <a:prstGeom prst="rect">
                <a:avLst/>
              </a:prstGeom>
              <a:solidFill>
                <a:schemeClr val="tx1">
                  <a:alpha val="80000"/>
                </a:schemeClr>
              </a:solidFill>
              <a:ln w="6350" algn="ctr">
                <a:noFill/>
                <a:miter lim="800000"/>
                <a:headEnd/>
                <a:tailEnd/>
              </a:ln>
            </p:spPr>
            <p:txBody>
              <a:bodyPr lIns="90000" tIns="72000" rIns="90000" bIns="72000" rtlCol="0" anchor="ctr"/>
              <a:lstStyle/>
              <a:p>
                <a:pPr marR="0" algn="ctr" defTabSz="91440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>
                    <a:srgbClr val="F0AB00"/>
                  </a:buClr>
                  <a:buSzPct val="80000"/>
                  <a:tabLst/>
                </a:pPr>
                <a:endParaRPr kumimoji="0" lang="en-US" sz="2000" b="0" i="0" u="none" strike="noStrike" kern="0" cap="none" spc="0" normalizeH="0" baseline="0" noProof="0" dirty="0" err="1" smtClean="0">
                  <a:ln>
                    <a:noFill/>
                  </a:ln>
                  <a:effectLst/>
                  <a:uLnTx/>
                  <a:uFillTx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pic>
            <p:nvPicPr>
              <p:cNvPr id="2" name="Picture 1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036155" y="996808"/>
                <a:ext cx="12218078" cy="8064784"/>
              </a:xfrm>
              <a:prstGeom prst="rect">
                <a:avLst/>
              </a:prstGeom>
            </p:spPr>
          </p:pic>
        </p:grpSp>
      </p:grpSp>
      <p:grpSp>
        <p:nvGrpSpPr>
          <p:cNvPr id="25" name="Group 24"/>
          <p:cNvGrpSpPr/>
          <p:nvPr/>
        </p:nvGrpSpPr>
        <p:grpSpPr>
          <a:xfrm>
            <a:off x="39869735" y="1926000"/>
            <a:ext cx="7086210" cy="5442209"/>
            <a:chOff x="26066303" y="-6413947"/>
            <a:chExt cx="7360228" cy="5652655"/>
          </a:xfrm>
        </p:grpSpPr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066303" y="-6413947"/>
              <a:ext cx="7360228" cy="5652655"/>
            </a:xfrm>
            <a:prstGeom prst="rect">
              <a:avLst/>
            </a:prstGeom>
            <a:effectLst>
              <a:outerShdw blurRad="165100" dist="241300" dir="384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9">
              <a:alphaModFix amt="8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98301" y="-6099411"/>
              <a:ext cx="6696232" cy="5023582"/>
            </a:xfrm>
            <a:prstGeom prst="rect">
              <a:avLst/>
            </a:prstGeom>
          </p:spPr>
        </p:pic>
      </p:grpSp>
      <p:sp>
        <p:nvSpPr>
          <p:cNvPr id="14" name="Left Arrow 13"/>
          <p:cNvSpPr/>
          <p:nvPr/>
        </p:nvSpPr>
        <p:spPr bwMode="gray">
          <a:xfrm>
            <a:off x="18277283" y="3765422"/>
            <a:ext cx="1388091" cy="1073128"/>
          </a:xfrm>
          <a:prstGeom prst="leftArrow">
            <a:avLst>
              <a:gd name="adj1" fmla="val 31576"/>
              <a:gd name="adj2" fmla="val 59212"/>
            </a:avLst>
          </a:prstGeom>
          <a:solidFill>
            <a:schemeClr val="tx1">
              <a:alpha val="36000"/>
            </a:schemeClr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6" name="Left Arrow 35"/>
          <p:cNvSpPr/>
          <p:nvPr/>
        </p:nvSpPr>
        <p:spPr bwMode="gray">
          <a:xfrm flipH="1">
            <a:off x="30683129" y="3765422"/>
            <a:ext cx="1388091" cy="1073128"/>
          </a:xfrm>
          <a:prstGeom prst="leftArrow">
            <a:avLst>
              <a:gd name="adj1" fmla="val 31576"/>
              <a:gd name="adj2" fmla="val 59212"/>
            </a:avLst>
          </a:prstGeom>
          <a:solidFill>
            <a:schemeClr val="tx1">
              <a:alpha val="36000"/>
            </a:schemeClr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33779355" y="3172137"/>
            <a:ext cx="7086210" cy="5442209"/>
            <a:chOff x="34988630" y="-6413947"/>
            <a:chExt cx="7360228" cy="5652655"/>
          </a:xfrm>
        </p:grpSpPr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88630" y="-6413947"/>
              <a:ext cx="7360228" cy="5652655"/>
            </a:xfrm>
            <a:prstGeom prst="rect">
              <a:avLst/>
            </a:prstGeom>
            <a:effectLst>
              <a:outerShdw blurRad="165100" dist="241300" dir="384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10">
              <a:alphaModFix amt="8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21558" y="-6092484"/>
              <a:ext cx="6694372" cy="50235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07009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" grpId="0"/>
      <p:bldP spid="27" grpId="0"/>
      <p:bldP spid="30" grpId="0"/>
      <p:bldP spid="31" grpId="0"/>
      <p:bldP spid="32" grpId="0"/>
      <p:bldP spid="14" grpId="0" animBg="1"/>
      <p:bldP spid="3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4" r="74914"/>
          <a:stretch/>
        </p:blipFill>
        <p:spPr>
          <a:xfrm>
            <a:off x="-30018" y="0"/>
            <a:ext cx="12648276" cy="100584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4939472" y="1371600"/>
            <a:ext cx="27641088" cy="4875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10000"/>
              </a:lnSpc>
              <a:spcAft>
                <a:spcPts val="3600"/>
              </a:spcAft>
              <a:buClr>
                <a:srgbClr val="F0AB00"/>
              </a:buClr>
              <a:buSzPct val="80000"/>
            </a:pPr>
            <a:r>
              <a:rPr lang="en-US" sz="7200" dirty="0">
                <a:ea typeface="HGｺﾞｼｯｸM" charset="0"/>
                <a:cs typeface="Times New Roman" charset="0"/>
              </a:rPr>
              <a:t>A data-driven marketing approach, including the use of analytics and benchmark data, helps you establish baselines and performance improvement targets. </a:t>
            </a:r>
            <a:r>
              <a:rPr lang="en-US" sz="7200" dirty="0">
                <a:solidFill>
                  <a:srgbClr val="FFA538"/>
                </a:solidFill>
                <a:latin typeface="+mj-lt"/>
                <a:ea typeface="HGｺﾞｼｯｸM" charset="0"/>
                <a:cs typeface="Times New Roman" charset="0"/>
              </a:rPr>
              <a:t>You need to leverage that research going into, during and coming out of the project to sustain your </a:t>
            </a:r>
            <a:r>
              <a:rPr lang="en-US" sz="7200" dirty="0" smtClean="0">
                <a:solidFill>
                  <a:srgbClr val="FFA538"/>
                </a:solidFill>
                <a:latin typeface="+mj-lt"/>
                <a:ea typeface="HGｺﾞｼｯｸM" charset="0"/>
                <a:cs typeface="Times New Roman" charset="0"/>
              </a:rPr>
              <a:t>success.</a:t>
            </a:r>
            <a:endParaRPr lang="en-US" sz="7200" dirty="0">
              <a:solidFill>
                <a:srgbClr val="FFA538"/>
              </a:solidFill>
              <a:latin typeface="+mj-lt"/>
              <a:ea typeface="HGｺﾞｼｯｸM" charset="0"/>
              <a:cs typeface="Times New Roman" charset="0"/>
            </a:endParaRP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-30017" y="1371600"/>
            <a:ext cx="12618257" cy="142192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>
                <a:solidFill>
                  <a:schemeClr val="tx1"/>
                </a:solidFill>
              </a:rPr>
              <a:t>Jack’s DIY Tip #4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626"/>
          <a:stretch/>
        </p:blipFill>
        <p:spPr>
          <a:xfrm>
            <a:off x="3946184" y="3195503"/>
            <a:ext cx="8702092" cy="5249250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12615135" y="0"/>
            <a:ext cx="0" cy="100584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7771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371600" y="2377440"/>
            <a:ext cx="47611550" cy="393954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dirty="0"/>
              <a:t>Looking Back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&amp; Looking Ahead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80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371600" y="1371600"/>
            <a:ext cx="10273553" cy="11088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Looking </a:t>
            </a:r>
            <a:r>
              <a:rPr lang="en-US" dirty="0" smtClean="0">
                <a:solidFill>
                  <a:schemeClr val="tx1"/>
                </a:solidFill>
              </a:rPr>
              <a:t>Back &amp;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Looking Ahead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279195" y="952698"/>
            <a:ext cx="2468625" cy="126188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8200" kern="0" dirty="0" smtClean="0">
                <a:solidFill>
                  <a:schemeClr val="tx2"/>
                </a:solidFill>
                <a:ea typeface="Arial Unicode MS" pitchFamily="34" charset="-128"/>
                <a:cs typeface="Arial Unicode MS" pitchFamily="34" charset="-128"/>
              </a:rPr>
              <a:t>2015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166387" y="2287726"/>
            <a:ext cx="8289129" cy="184665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2000" kern="0" dirty="0" smtClean="0">
                <a:solidFill>
                  <a:schemeClr val="bg2"/>
                </a:solidFill>
                <a:ea typeface="Arial Unicode MS" pitchFamily="34" charset="-128"/>
                <a:cs typeface="Arial Unicode MS" pitchFamily="34" charset="-128"/>
              </a:rPr>
              <a:t>$900 Million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166387" y="4185449"/>
            <a:ext cx="7925246" cy="184665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2000" kern="0" dirty="0" smtClean="0">
                <a:solidFill>
                  <a:schemeClr val="bg2"/>
                </a:solidFill>
                <a:ea typeface="Arial Unicode MS" pitchFamily="34" charset="-128"/>
                <a:cs typeface="Arial Unicode MS" pitchFamily="34" charset="-128"/>
              </a:rPr>
              <a:t>30% Growth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4166387" y="6032108"/>
            <a:ext cx="11427808" cy="184665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2000" kern="0" dirty="0" smtClean="0">
                <a:solidFill>
                  <a:schemeClr val="bg2"/>
                </a:solidFill>
                <a:ea typeface="Arial Unicode MS" pitchFamily="34" charset="-128"/>
                <a:cs typeface="Arial Unicode MS" pitchFamily="34" charset="-128"/>
              </a:rPr>
              <a:t>+51% MGO Value</a:t>
            </a:r>
          </a:p>
        </p:txBody>
      </p:sp>
    </p:spTree>
    <p:extLst>
      <p:ext uri="{BB962C8B-B14F-4D97-AF65-F5344CB8AC3E}">
        <p14:creationId xmlns:p14="http://schemas.microsoft.com/office/powerpoint/2010/main" val="1226870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371600" y="1371600"/>
            <a:ext cx="11349318" cy="11088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Looking </a:t>
            </a:r>
            <a:r>
              <a:rPr lang="en-US" dirty="0" smtClean="0">
                <a:solidFill>
                  <a:schemeClr val="tx1"/>
                </a:solidFill>
              </a:rPr>
              <a:t>Back &amp;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Looking Ahead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18066" t="8869" r="1213" b="10409"/>
          <a:stretch/>
        </p:blipFill>
        <p:spPr>
          <a:xfrm>
            <a:off x="18213723" y="1230499"/>
            <a:ext cx="13506492" cy="7597402"/>
          </a:xfrm>
          <a:prstGeom prst="rect">
            <a:avLst/>
          </a:prstGeom>
          <a:ln w="25400">
            <a:solidFill>
              <a:schemeClr val="bg1"/>
            </a:solidFill>
          </a:ln>
          <a:effectLst>
            <a:outerShdw blurRad="241300" dist="241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4768" t="4378" r="4401" b="18690"/>
          <a:stretch/>
        </p:blipFill>
        <p:spPr>
          <a:xfrm>
            <a:off x="33064918" y="1230499"/>
            <a:ext cx="15946726" cy="7597402"/>
          </a:xfrm>
          <a:prstGeom prst="rect">
            <a:avLst/>
          </a:prstGeom>
          <a:ln w="25400">
            <a:solidFill>
              <a:schemeClr val="bg1"/>
            </a:solidFill>
          </a:ln>
          <a:effectLst>
            <a:outerShdw blurRad="241300" dist="2413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30476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739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1"/>
          <a:stretch/>
        </p:blipFill>
        <p:spPr>
          <a:xfrm>
            <a:off x="21945600" y="0"/>
            <a:ext cx="28346400" cy="10058400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0" y="0"/>
            <a:ext cx="21945600" cy="10058400"/>
            <a:chOff x="0" y="0"/>
            <a:chExt cx="21945600" cy="10058400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333"/>
            <a:stretch/>
          </p:blipFill>
          <p:spPr>
            <a:xfrm>
              <a:off x="0" y="0"/>
              <a:ext cx="21945600" cy="10058400"/>
            </a:xfrm>
            <a:prstGeom prst="rect">
              <a:avLst/>
            </a:prstGeom>
          </p:spPr>
        </p:pic>
        <p:cxnSp>
          <p:nvCxnSpPr>
            <p:cNvPr id="16" name="Straight Connector 15"/>
            <p:cNvCxnSpPr/>
            <p:nvPr/>
          </p:nvCxnSpPr>
          <p:spPr>
            <a:xfrm>
              <a:off x="21945600" y="0"/>
              <a:ext cx="0" cy="100584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itle 1"/>
          <p:cNvSpPr txBox="1">
            <a:spLocks/>
          </p:cNvSpPr>
          <p:nvPr/>
        </p:nvSpPr>
        <p:spPr>
          <a:xfrm>
            <a:off x="11804904" y="1371600"/>
            <a:ext cx="8718172" cy="571848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2400"/>
              </a:spcAft>
            </a:pPr>
            <a:r>
              <a:rPr lang="en-US" sz="5400" dirty="0">
                <a:solidFill>
                  <a:schemeClr val="bg2">
                    <a:lumMod val="75000"/>
                  </a:schemeClr>
                </a:solidFill>
              </a:rPr>
              <a:t>Four Success Factors: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4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Leadership Matters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4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Culture Matters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4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Facetime Matters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4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Alignment &amp; Partnership with Sales is Crucial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3526972" y="1473061"/>
            <a:ext cx="5617028" cy="5617028"/>
            <a:chOff x="19898666" y="9027442"/>
            <a:chExt cx="3502076" cy="3502076"/>
          </a:xfrm>
        </p:grpSpPr>
        <p:sp>
          <p:nvSpPr>
            <p:cNvPr id="20" name="Freeform 3"/>
            <p:cNvSpPr/>
            <p:nvPr/>
          </p:nvSpPr>
          <p:spPr>
            <a:xfrm>
              <a:off x="21315341" y="10768882"/>
              <a:ext cx="668731" cy="668731"/>
            </a:xfrm>
            <a:custGeom>
              <a:avLst/>
              <a:gdLst>
                <a:gd name="connsiteX0" fmla="*/ 668731 w 668731"/>
                <a:gd name="connsiteY0" fmla="*/ 334366 h 668731"/>
                <a:gd name="connsiteX1" fmla="*/ 334366 w 668731"/>
                <a:gd name="connsiteY1" fmla="*/ 0 h 668731"/>
                <a:gd name="connsiteX2" fmla="*/ 0 w 668731"/>
                <a:gd name="connsiteY2" fmla="*/ 334366 h 668731"/>
                <a:gd name="connsiteX3" fmla="*/ 334366 w 668731"/>
                <a:gd name="connsiteY3" fmla="*/ 668731 h 668731"/>
                <a:gd name="connsiteX4" fmla="*/ 668731 w 668731"/>
                <a:gd name="connsiteY4" fmla="*/ 334366 h 668731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668731" h="668731">
                  <a:moveTo>
                    <a:pt x="668731" y="334366"/>
                  </a:moveTo>
                  <a:cubicBezTo>
                    <a:pt x="668731" y="149695"/>
                    <a:pt x="519036" y="0"/>
                    <a:pt x="334366" y="0"/>
                  </a:cubicBezTo>
                  <a:cubicBezTo>
                    <a:pt x="149695" y="0"/>
                    <a:pt x="0" y="149695"/>
                    <a:pt x="0" y="334366"/>
                  </a:cubicBezTo>
                  <a:cubicBezTo>
                    <a:pt x="0" y="519036"/>
                    <a:pt x="149695" y="668731"/>
                    <a:pt x="334366" y="668731"/>
                  </a:cubicBezTo>
                  <a:cubicBezTo>
                    <a:pt x="519036" y="668731"/>
                    <a:pt x="668731" y="519036"/>
                    <a:pt x="668731" y="334366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1187792" y="11576573"/>
              <a:ext cx="923823" cy="460794"/>
            </a:xfrm>
            <a:custGeom>
              <a:avLst/>
              <a:gdLst>
                <a:gd name="connsiteX0" fmla="*/ 0 w 923823"/>
                <a:gd name="connsiteY0" fmla="*/ 460794 h 460794"/>
                <a:gd name="connsiteX1" fmla="*/ 0 w 923823"/>
                <a:gd name="connsiteY1" fmla="*/ 155207 h 460794"/>
                <a:gd name="connsiteX2" fmla="*/ 155207 w 923823"/>
                <a:gd name="connsiteY2" fmla="*/ 0 h 460794"/>
                <a:gd name="connsiteX3" fmla="*/ 768617 w 923823"/>
                <a:gd name="connsiteY3" fmla="*/ 0 h 460794"/>
                <a:gd name="connsiteX4" fmla="*/ 923823 w 923823"/>
                <a:gd name="connsiteY4" fmla="*/ 155207 h 460794"/>
                <a:gd name="connsiteX5" fmla="*/ 923823 w 923823"/>
                <a:gd name="connsiteY5" fmla="*/ 460794 h 46079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923823" h="460794">
                  <a:moveTo>
                    <a:pt x="0" y="460794"/>
                  </a:moveTo>
                  <a:lnTo>
                    <a:pt x="0" y="155207"/>
                  </a:lnTo>
                  <a:cubicBezTo>
                    <a:pt x="0" y="69482"/>
                    <a:pt x="69494" y="0"/>
                    <a:pt x="155207" y="0"/>
                  </a:cubicBezTo>
                  <a:lnTo>
                    <a:pt x="768617" y="0"/>
                  </a:lnTo>
                  <a:cubicBezTo>
                    <a:pt x="854342" y="0"/>
                    <a:pt x="923823" y="69482"/>
                    <a:pt x="923823" y="155207"/>
                  </a:cubicBezTo>
                  <a:lnTo>
                    <a:pt x="923823" y="460794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Freeform 3"/>
            <p:cNvSpPr/>
            <p:nvPr/>
          </p:nvSpPr>
          <p:spPr>
            <a:xfrm>
              <a:off x="21532800" y="11833189"/>
              <a:ext cx="233807" cy="204178"/>
            </a:xfrm>
            <a:custGeom>
              <a:avLst/>
              <a:gdLst>
                <a:gd name="connsiteX0" fmla="*/ 0 w 233807"/>
                <a:gd name="connsiteY0" fmla="*/ 204178 h 204178"/>
                <a:gd name="connsiteX1" fmla="*/ 0 w 233807"/>
                <a:gd name="connsiteY1" fmla="*/ 72936 h 204178"/>
                <a:gd name="connsiteX2" fmla="*/ 72936 w 233807"/>
                <a:gd name="connsiteY2" fmla="*/ 0 h 204178"/>
                <a:gd name="connsiteX3" fmla="*/ 160871 w 233807"/>
                <a:gd name="connsiteY3" fmla="*/ 0 h 204178"/>
                <a:gd name="connsiteX4" fmla="*/ 233807 w 233807"/>
                <a:gd name="connsiteY4" fmla="*/ 72936 h 204178"/>
                <a:gd name="connsiteX5" fmla="*/ 233807 w 233807"/>
                <a:gd name="connsiteY5" fmla="*/ 204178 h 20417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233807" h="204178">
                  <a:moveTo>
                    <a:pt x="0" y="204178"/>
                  </a:moveTo>
                  <a:lnTo>
                    <a:pt x="0" y="72936"/>
                  </a:lnTo>
                  <a:cubicBezTo>
                    <a:pt x="0" y="32652"/>
                    <a:pt x="32652" y="0"/>
                    <a:pt x="72936" y="0"/>
                  </a:cubicBezTo>
                  <a:lnTo>
                    <a:pt x="160871" y="0"/>
                  </a:lnTo>
                  <a:cubicBezTo>
                    <a:pt x="201155" y="0"/>
                    <a:pt x="233807" y="32652"/>
                    <a:pt x="233807" y="72936"/>
                  </a:cubicBezTo>
                  <a:lnTo>
                    <a:pt x="233807" y="204178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Freeform 3"/>
            <p:cNvSpPr/>
            <p:nvPr/>
          </p:nvSpPr>
          <p:spPr>
            <a:xfrm>
              <a:off x="21532803" y="11582276"/>
              <a:ext cx="233807" cy="142570"/>
            </a:xfrm>
            <a:custGeom>
              <a:avLst/>
              <a:gdLst>
                <a:gd name="connsiteX0" fmla="*/ 233807 w 233807"/>
                <a:gd name="connsiteY0" fmla="*/ 0 h 142570"/>
                <a:gd name="connsiteX1" fmla="*/ 233807 w 233807"/>
                <a:gd name="connsiteY1" fmla="*/ 69621 h 142570"/>
                <a:gd name="connsiteX2" fmla="*/ 160871 w 233807"/>
                <a:gd name="connsiteY2" fmla="*/ 142570 h 142570"/>
                <a:gd name="connsiteX3" fmla="*/ 72936 w 233807"/>
                <a:gd name="connsiteY3" fmla="*/ 142570 h 142570"/>
                <a:gd name="connsiteX4" fmla="*/ 0 w 233807"/>
                <a:gd name="connsiteY4" fmla="*/ 69621 h 142570"/>
                <a:gd name="connsiteX5" fmla="*/ 0 w 233807"/>
                <a:gd name="connsiteY5" fmla="*/ 0 h 14257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233807" h="142570">
                  <a:moveTo>
                    <a:pt x="233807" y="0"/>
                  </a:moveTo>
                  <a:lnTo>
                    <a:pt x="233807" y="69621"/>
                  </a:lnTo>
                  <a:cubicBezTo>
                    <a:pt x="233807" y="109906"/>
                    <a:pt x="201155" y="142570"/>
                    <a:pt x="160871" y="142570"/>
                  </a:cubicBezTo>
                  <a:lnTo>
                    <a:pt x="72936" y="142570"/>
                  </a:lnTo>
                  <a:cubicBezTo>
                    <a:pt x="32652" y="142570"/>
                    <a:pt x="0" y="109906"/>
                    <a:pt x="0" y="69621"/>
                  </a:cubicBez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Freeform 3"/>
            <p:cNvSpPr/>
            <p:nvPr/>
          </p:nvSpPr>
          <p:spPr>
            <a:xfrm>
              <a:off x="21315341" y="9363622"/>
              <a:ext cx="668731" cy="668744"/>
            </a:xfrm>
            <a:custGeom>
              <a:avLst/>
              <a:gdLst>
                <a:gd name="connsiteX0" fmla="*/ 668731 w 668731"/>
                <a:gd name="connsiteY0" fmla="*/ 334378 h 668744"/>
                <a:gd name="connsiteX1" fmla="*/ 334366 w 668731"/>
                <a:gd name="connsiteY1" fmla="*/ 0 h 668744"/>
                <a:gd name="connsiteX2" fmla="*/ 0 w 668731"/>
                <a:gd name="connsiteY2" fmla="*/ 334378 h 668744"/>
                <a:gd name="connsiteX3" fmla="*/ 334366 w 668731"/>
                <a:gd name="connsiteY3" fmla="*/ 668744 h 668744"/>
                <a:gd name="connsiteX4" fmla="*/ 668731 w 668731"/>
                <a:gd name="connsiteY4" fmla="*/ 334378 h 66874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668731" h="668744">
                  <a:moveTo>
                    <a:pt x="668731" y="334378"/>
                  </a:moveTo>
                  <a:cubicBezTo>
                    <a:pt x="668731" y="149708"/>
                    <a:pt x="519036" y="0"/>
                    <a:pt x="334366" y="0"/>
                  </a:cubicBezTo>
                  <a:cubicBezTo>
                    <a:pt x="149695" y="0"/>
                    <a:pt x="0" y="149708"/>
                    <a:pt x="0" y="334378"/>
                  </a:cubicBezTo>
                  <a:cubicBezTo>
                    <a:pt x="0" y="519036"/>
                    <a:pt x="149695" y="668744"/>
                    <a:pt x="334366" y="668744"/>
                  </a:cubicBezTo>
                  <a:cubicBezTo>
                    <a:pt x="519036" y="668744"/>
                    <a:pt x="668731" y="519036"/>
                    <a:pt x="668731" y="334378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Freeform 3"/>
            <p:cNvSpPr/>
            <p:nvPr/>
          </p:nvSpPr>
          <p:spPr>
            <a:xfrm>
              <a:off x="21187792" y="10171326"/>
              <a:ext cx="923823" cy="460794"/>
            </a:xfrm>
            <a:custGeom>
              <a:avLst/>
              <a:gdLst>
                <a:gd name="connsiteX0" fmla="*/ 0 w 923823"/>
                <a:gd name="connsiteY0" fmla="*/ 460794 h 460794"/>
                <a:gd name="connsiteX1" fmla="*/ 0 w 923823"/>
                <a:gd name="connsiteY1" fmla="*/ 155194 h 460794"/>
                <a:gd name="connsiteX2" fmla="*/ 155207 w 923823"/>
                <a:gd name="connsiteY2" fmla="*/ 0 h 460794"/>
                <a:gd name="connsiteX3" fmla="*/ 768617 w 923823"/>
                <a:gd name="connsiteY3" fmla="*/ 0 h 460794"/>
                <a:gd name="connsiteX4" fmla="*/ 923823 w 923823"/>
                <a:gd name="connsiteY4" fmla="*/ 155194 h 460794"/>
                <a:gd name="connsiteX5" fmla="*/ 923823 w 923823"/>
                <a:gd name="connsiteY5" fmla="*/ 460794 h 46079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923823" h="460794">
                  <a:moveTo>
                    <a:pt x="0" y="460794"/>
                  </a:moveTo>
                  <a:lnTo>
                    <a:pt x="0" y="155194"/>
                  </a:lnTo>
                  <a:cubicBezTo>
                    <a:pt x="0" y="69482"/>
                    <a:pt x="69494" y="0"/>
                    <a:pt x="155207" y="0"/>
                  </a:cubicBezTo>
                  <a:lnTo>
                    <a:pt x="768617" y="0"/>
                  </a:lnTo>
                  <a:cubicBezTo>
                    <a:pt x="854342" y="0"/>
                    <a:pt x="923823" y="69482"/>
                    <a:pt x="923823" y="155194"/>
                  </a:cubicBezTo>
                  <a:lnTo>
                    <a:pt x="923823" y="460794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Freeform 3"/>
            <p:cNvSpPr/>
            <p:nvPr/>
          </p:nvSpPr>
          <p:spPr>
            <a:xfrm>
              <a:off x="21532800" y="10427942"/>
              <a:ext cx="233807" cy="204178"/>
            </a:xfrm>
            <a:custGeom>
              <a:avLst/>
              <a:gdLst>
                <a:gd name="connsiteX0" fmla="*/ 0 w 233807"/>
                <a:gd name="connsiteY0" fmla="*/ 204178 h 204178"/>
                <a:gd name="connsiteX1" fmla="*/ 0 w 233807"/>
                <a:gd name="connsiteY1" fmla="*/ 72936 h 204178"/>
                <a:gd name="connsiteX2" fmla="*/ 72936 w 233807"/>
                <a:gd name="connsiteY2" fmla="*/ 0 h 204178"/>
                <a:gd name="connsiteX3" fmla="*/ 160871 w 233807"/>
                <a:gd name="connsiteY3" fmla="*/ 0 h 204178"/>
                <a:gd name="connsiteX4" fmla="*/ 233807 w 233807"/>
                <a:gd name="connsiteY4" fmla="*/ 72936 h 204178"/>
                <a:gd name="connsiteX5" fmla="*/ 233807 w 233807"/>
                <a:gd name="connsiteY5" fmla="*/ 204178 h 20417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233807" h="204178">
                  <a:moveTo>
                    <a:pt x="0" y="204178"/>
                  </a:moveTo>
                  <a:lnTo>
                    <a:pt x="0" y="72936"/>
                  </a:lnTo>
                  <a:cubicBezTo>
                    <a:pt x="0" y="32652"/>
                    <a:pt x="32652" y="0"/>
                    <a:pt x="72936" y="0"/>
                  </a:cubicBezTo>
                  <a:lnTo>
                    <a:pt x="160871" y="0"/>
                  </a:lnTo>
                  <a:cubicBezTo>
                    <a:pt x="201155" y="0"/>
                    <a:pt x="233807" y="32652"/>
                    <a:pt x="233807" y="72936"/>
                  </a:cubicBezTo>
                  <a:lnTo>
                    <a:pt x="233807" y="204178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Freeform 3"/>
            <p:cNvSpPr/>
            <p:nvPr/>
          </p:nvSpPr>
          <p:spPr>
            <a:xfrm>
              <a:off x="21532803" y="10177015"/>
              <a:ext cx="233807" cy="142570"/>
            </a:xfrm>
            <a:custGeom>
              <a:avLst/>
              <a:gdLst>
                <a:gd name="connsiteX0" fmla="*/ 233807 w 233807"/>
                <a:gd name="connsiteY0" fmla="*/ 0 h 142570"/>
                <a:gd name="connsiteX1" fmla="*/ 233807 w 233807"/>
                <a:gd name="connsiteY1" fmla="*/ 69621 h 142570"/>
                <a:gd name="connsiteX2" fmla="*/ 160871 w 233807"/>
                <a:gd name="connsiteY2" fmla="*/ 142570 h 142570"/>
                <a:gd name="connsiteX3" fmla="*/ 72936 w 233807"/>
                <a:gd name="connsiteY3" fmla="*/ 142570 h 142570"/>
                <a:gd name="connsiteX4" fmla="*/ 0 w 233807"/>
                <a:gd name="connsiteY4" fmla="*/ 69621 h 142570"/>
                <a:gd name="connsiteX5" fmla="*/ 0 w 233807"/>
                <a:gd name="connsiteY5" fmla="*/ 0 h 14257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233807" h="142570">
                  <a:moveTo>
                    <a:pt x="233807" y="0"/>
                  </a:moveTo>
                  <a:lnTo>
                    <a:pt x="233807" y="69621"/>
                  </a:lnTo>
                  <a:cubicBezTo>
                    <a:pt x="233807" y="109906"/>
                    <a:pt x="201155" y="142570"/>
                    <a:pt x="160871" y="142570"/>
                  </a:cubicBezTo>
                  <a:lnTo>
                    <a:pt x="72936" y="142570"/>
                  </a:lnTo>
                  <a:cubicBezTo>
                    <a:pt x="32652" y="142570"/>
                    <a:pt x="0" y="109906"/>
                    <a:pt x="0" y="69621"/>
                  </a:cubicBez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Freeform 3"/>
            <p:cNvSpPr/>
            <p:nvPr/>
          </p:nvSpPr>
          <p:spPr>
            <a:xfrm>
              <a:off x="20373979" y="10188167"/>
              <a:ext cx="668731" cy="668731"/>
            </a:xfrm>
            <a:custGeom>
              <a:avLst/>
              <a:gdLst>
                <a:gd name="connsiteX0" fmla="*/ 668731 w 668731"/>
                <a:gd name="connsiteY0" fmla="*/ 334366 h 668731"/>
                <a:gd name="connsiteX1" fmla="*/ 334366 w 668731"/>
                <a:gd name="connsiteY1" fmla="*/ 0 h 668731"/>
                <a:gd name="connsiteX2" fmla="*/ 0 w 668731"/>
                <a:gd name="connsiteY2" fmla="*/ 334366 h 668731"/>
                <a:gd name="connsiteX3" fmla="*/ 334366 w 668731"/>
                <a:gd name="connsiteY3" fmla="*/ 668731 h 668731"/>
                <a:gd name="connsiteX4" fmla="*/ 668731 w 668731"/>
                <a:gd name="connsiteY4" fmla="*/ 334366 h 668731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668731" h="668731">
                  <a:moveTo>
                    <a:pt x="668731" y="334366"/>
                  </a:moveTo>
                  <a:cubicBezTo>
                    <a:pt x="668731" y="149695"/>
                    <a:pt x="519036" y="0"/>
                    <a:pt x="334366" y="0"/>
                  </a:cubicBezTo>
                  <a:cubicBezTo>
                    <a:pt x="149708" y="0"/>
                    <a:pt x="0" y="149695"/>
                    <a:pt x="0" y="334366"/>
                  </a:cubicBezTo>
                  <a:cubicBezTo>
                    <a:pt x="0" y="519024"/>
                    <a:pt x="149708" y="668731"/>
                    <a:pt x="334366" y="668731"/>
                  </a:cubicBezTo>
                  <a:cubicBezTo>
                    <a:pt x="519036" y="668731"/>
                    <a:pt x="668731" y="519024"/>
                    <a:pt x="668731" y="334366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Freeform 3"/>
            <p:cNvSpPr/>
            <p:nvPr/>
          </p:nvSpPr>
          <p:spPr>
            <a:xfrm>
              <a:off x="20246429" y="10995858"/>
              <a:ext cx="923823" cy="460794"/>
            </a:xfrm>
            <a:custGeom>
              <a:avLst/>
              <a:gdLst>
                <a:gd name="connsiteX0" fmla="*/ 0 w 923823"/>
                <a:gd name="connsiteY0" fmla="*/ 460794 h 460794"/>
                <a:gd name="connsiteX1" fmla="*/ 0 w 923823"/>
                <a:gd name="connsiteY1" fmla="*/ 155194 h 460794"/>
                <a:gd name="connsiteX2" fmla="*/ 155207 w 923823"/>
                <a:gd name="connsiteY2" fmla="*/ 0 h 460794"/>
                <a:gd name="connsiteX3" fmla="*/ 768629 w 923823"/>
                <a:gd name="connsiteY3" fmla="*/ 0 h 460794"/>
                <a:gd name="connsiteX4" fmla="*/ 923823 w 923823"/>
                <a:gd name="connsiteY4" fmla="*/ 155194 h 460794"/>
                <a:gd name="connsiteX5" fmla="*/ 923823 w 923823"/>
                <a:gd name="connsiteY5" fmla="*/ 460794 h 46079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923823" h="460794">
                  <a:moveTo>
                    <a:pt x="0" y="460794"/>
                  </a:moveTo>
                  <a:lnTo>
                    <a:pt x="0" y="155194"/>
                  </a:lnTo>
                  <a:cubicBezTo>
                    <a:pt x="0" y="69482"/>
                    <a:pt x="69494" y="0"/>
                    <a:pt x="155207" y="0"/>
                  </a:cubicBezTo>
                  <a:lnTo>
                    <a:pt x="768629" y="0"/>
                  </a:lnTo>
                  <a:cubicBezTo>
                    <a:pt x="854342" y="0"/>
                    <a:pt x="923823" y="69482"/>
                    <a:pt x="923823" y="155194"/>
                  </a:cubicBezTo>
                  <a:lnTo>
                    <a:pt x="923823" y="460794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Freeform 3"/>
            <p:cNvSpPr/>
            <p:nvPr/>
          </p:nvSpPr>
          <p:spPr>
            <a:xfrm>
              <a:off x="20591437" y="11252474"/>
              <a:ext cx="233807" cy="204178"/>
            </a:xfrm>
            <a:custGeom>
              <a:avLst/>
              <a:gdLst>
                <a:gd name="connsiteX0" fmla="*/ 0 w 233807"/>
                <a:gd name="connsiteY0" fmla="*/ 204178 h 204178"/>
                <a:gd name="connsiteX1" fmla="*/ 0 w 233807"/>
                <a:gd name="connsiteY1" fmla="*/ 72936 h 204178"/>
                <a:gd name="connsiteX2" fmla="*/ 72949 w 233807"/>
                <a:gd name="connsiteY2" fmla="*/ 0 h 204178"/>
                <a:gd name="connsiteX3" fmla="*/ 160871 w 233807"/>
                <a:gd name="connsiteY3" fmla="*/ 0 h 204178"/>
                <a:gd name="connsiteX4" fmla="*/ 233807 w 233807"/>
                <a:gd name="connsiteY4" fmla="*/ 72936 h 204178"/>
                <a:gd name="connsiteX5" fmla="*/ 233807 w 233807"/>
                <a:gd name="connsiteY5" fmla="*/ 204178 h 20417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233807" h="204178">
                  <a:moveTo>
                    <a:pt x="0" y="204178"/>
                  </a:moveTo>
                  <a:lnTo>
                    <a:pt x="0" y="72936"/>
                  </a:lnTo>
                  <a:cubicBezTo>
                    <a:pt x="0" y="32652"/>
                    <a:pt x="32652" y="0"/>
                    <a:pt x="72949" y="0"/>
                  </a:cubicBezTo>
                  <a:lnTo>
                    <a:pt x="160871" y="0"/>
                  </a:lnTo>
                  <a:cubicBezTo>
                    <a:pt x="201155" y="0"/>
                    <a:pt x="233807" y="32652"/>
                    <a:pt x="233807" y="72936"/>
                  </a:cubicBezTo>
                  <a:lnTo>
                    <a:pt x="233807" y="204178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Freeform 3"/>
            <p:cNvSpPr/>
            <p:nvPr/>
          </p:nvSpPr>
          <p:spPr>
            <a:xfrm>
              <a:off x="20591440" y="11001560"/>
              <a:ext cx="233807" cy="142570"/>
            </a:xfrm>
            <a:custGeom>
              <a:avLst/>
              <a:gdLst>
                <a:gd name="connsiteX0" fmla="*/ 233807 w 233807"/>
                <a:gd name="connsiteY0" fmla="*/ 0 h 142570"/>
                <a:gd name="connsiteX1" fmla="*/ 233807 w 233807"/>
                <a:gd name="connsiteY1" fmla="*/ 69609 h 142570"/>
                <a:gd name="connsiteX2" fmla="*/ 160871 w 233807"/>
                <a:gd name="connsiteY2" fmla="*/ 142570 h 142570"/>
                <a:gd name="connsiteX3" fmla="*/ 72949 w 233807"/>
                <a:gd name="connsiteY3" fmla="*/ 142570 h 142570"/>
                <a:gd name="connsiteX4" fmla="*/ 0 w 233807"/>
                <a:gd name="connsiteY4" fmla="*/ 69609 h 142570"/>
                <a:gd name="connsiteX5" fmla="*/ 0 w 233807"/>
                <a:gd name="connsiteY5" fmla="*/ 0 h 14257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233807" h="142570">
                  <a:moveTo>
                    <a:pt x="233807" y="0"/>
                  </a:moveTo>
                  <a:lnTo>
                    <a:pt x="233807" y="69609"/>
                  </a:lnTo>
                  <a:cubicBezTo>
                    <a:pt x="233807" y="109906"/>
                    <a:pt x="201155" y="142570"/>
                    <a:pt x="160871" y="142570"/>
                  </a:cubicBezTo>
                  <a:lnTo>
                    <a:pt x="72949" y="142570"/>
                  </a:lnTo>
                  <a:cubicBezTo>
                    <a:pt x="32652" y="142570"/>
                    <a:pt x="0" y="109906"/>
                    <a:pt x="0" y="69609"/>
                  </a:cubicBez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Freeform 3"/>
            <p:cNvSpPr/>
            <p:nvPr/>
          </p:nvSpPr>
          <p:spPr>
            <a:xfrm>
              <a:off x="22256703" y="10188167"/>
              <a:ext cx="668731" cy="668731"/>
            </a:xfrm>
            <a:custGeom>
              <a:avLst/>
              <a:gdLst>
                <a:gd name="connsiteX0" fmla="*/ 668731 w 668731"/>
                <a:gd name="connsiteY0" fmla="*/ 334366 h 668731"/>
                <a:gd name="connsiteX1" fmla="*/ 334366 w 668731"/>
                <a:gd name="connsiteY1" fmla="*/ 0 h 668731"/>
                <a:gd name="connsiteX2" fmla="*/ 0 w 668731"/>
                <a:gd name="connsiteY2" fmla="*/ 334366 h 668731"/>
                <a:gd name="connsiteX3" fmla="*/ 334366 w 668731"/>
                <a:gd name="connsiteY3" fmla="*/ 668731 h 668731"/>
                <a:gd name="connsiteX4" fmla="*/ 668731 w 668731"/>
                <a:gd name="connsiteY4" fmla="*/ 334366 h 668731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668731" h="668731">
                  <a:moveTo>
                    <a:pt x="668731" y="334366"/>
                  </a:moveTo>
                  <a:cubicBezTo>
                    <a:pt x="668731" y="149695"/>
                    <a:pt x="519024" y="0"/>
                    <a:pt x="334366" y="0"/>
                  </a:cubicBezTo>
                  <a:cubicBezTo>
                    <a:pt x="149695" y="0"/>
                    <a:pt x="0" y="149695"/>
                    <a:pt x="0" y="334366"/>
                  </a:cubicBezTo>
                  <a:cubicBezTo>
                    <a:pt x="0" y="519024"/>
                    <a:pt x="149695" y="668731"/>
                    <a:pt x="334366" y="668731"/>
                  </a:cubicBezTo>
                  <a:cubicBezTo>
                    <a:pt x="519024" y="668731"/>
                    <a:pt x="668731" y="519024"/>
                    <a:pt x="668731" y="334366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Freeform 3"/>
            <p:cNvSpPr/>
            <p:nvPr/>
          </p:nvSpPr>
          <p:spPr>
            <a:xfrm>
              <a:off x="22129154" y="10995858"/>
              <a:ext cx="923823" cy="460794"/>
            </a:xfrm>
            <a:custGeom>
              <a:avLst/>
              <a:gdLst>
                <a:gd name="connsiteX0" fmla="*/ 0 w 923823"/>
                <a:gd name="connsiteY0" fmla="*/ 460794 h 460794"/>
                <a:gd name="connsiteX1" fmla="*/ 0 w 923823"/>
                <a:gd name="connsiteY1" fmla="*/ 155194 h 460794"/>
                <a:gd name="connsiteX2" fmla="*/ 155194 w 923823"/>
                <a:gd name="connsiteY2" fmla="*/ 0 h 460794"/>
                <a:gd name="connsiteX3" fmla="*/ 768617 w 923823"/>
                <a:gd name="connsiteY3" fmla="*/ 0 h 460794"/>
                <a:gd name="connsiteX4" fmla="*/ 923823 w 923823"/>
                <a:gd name="connsiteY4" fmla="*/ 155194 h 460794"/>
                <a:gd name="connsiteX5" fmla="*/ 923823 w 923823"/>
                <a:gd name="connsiteY5" fmla="*/ 460794 h 46079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923823" h="460794">
                  <a:moveTo>
                    <a:pt x="0" y="460794"/>
                  </a:moveTo>
                  <a:lnTo>
                    <a:pt x="0" y="155194"/>
                  </a:lnTo>
                  <a:cubicBezTo>
                    <a:pt x="0" y="69482"/>
                    <a:pt x="69482" y="0"/>
                    <a:pt x="155194" y="0"/>
                  </a:cubicBezTo>
                  <a:lnTo>
                    <a:pt x="768617" y="0"/>
                  </a:lnTo>
                  <a:cubicBezTo>
                    <a:pt x="854342" y="0"/>
                    <a:pt x="923823" y="69482"/>
                    <a:pt x="923823" y="155194"/>
                  </a:cubicBezTo>
                  <a:lnTo>
                    <a:pt x="923823" y="460794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Freeform 3"/>
            <p:cNvSpPr/>
            <p:nvPr/>
          </p:nvSpPr>
          <p:spPr>
            <a:xfrm>
              <a:off x="22474163" y="11252474"/>
              <a:ext cx="233807" cy="204178"/>
            </a:xfrm>
            <a:custGeom>
              <a:avLst/>
              <a:gdLst>
                <a:gd name="connsiteX0" fmla="*/ 0 w 233807"/>
                <a:gd name="connsiteY0" fmla="*/ 204178 h 204178"/>
                <a:gd name="connsiteX1" fmla="*/ 0 w 233807"/>
                <a:gd name="connsiteY1" fmla="*/ 72936 h 204178"/>
                <a:gd name="connsiteX2" fmla="*/ 72936 w 233807"/>
                <a:gd name="connsiteY2" fmla="*/ 0 h 204178"/>
                <a:gd name="connsiteX3" fmla="*/ 160858 w 233807"/>
                <a:gd name="connsiteY3" fmla="*/ 0 h 204178"/>
                <a:gd name="connsiteX4" fmla="*/ 233807 w 233807"/>
                <a:gd name="connsiteY4" fmla="*/ 72936 h 204178"/>
                <a:gd name="connsiteX5" fmla="*/ 233807 w 233807"/>
                <a:gd name="connsiteY5" fmla="*/ 204178 h 20417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233807" h="204178">
                  <a:moveTo>
                    <a:pt x="0" y="204178"/>
                  </a:moveTo>
                  <a:lnTo>
                    <a:pt x="0" y="72936"/>
                  </a:lnTo>
                  <a:cubicBezTo>
                    <a:pt x="0" y="32652"/>
                    <a:pt x="32652" y="0"/>
                    <a:pt x="72936" y="0"/>
                  </a:cubicBezTo>
                  <a:lnTo>
                    <a:pt x="160858" y="0"/>
                  </a:lnTo>
                  <a:cubicBezTo>
                    <a:pt x="201143" y="0"/>
                    <a:pt x="233807" y="32652"/>
                    <a:pt x="233807" y="72936"/>
                  </a:cubicBezTo>
                  <a:lnTo>
                    <a:pt x="233807" y="204178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Freeform 3"/>
            <p:cNvSpPr/>
            <p:nvPr/>
          </p:nvSpPr>
          <p:spPr>
            <a:xfrm>
              <a:off x="22474165" y="11001560"/>
              <a:ext cx="233807" cy="142570"/>
            </a:xfrm>
            <a:custGeom>
              <a:avLst/>
              <a:gdLst>
                <a:gd name="connsiteX0" fmla="*/ 233807 w 233807"/>
                <a:gd name="connsiteY0" fmla="*/ 0 h 142570"/>
                <a:gd name="connsiteX1" fmla="*/ 233807 w 233807"/>
                <a:gd name="connsiteY1" fmla="*/ 69609 h 142570"/>
                <a:gd name="connsiteX2" fmla="*/ 160858 w 233807"/>
                <a:gd name="connsiteY2" fmla="*/ 142570 h 142570"/>
                <a:gd name="connsiteX3" fmla="*/ 72936 w 233807"/>
                <a:gd name="connsiteY3" fmla="*/ 142570 h 142570"/>
                <a:gd name="connsiteX4" fmla="*/ 0 w 233807"/>
                <a:gd name="connsiteY4" fmla="*/ 69609 h 142570"/>
                <a:gd name="connsiteX5" fmla="*/ 0 w 233807"/>
                <a:gd name="connsiteY5" fmla="*/ 0 h 14257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233807" h="142570">
                  <a:moveTo>
                    <a:pt x="233807" y="0"/>
                  </a:moveTo>
                  <a:lnTo>
                    <a:pt x="233807" y="69609"/>
                  </a:lnTo>
                  <a:cubicBezTo>
                    <a:pt x="233807" y="109906"/>
                    <a:pt x="201143" y="142570"/>
                    <a:pt x="160858" y="142570"/>
                  </a:cubicBezTo>
                  <a:lnTo>
                    <a:pt x="72936" y="142570"/>
                  </a:lnTo>
                  <a:cubicBezTo>
                    <a:pt x="32652" y="142570"/>
                    <a:pt x="0" y="109906"/>
                    <a:pt x="0" y="69609"/>
                  </a:cubicBez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Freeform 3"/>
            <p:cNvSpPr/>
            <p:nvPr/>
          </p:nvSpPr>
          <p:spPr>
            <a:xfrm>
              <a:off x="19898666" y="9027442"/>
              <a:ext cx="3502076" cy="3502076"/>
            </a:xfrm>
            <a:custGeom>
              <a:avLst/>
              <a:gdLst>
                <a:gd name="connsiteX0" fmla="*/ 3502076 w 3502076"/>
                <a:gd name="connsiteY0" fmla="*/ 1751038 h 3502076"/>
                <a:gd name="connsiteX1" fmla="*/ 1751038 w 3502076"/>
                <a:gd name="connsiteY1" fmla="*/ 0 h 3502076"/>
                <a:gd name="connsiteX2" fmla="*/ 0 w 3502076"/>
                <a:gd name="connsiteY2" fmla="*/ 1751038 h 3502076"/>
                <a:gd name="connsiteX3" fmla="*/ 1751038 w 3502076"/>
                <a:gd name="connsiteY3" fmla="*/ 3502076 h 3502076"/>
                <a:gd name="connsiteX4" fmla="*/ 3502076 w 3502076"/>
                <a:gd name="connsiteY4" fmla="*/ 1751038 h 3502076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3502076" h="3502076">
                  <a:moveTo>
                    <a:pt x="3502076" y="1751038"/>
                  </a:moveTo>
                  <a:cubicBezTo>
                    <a:pt x="3502076" y="783971"/>
                    <a:pt x="2718117" y="0"/>
                    <a:pt x="1751038" y="0"/>
                  </a:cubicBezTo>
                  <a:cubicBezTo>
                    <a:pt x="783971" y="0"/>
                    <a:pt x="0" y="783971"/>
                    <a:pt x="0" y="1751038"/>
                  </a:cubicBezTo>
                  <a:cubicBezTo>
                    <a:pt x="0" y="2718105"/>
                    <a:pt x="783971" y="3502076"/>
                    <a:pt x="1751038" y="3502076"/>
                  </a:cubicBezTo>
                  <a:cubicBezTo>
                    <a:pt x="2718117" y="3502076"/>
                    <a:pt x="3502076" y="2718105"/>
                    <a:pt x="3502076" y="1751038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7255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1"/>
          <a:stretch/>
        </p:blipFill>
        <p:spPr>
          <a:xfrm>
            <a:off x="21945600" y="0"/>
            <a:ext cx="28346400" cy="10058400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0" y="0"/>
            <a:ext cx="21945600" cy="10058400"/>
            <a:chOff x="0" y="0"/>
            <a:chExt cx="21945600" cy="10058400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333"/>
            <a:stretch/>
          </p:blipFill>
          <p:spPr>
            <a:xfrm>
              <a:off x="0" y="0"/>
              <a:ext cx="21945600" cy="10058400"/>
            </a:xfrm>
            <a:prstGeom prst="rect">
              <a:avLst/>
            </a:prstGeom>
          </p:spPr>
        </p:pic>
        <p:cxnSp>
          <p:nvCxnSpPr>
            <p:cNvPr id="15" name="Straight Connector 14"/>
            <p:cNvCxnSpPr/>
            <p:nvPr/>
          </p:nvCxnSpPr>
          <p:spPr>
            <a:xfrm>
              <a:off x="21945600" y="0"/>
              <a:ext cx="0" cy="100584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 txBox="1">
            <a:spLocks/>
          </p:cNvSpPr>
          <p:nvPr/>
        </p:nvSpPr>
        <p:spPr>
          <a:xfrm>
            <a:off x="11804072" y="1371600"/>
            <a:ext cx="9060873" cy="615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2400"/>
              </a:spcAft>
            </a:pPr>
            <a:r>
              <a:rPr lang="en-US" sz="5400" dirty="0">
                <a:solidFill>
                  <a:schemeClr val="bg2">
                    <a:lumMod val="75000"/>
                  </a:schemeClr>
                </a:solidFill>
              </a:rPr>
              <a:t>Three Final DIY Tips: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4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Start with a strong foundation of data. 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4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Continuously evolve to align processes and functions. 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4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Use the right tools to </a:t>
            </a:r>
            <a:r>
              <a:rPr lang="en-US" sz="5400" dirty="0" smtClean="0">
                <a:solidFill>
                  <a:schemeClr val="bg2">
                    <a:lumMod val="75000"/>
                  </a:schemeClr>
                </a:solidFill>
                <a:latin typeface="+mn-lt"/>
              </a:rPr>
              <a:t/>
            </a:r>
            <a:br>
              <a:rPr lang="en-US" sz="5400" dirty="0" smtClean="0">
                <a:solidFill>
                  <a:schemeClr val="bg2">
                    <a:lumMod val="75000"/>
                  </a:schemeClr>
                </a:solidFill>
                <a:latin typeface="+mn-lt"/>
              </a:rPr>
            </a:br>
            <a:r>
              <a:rPr lang="en-US" sz="5400" dirty="0" smtClean="0">
                <a:solidFill>
                  <a:schemeClr val="bg2">
                    <a:lumMod val="75000"/>
                  </a:schemeClr>
                </a:solidFill>
                <a:latin typeface="+mn-lt"/>
              </a:rPr>
              <a:t>create </a:t>
            </a:r>
            <a:r>
              <a:rPr lang="en-US" sz="54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alignment. </a:t>
            </a:r>
          </a:p>
        </p:txBody>
      </p:sp>
      <p:grpSp>
        <p:nvGrpSpPr>
          <p:cNvPr id="33" name="Group 32"/>
          <p:cNvGrpSpPr/>
          <p:nvPr/>
        </p:nvGrpSpPr>
        <p:grpSpPr>
          <a:xfrm>
            <a:off x="3526972" y="1473061"/>
            <a:ext cx="5617028" cy="5617028"/>
            <a:chOff x="3526972" y="1473061"/>
            <a:chExt cx="5617028" cy="5617028"/>
          </a:xfrm>
        </p:grpSpPr>
        <p:sp>
          <p:nvSpPr>
            <p:cNvPr id="32" name="Freeform 3"/>
            <p:cNvSpPr/>
            <p:nvPr/>
          </p:nvSpPr>
          <p:spPr>
            <a:xfrm>
              <a:off x="3526972" y="1473061"/>
              <a:ext cx="5617028" cy="5617028"/>
            </a:xfrm>
            <a:custGeom>
              <a:avLst/>
              <a:gdLst>
                <a:gd name="connsiteX0" fmla="*/ 3502076 w 3502076"/>
                <a:gd name="connsiteY0" fmla="*/ 1751038 h 3502076"/>
                <a:gd name="connsiteX1" fmla="*/ 1751038 w 3502076"/>
                <a:gd name="connsiteY1" fmla="*/ 0 h 3502076"/>
                <a:gd name="connsiteX2" fmla="*/ 0 w 3502076"/>
                <a:gd name="connsiteY2" fmla="*/ 1751038 h 3502076"/>
                <a:gd name="connsiteX3" fmla="*/ 1751038 w 3502076"/>
                <a:gd name="connsiteY3" fmla="*/ 3502076 h 3502076"/>
                <a:gd name="connsiteX4" fmla="*/ 3502076 w 3502076"/>
                <a:gd name="connsiteY4" fmla="*/ 1751038 h 3502076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3502076" h="3502076">
                  <a:moveTo>
                    <a:pt x="3502076" y="1751038"/>
                  </a:moveTo>
                  <a:cubicBezTo>
                    <a:pt x="3502076" y="783971"/>
                    <a:pt x="2718117" y="0"/>
                    <a:pt x="1751038" y="0"/>
                  </a:cubicBezTo>
                  <a:cubicBezTo>
                    <a:pt x="783971" y="0"/>
                    <a:pt x="0" y="783971"/>
                    <a:pt x="0" y="1751038"/>
                  </a:cubicBezTo>
                  <a:cubicBezTo>
                    <a:pt x="0" y="2718105"/>
                    <a:pt x="783971" y="3502076"/>
                    <a:pt x="1751038" y="3502076"/>
                  </a:cubicBezTo>
                  <a:cubicBezTo>
                    <a:pt x="2718117" y="3502076"/>
                    <a:pt x="3502076" y="2718105"/>
                    <a:pt x="3502076" y="1751038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4724496" y="2704433"/>
              <a:ext cx="2830096" cy="3154285"/>
              <a:chOff x="15379844" y="9385126"/>
              <a:chExt cx="2830096" cy="3154285"/>
            </a:xfrm>
          </p:grpSpPr>
          <p:sp>
            <p:nvSpPr>
              <p:cNvPr id="19" name="Freeform 3"/>
              <p:cNvSpPr/>
              <p:nvPr/>
            </p:nvSpPr>
            <p:spPr>
              <a:xfrm>
                <a:off x="16269283" y="10247747"/>
                <a:ext cx="440131" cy="2291664"/>
              </a:xfrm>
              <a:custGeom>
                <a:avLst/>
                <a:gdLst>
                  <a:gd name="connsiteX0" fmla="*/ 0 w 440131"/>
                  <a:gd name="connsiteY0" fmla="*/ 0 h 2291664"/>
                  <a:gd name="connsiteX1" fmla="*/ 0 w 440131"/>
                  <a:gd name="connsiteY1" fmla="*/ 2291664 h 2291664"/>
                  <a:gd name="connsiteX2" fmla="*/ 440131 w 440131"/>
                  <a:gd name="connsiteY2" fmla="*/ 2291664 h 2291664"/>
                  <a:gd name="connsiteX3" fmla="*/ 440131 w 440131"/>
                  <a:gd name="connsiteY3" fmla="*/ 0 h 2291664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</a:cxnLst>
                <a:rect l="l" t="t" r="r" b="b"/>
                <a:pathLst>
                  <a:path w="440131" h="2291664">
                    <a:moveTo>
                      <a:pt x="0" y="0"/>
                    </a:moveTo>
                    <a:lnTo>
                      <a:pt x="0" y="2291664"/>
                    </a:lnTo>
                    <a:lnTo>
                      <a:pt x="440131" y="2291664"/>
                    </a:lnTo>
                    <a:lnTo>
                      <a:pt x="440131" y="0"/>
                    </a:lnTo>
                  </a:path>
                </a:pathLst>
              </a:custGeom>
              <a:solidFill>
                <a:srgbClr val="FFFFFF">
                  <a:alpha val="0"/>
                </a:srgbClr>
              </a:solidFill>
              <a:ln w="63500" cap="flat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15379844" y="9385126"/>
                <a:ext cx="2118148" cy="852754"/>
              </a:xfrm>
              <a:custGeom>
                <a:avLst/>
                <a:gdLst>
                  <a:gd name="connsiteX0" fmla="*/ 898617 w 2118148"/>
                  <a:gd name="connsiteY0" fmla="*/ 0 h 852754"/>
                  <a:gd name="connsiteX1" fmla="*/ 1366257 w 2118148"/>
                  <a:gd name="connsiteY1" fmla="*/ 0 h 852754"/>
                  <a:gd name="connsiteX2" fmla="*/ 1460351 w 2118148"/>
                  <a:gd name="connsiteY2" fmla="*/ 161938 h 852754"/>
                  <a:gd name="connsiteX3" fmla="*/ 1760592 w 2118148"/>
                  <a:gd name="connsiteY3" fmla="*/ 165049 h 852754"/>
                  <a:gd name="connsiteX4" fmla="*/ 1760592 w 2118148"/>
                  <a:gd name="connsiteY4" fmla="*/ 27508 h 852754"/>
                  <a:gd name="connsiteX5" fmla="*/ 2118148 w 2118148"/>
                  <a:gd name="connsiteY5" fmla="*/ 9182 h 852754"/>
                  <a:gd name="connsiteX6" fmla="*/ 2118148 w 2118148"/>
                  <a:gd name="connsiteY6" fmla="*/ 568515 h 852754"/>
                  <a:gd name="connsiteX7" fmla="*/ 1760592 w 2118148"/>
                  <a:gd name="connsiteY7" fmla="*/ 550164 h 852754"/>
                  <a:gd name="connsiteX8" fmla="*/ 1760592 w 2118148"/>
                  <a:gd name="connsiteY8" fmla="*/ 403466 h 852754"/>
                  <a:gd name="connsiteX9" fmla="*/ 1467120 w 2118148"/>
                  <a:gd name="connsiteY9" fmla="*/ 403466 h 852754"/>
                  <a:gd name="connsiteX10" fmla="*/ 1366257 w 2118148"/>
                  <a:gd name="connsiteY10" fmla="*/ 852754 h 852754"/>
                  <a:gd name="connsiteX11" fmla="*/ 880266 w 2118148"/>
                  <a:gd name="connsiteY11" fmla="*/ 852754 h 852754"/>
                  <a:gd name="connsiteX12" fmla="*/ 733556 w 2118148"/>
                  <a:gd name="connsiteY12" fmla="*/ 403466 h 852754"/>
                  <a:gd name="connsiteX13" fmla="*/ 522659 w 2118148"/>
                  <a:gd name="connsiteY13" fmla="*/ 366789 h 852754"/>
                  <a:gd name="connsiteX14" fmla="*/ 73371 w 2118148"/>
                  <a:gd name="connsiteY14" fmla="*/ 806920 h 852754"/>
                  <a:gd name="connsiteX15" fmla="*/ 4 w 2118148"/>
                  <a:gd name="connsiteY15" fmla="*/ 816089 h 852754"/>
                  <a:gd name="connsiteX16" fmla="*/ 898617 w 2118148"/>
                  <a:gd name="connsiteY16" fmla="*/ 0 h 852754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  <a:cxn ang="4">
                    <a:pos x="connsiteX4" y="connsiteY4"/>
                  </a:cxn>
                  <a:cxn ang="5">
                    <a:pos x="connsiteX5" y="connsiteY5"/>
                  </a:cxn>
                  <a:cxn ang="6">
                    <a:pos x="connsiteX6" y="connsiteY6"/>
                  </a:cxn>
                  <a:cxn ang="7">
                    <a:pos x="connsiteX7" y="connsiteY7"/>
                  </a:cxn>
                  <a:cxn ang="8">
                    <a:pos x="connsiteX8" y="connsiteY8"/>
                  </a:cxn>
                  <a:cxn ang="9">
                    <a:pos x="connsiteX9" y="connsiteY9"/>
                  </a:cxn>
                  <a:cxn ang="10">
                    <a:pos x="connsiteX10" y="connsiteY10"/>
                  </a:cxn>
                  <a:cxn ang="11">
                    <a:pos x="connsiteX11" y="connsiteY11"/>
                  </a:cxn>
                  <a:cxn ang="12">
                    <a:pos x="connsiteX12" y="connsiteY12"/>
                  </a:cxn>
                  <a:cxn ang="13">
                    <a:pos x="connsiteX13" y="connsiteY13"/>
                  </a:cxn>
                  <a:cxn ang="14">
                    <a:pos x="connsiteX14" y="connsiteY14"/>
                  </a:cxn>
                  <a:cxn ang="15">
                    <a:pos x="connsiteX15" y="connsiteY15"/>
                  </a:cxn>
                  <a:cxn ang="16">
                    <a:pos x="connsiteX16" y="connsiteY16"/>
                  </a:cxn>
                </a:cxnLst>
                <a:rect l="l" t="t" r="r" b="b"/>
                <a:pathLst>
                  <a:path w="2118148" h="852754">
                    <a:moveTo>
                      <a:pt x="898617" y="0"/>
                    </a:moveTo>
                    <a:lnTo>
                      <a:pt x="1366257" y="0"/>
                    </a:lnTo>
                    <a:lnTo>
                      <a:pt x="1460351" y="161938"/>
                    </a:lnTo>
                    <a:lnTo>
                      <a:pt x="1760592" y="165049"/>
                    </a:lnTo>
                    <a:lnTo>
                      <a:pt x="1760592" y="27508"/>
                    </a:lnTo>
                    <a:lnTo>
                      <a:pt x="2118148" y="9182"/>
                    </a:lnTo>
                    <a:lnTo>
                      <a:pt x="2118148" y="568515"/>
                    </a:lnTo>
                    <a:lnTo>
                      <a:pt x="1760592" y="550164"/>
                    </a:lnTo>
                    <a:lnTo>
                      <a:pt x="1760592" y="403466"/>
                    </a:lnTo>
                    <a:lnTo>
                      <a:pt x="1467120" y="403466"/>
                    </a:lnTo>
                    <a:lnTo>
                      <a:pt x="1366257" y="852754"/>
                    </a:lnTo>
                    <a:lnTo>
                      <a:pt x="880266" y="852754"/>
                    </a:lnTo>
                    <a:lnTo>
                      <a:pt x="733556" y="403466"/>
                    </a:lnTo>
                    <a:cubicBezTo>
                      <a:pt x="733556" y="403466"/>
                      <a:pt x="651031" y="366789"/>
                      <a:pt x="522659" y="366789"/>
                    </a:cubicBezTo>
                    <a:cubicBezTo>
                      <a:pt x="127410" y="366789"/>
                      <a:pt x="73371" y="806920"/>
                      <a:pt x="73371" y="806920"/>
                    </a:cubicBezTo>
                    <a:lnTo>
                      <a:pt x="4" y="816089"/>
                    </a:lnTo>
                    <a:cubicBezTo>
                      <a:pt x="4" y="816089"/>
                      <a:pt x="-9166" y="0"/>
                      <a:pt x="898617" y="0"/>
                    </a:cubicBezTo>
                    <a:close/>
                  </a:path>
                </a:pathLst>
              </a:custGeom>
              <a:solidFill>
                <a:srgbClr val="FFFFFF">
                  <a:alpha val="0"/>
                </a:srgbClr>
              </a:solidFill>
              <a:ln w="63500" cap="flat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3"/>
              <p:cNvSpPr/>
              <p:nvPr/>
            </p:nvSpPr>
            <p:spPr>
              <a:xfrm>
                <a:off x="16442271" y="10416902"/>
                <a:ext cx="233947" cy="0"/>
              </a:xfrm>
              <a:custGeom>
                <a:avLst/>
                <a:gdLst>
                  <a:gd name="connsiteX0" fmla="*/ 0 w 233947"/>
                  <a:gd name="connsiteY0" fmla="*/ 0 h 0"/>
                  <a:gd name="connsiteX1" fmla="*/ 233947 w 2339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</a:cxnLst>
                <a:rect l="l" t="t" r="r" b="b"/>
                <a:pathLst>
                  <a:path w="233947">
                    <a:moveTo>
                      <a:pt x="0" y="0"/>
                    </a:moveTo>
                    <a:lnTo>
                      <a:pt x="233947" y="0"/>
                    </a:lnTo>
                  </a:path>
                </a:pathLst>
              </a:custGeom>
              <a:solidFill>
                <a:srgbClr val="FFFFFF">
                  <a:alpha val="0"/>
                </a:srgbClr>
              </a:solidFill>
              <a:ln w="63500" cap="flat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Freeform 3"/>
              <p:cNvSpPr/>
              <p:nvPr/>
            </p:nvSpPr>
            <p:spPr>
              <a:xfrm>
                <a:off x="16442271" y="10583998"/>
                <a:ext cx="233947" cy="0"/>
              </a:xfrm>
              <a:custGeom>
                <a:avLst/>
                <a:gdLst>
                  <a:gd name="connsiteX0" fmla="*/ 0 w 233947"/>
                  <a:gd name="connsiteY0" fmla="*/ 0 h 0"/>
                  <a:gd name="connsiteX1" fmla="*/ 233947 w 2339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</a:cxnLst>
                <a:rect l="l" t="t" r="r" b="b"/>
                <a:pathLst>
                  <a:path w="233947">
                    <a:moveTo>
                      <a:pt x="0" y="0"/>
                    </a:moveTo>
                    <a:lnTo>
                      <a:pt x="233947" y="0"/>
                    </a:lnTo>
                  </a:path>
                </a:pathLst>
              </a:custGeom>
              <a:solidFill>
                <a:srgbClr val="FFFFFF">
                  <a:alpha val="0"/>
                </a:srgbClr>
              </a:solidFill>
              <a:ln w="63500" cap="flat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Freeform 3"/>
              <p:cNvSpPr/>
              <p:nvPr/>
            </p:nvSpPr>
            <p:spPr>
              <a:xfrm>
                <a:off x="16442271" y="10751108"/>
                <a:ext cx="233947" cy="0"/>
              </a:xfrm>
              <a:custGeom>
                <a:avLst/>
                <a:gdLst>
                  <a:gd name="connsiteX0" fmla="*/ 0 w 233947"/>
                  <a:gd name="connsiteY0" fmla="*/ 0 h 0"/>
                  <a:gd name="connsiteX1" fmla="*/ 233947 w 2339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</a:cxnLst>
                <a:rect l="l" t="t" r="r" b="b"/>
                <a:pathLst>
                  <a:path w="233947">
                    <a:moveTo>
                      <a:pt x="0" y="0"/>
                    </a:moveTo>
                    <a:lnTo>
                      <a:pt x="233947" y="0"/>
                    </a:lnTo>
                  </a:path>
                </a:pathLst>
              </a:custGeom>
              <a:solidFill>
                <a:srgbClr val="FFFFFF">
                  <a:alpha val="0"/>
                </a:srgbClr>
              </a:solidFill>
              <a:ln w="63500" cap="flat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3"/>
              <p:cNvSpPr/>
              <p:nvPr/>
            </p:nvSpPr>
            <p:spPr>
              <a:xfrm>
                <a:off x="16442271" y="10918217"/>
                <a:ext cx="233947" cy="0"/>
              </a:xfrm>
              <a:custGeom>
                <a:avLst/>
                <a:gdLst>
                  <a:gd name="connsiteX0" fmla="*/ 0 w 233947"/>
                  <a:gd name="connsiteY0" fmla="*/ 0 h 0"/>
                  <a:gd name="connsiteX1" fmla="*/ 233947 w 2339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</a:cxnLst>
                <a:rect l="l" t="t" r="r" b="b"/>
                <a:pathLst>
                  <a:path w="233947">
                    <a:moveTo>
                      <a:pt x="0" y="0"/>
                    </a:moveTo>
                    <a:lnTo>
                      <a:pt x="233947" y="0"/>
                    </a:lnTo>
                  </a:path>
                </a:pathLst>
              </a:custGeom>
              <a:solidFill>
                <a:srgbClr val="FFFFFF">
                  <a:alpha val="0"/>
                </a:srgbClr>
              </a:solidFill>
              <a:ln w="63500" cap="flat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Freeform 3"/>
              <p:cNvSpPr/>
              <p:nvPr/>
            </p:nvSpPr>
            <p:spPr>
              <a:xfrm>
                <a:off x="17577251" y="10815502"/>
                <a:ext cx="632689" cy="1714944"/>
              </a:xfrm>
              <a:custGeom>
                <a:avLst/>
                <a:gdLst>
                  <a:gd name="connsiteX0" fmla="*/ 632689 w 632689"/>
                  <a:gd name="connsiteY0" fmla="*/ 0 h 1714944"/>
                  <a:gd name="connsiteX1" fmla="*/ 0 w 632689"/>
                  <a:gd name="connsiteY1" fmla="*/ 0 h 1714944"/>
                  <a:gd name="connsiteX2" fmla="*/ 0 w 632689"/>
                  <a:gd name="connsiteY2" fmla="*/ 155943 h 1714944"/>
                  <a:gd name="connsiteX3" fmla="*/ 98120 w 632689"/>
                  <a:gd name="connsiteY3" fmla="*/ 155943 h 1714944"/>
                  <a:gd name="connsiteX4" fmla="*/ 0 w 632689"/>
                  <a:gd name="connsiteY4" fmla="*/ 533324 h 1714944"/>
                  <a:gd name="connsiteX5" fmla="*/ 0 w 632689"/>
                  <a:gd name="connsiteY5" fmla="*/ 1714944 h 1714944"/>
                  <a:gd name="connsiteX6" fmla="*/ 632689 w 632689"/>
                  <a:gd name="connsiteY6" fmla="*/ 1714944 h 1714944"/>
                  <a:gd name="connsiteX7" fmla="*/ 632689 w 632689"/>
                  <a:gd name="connsiteY7" fmla="*/ 533324 h 1714944"/>
                  <a:gd name="connsiteX8" fmla="*/ 510045 w 632689"/>
                  <a:gd name="connsiteY8" fmla="*/ 155943 h 1714944"/>
                  <a:gd name="connsiteX9" fmla="*/ 632689 w 632689"/>
                  <a:gd name="connsiteY9" fmla="*/ 155943 h 1714944"/>
                  <a:gd name="connsiteX10" fmla="*/ 632689 w 632689"/>
                  <a:gd name="connsiteY10" fmla="*/ 0 h 1714944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  <a:cxn ang="4">
                    <a:pos x="connsiteX4" y="connsiteY4"/>
                  </a:cxn>
                  <a:cxn ang="5">
                    <a:pos x="connsiteX5" y="connsiteY5"/>
                  </a:cxn>
                  <a:cxn ang="6">
                    <a:pos x="connsiteX6" y="connsiteY6"/>
                  </a:cxn>
                  <a:cxn ang="7">
                    <a:pos x="connsiteX7" y="connsiteY7"/>
                  </a:cxn>
                  <a:cxn ang="8">
                    <a:pos x="connsiteX8" y="connsiteY8"/>
                  </a:cxn>
                  <a:cxn ang="9">
                    <a:pos x="connsiteX9" y="connsiteY9"/>
                  </a:cxn>
                  <a:cxn ang="10">
                    <a:pos x="connsiteX10" y="connsiteY10"/>
                  </a:cxn>
                </a:cxnLst>
                <a:rect l="l" t="t" r="r" b="b"/>
                <a:pathLst>
                  <a:path w="632689" h="1714944">
                    <a:moveTo>
                      <a:pt x="632689" y="0"/>
                    </a:moveTo>
                    <a:lnTo>
                      <a:pt x="0" y="0"/>
                    </a:lnTo>
                    <a:lnTo>
                      <a:pt x="0" y="155943"/>
                    </a:lnTo>
                    <a:lnTo>
                      <a:pt x="98120" y="155943"/>
                    </a:lnTo>
                    <a:lnTo>
                      <a:pt x="0" y="533324"/>
                    </a:lnTo>
                    <a:lnTo>
                      <a:pt x="0" y="1714944"/>
                    </a:lnTo>
                    <a:lnTo>
                      <a:pt x="632689" y="1714944"/>
                    </a:lnTo>
                    <a:lnTo>
                      <a:pt x="632689" y="533324"/>
                    </a:lnTo>
                    <a:lnTo>
                      <a:pt x="510045" y="155943"/>
                    </a:lnTo>
                    <a:lnTo>
                      <a:pt x="632689" y="155943"/>
                    </a:lnTo>
                    <a:lnTo>
                      <a:pt x="632689" y="0"/>
                    </a:lnTo>
                    <a:close/>
                  </a:path>
                </a:pathLst>
              </a:custGeom>
              <a:solidFill>
                <a:srgbClr val="FFFFFF">
                  <a:alpha val="0"/>
                </a:srgbClr>
              </a:solidFill>
              <a:ln w="63500" cap="flat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Freeform 3"/>
              <p:cNvSpPr/>
              <p:nvPr/>
            </p:nvSpPr>
            <p:spPr>
              <a:xfrm>
                <a:off x="17751475" y="11640812"/>
                <a:ext cx="0" cy="862127"/>
              </a:xfrm>
              <a:custGeom>
                <a:avLst/>
                <a:gdLst>
                  <a:gd name="connsiteX0" fmla="*/ 0 w 0"/>
                  <a:gd name="connsiteY0" fmla="*/ 862127 h 862127"/>
                  <a:gd name="connsiteX1" fmla="*/ 0 w 0"/>
                  <a:gd name="connsiteY1" fmla="*/ 0 h 862127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</a:cxnLst>
                <a:rect l="l" t="t" r="r" b="b"/>
                <a:pathLst>
                  <a:path h="862127">
                    <a:moveTo>
                      <a:pt x="0" y="862127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FFFF">
                  <a:alpha val="0"/>
                </a:srgbClr>
              </a:solidFill>
              <a:ln w="63500" cap="flat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Freeform 3"/>
              <p:cNvSpPr/>
              <p:nvPr/>
            </p:nvSpPr>
            <p:spPr>
              <a:xfrm>
                <a:off x="18035723" y="11640812"/>
                <a:ext cx="0" cy="862127"/>
              </a:xfrm>
              <a:custGeom>
                <a:avLst/>
                <a:gdLst>
                  <a:gd name="connsiteX0" fmla="*/ 0 w 0"/>
                  <a:gd name="connsiteY0" fmla="*/ 862127 h 862127"/>
                  <a:gd name="connsiteX1" fmla="*/ 0 w 0"/>
                  <a:gd name="connsiteY1" fmla="*/ 0 h 862127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</a:cxnLst>
                <a:rect l="l" t="t" r="r" b="b"/>
                <a:pathLst>
                  <a:path h="862127">
                    <a:moveTo>
                      <a:pt x="0" y="862127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FFFF">
                  <a:alpha val="0"/>
                </a:srgbClr>
              </a:solidFill>
              <a:ln w="63500" cap="flat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Freeform 3"/>
              <p:cNvSpPr/>
              <p:nvPr/>
            </p:nvSpPr>
            <p:spPr>
              <a:xfrm>
                <a:off x="17839271" y="9825260"/>
                <a:ext cx="0" cy="981138"/>
              </a:xfrm>
              <a:custGeom>
                <a:avLst/>
                <a:gdLst>
                  <a:gd name="connsiteX0" fmla="*/ 0 w 0"/>
                  <a:gd name="connsiteY0" fmla="*/ 981138 h 981138"/>
                  <a:gd name="connsiteX1" fmla="*/ 0 w 0"/>
                  <a:gd name="connsiteY1" fmla="*/ 0 h 981138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</a:cxnLst>
                <a:rect l="l" t="t" r="r" b="b"/>
                <a:pathLst>
                  <a:path h="981138">
                    <a:moveTo>
                      <a:pt x="0" y="981138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FFFF">
                  <a:alpha val="0"/>
                </a:srgbClr>
              </a:solidFill>
              <a:ln w="63500" cap="flat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Freeform 3"/>
              <p:cNvSpPr/>
              <p:nvPr/>
            </p:nvSpPr>
            <p:spPr>
              <a:xfrm>
                <a:off x="17951450" y="9825260"/>
                <a:ext cx="0" cy="981138"/>
              </a:xfrm>
              <a:custGeom>
                <a:avLst/>
                <a:gdLst>
                  <a:gd name="connsiteX0" fmla="*/ 0 w 0"/>
                  <a:gd name="connsiteY0" fmla="*/ 981138 h 981138"/>
                  <a:gd name="connsiteX1" fmla="*/ 0 w 0"/>
                  <a:gd name="connsiteY1" fmla="*/ 0 h 981138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</a:cxnLst>
                <a:rect l="l" t="t" r="r" b="b"/>
                <a:pathLst>
                  <a:path h="981138">
                    <a:moveTo>
                      <a:pt x="0" y="981138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FFFF">
                  <a:alpha val="0"/>
                </a:srgbClr>
              </a:solidFill>
              <a:ln w="63500" cap="flat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Freeform 3"/>
              <p:cNvSpPr/>
              <p:nvPr/>
            </p:nvSpPr>
            <p:spPr>
              <a:xfrm>
                <a:off x="17791528" y="9460136"/>
                <a:ext cx="204140" cy="358889"/>
              </a:xfrm>
              <a:custGeom>
                <a:avLst/>
                <a:gdLst>
                  <a:gd name="connsiteX0" fmla="*/ 175933 w 204140"/>
                  <a:gd name="connsiteY0" fmla="*/ 0 h 358889"/>
                  <a:gd name="connsiteX1" fmla="*/ 28207 w 204140"/>
                  <a:gd name="connsiteY1" fmla="*/ 0 h 358889"/>
                  <a:gd name="connsiteX2" fmla="*/ 0 w 204140"/>
                  <a:gd name="connsiteY2" fmla="*/ 358889 h 358889"/>
                  <a:gd name="connsiteX3" fmla="*/ 204140 w 204140"/>
                  <a:gd name="connsiteY3" fmla="*/ 358889 h 358889"/>
                  <a:gd name="connsiteX4" fmla="*/ 175933 w 204140"/>
                  <a:gd name="connsiteY4" fmla="*/ 0 h 358889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  <a:cxn ang="4">
                    <a:pos x="connsiteX4" y="connsiteY4"/>
                  </a:cxn>
                </a:cxnLst>
                <a:rect l="l" t="t" r="r" b="b"/>
                <a:pathLst>
                  <a:path w="204140" h="358889">
                    <a:moveTo>
                      <a:pt x="175933" y="0"/>
                    </a:moveTo>
                    <a:lnTo>
                      <a:pt x="28207" y="0"/>
                    </a:lnTo>
                    <a:lnTo>
                      <a:pt x="0" y="358889"/>
                    </a:lnTo>
                    <a:lnTo>
                      <a:pt x="204140" y="358889"/>
                    </a:lnTo>
                    <a:lnTo>
                      <a:pt x="175933" y="0"/>
                    </a:lnTo>
                    <a:close/>
                  </a:path>
                </a:pathLst>
              </a:custGeom>
              <a:solidFill>
                <a:srgbClr val="FFFFFF">
                  <a:alpha val="0"/>
                </a:srgbClr>
              </a:solidFill>
              <a:ln w="63500" cap="flat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Freeform 3"/>
              <p:cNvSpPr/>
              <p:nvPr/>
            </p:nvSpPr>
            <p:spPr>
              <a:xfrm>
                <a:off x="17902457" y="10971449"/>
                <a:ext cx="184836" cy="0"/>
              </a:xfrm>
              <a:custGeom>
                <a:avLst/>
                <a:gdLst>
                  <a:gd name="connsiteX0" fmla="*/ 184836 w 184836"/>
                  <a:gd name="connsiteY0" fmla="*/ 0 h 0"/>
                  <a:gd name="connsiteX1" fmla="*/ 0 w 184836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</a:cxnLst>
                <a:rect l="l" t="t" r="r" b="b"/>
                <a:pathLst>
                  <a:path w="184836">
                    <a:moveTo>
                      <a:pt x="184836" y="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FFFFFF">
                  <a:alpha val="0"/>
                </a:srgbClr>
              </a:solidFill>
              <a:ln w="63500" cap="flat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98826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20760788" y="3898230"/>
            <a:ext cx="8770424" cy="1676592"/>
            <a:chOff x="13509816" y="3389428"/>
            <a:chExt cx="17953853" cy="3432137"/>
          </a:xfrm>
        </p:grpSpPr>
        <p:grpSp>
          <p:nvGrpSpPr>
            <p:cNvPr id="23" name="Group 22"/>
            <p:cNvGrpSpPr/>
            <p:nvPr/>
          </p:nvGrpSpPr>
          <p:grpSpPr>
            <a:xfrm>
              <a:off x="13509816" y="4122968"/>
              <a:ext cx="12440244" cy="1974812"/>
              <a:chOff x="3229743" y="7586605"/>
              <a:chExt cx="12440244" cy="1974812"/>
            </a:xfrm>
            <a:solidFill>
              <a:schemeClr val="tx1"/>
            </a:solidFill>
          </p:grpSpPr>
          <p:sp>
            <p:nvSpPr>
              <p:cNvPr id="25" name="Freeform 3"/>
              <p:cNvSpPr/>
              <p:nvPr/>
            </p:nvSpPr>
            <p:spPr>
              <a:xfrm>
                <a:off x="3229743" y="7586605"/>
                <a:ext cx="1570863" cy="1974812"/>
              </a:xfrm>
              <a:custGeom>
                <a:avLst/>
                <a:gdLst>
                  <a:gd name="connsiteX0" fmla="*/ 0 w 1570863"/>
                  <a:gd name="connsiteY0" fmla="*/ 1506855 h 1974812"/>
                  <a:gd name="connsiteX1" fmla="*/ 316586 w 1570863"/>
                  <a:gd name="connsiteY1" fmla="*/ 1319200 h 1974812"/>
                  <a:gd name="connsiteX2" fmla="*/ 830326 w 1570863"/>
                  <a:gd name="connsiteY2" fmla="*/ 1643113 h 1974812"/>
                  <a:gd name="connsiteX3" fmla="*/ 1161987 w 1570863"/>
                  <a:gd name="connsiteY3" fmla="*/ 1424534 h 1974812"/>
                  <a:gd name="connsiteX4" fmla="*/ 776338 w 1570863"/>
                  <a:gd name="connsiteY4" fmla="*/ 1149414 h 1974812"/>
                  <a:gd name="connsiteX5" fmla="*/ 82283 w 1570863"/>
                  <a:gd name="connsiteY5" fmla="*/ 568287 h 1974812"/>
                  <a:gd name="connsiteX6" fmla="*/ 768756 w 1570863"/>
                  <a:gd name="connsiteY6" fmla="*/ 0 h 1974812"/>
                  <a:gd name="connsiteX7" fmla="*/ 1525003 w 1570863"/>
                  <a:gd name="connsiteY7" fmla="*/ 390881 h 1974812"/>
                  <a:gd name="connsiteX8" fmla="*/ 1234199 w 1570863"/>
                  <a:gd name="connsiteY8" fmla="*/ 611962 h 1974812"/>
                  <a:gd name="connsiteX9" fmla="*/ 766267 w 1570863"/>
                  <a:gd name="connsiteY9" fmla="*/ 342036 h 1974812"/>
                  <a:gd name="connsiteX10" fmla="*/ 491160 w 1570863"/>
                  <a:gd name="connsiteY10" fmla="*/ 532333 h 1974812"/>
                  <a:gd name="connsiteX11" fmla="*/ 881863 w 1570863"/>
                  <a:gd name="connsiteY11" fmla="*/ 807466 h 1974812"/>
                  <a:gd name="connsiteX12" fmla="*/ 1570863 w 1570863"/>
                  <a:gd name="connsiteY12" fmla="*/ 1396314 h 1974812"/>
                  <a:gd name="connsiteX13" fmla="*/ 810222 w 1570863"/>
                  <a:gd name="connsiteY13" fmla="*/ 1974812 h 1974812"/>
                  <a:gd name="connsiteX14" fmla="*/ 0 w 1570863"/>
                  <a:gd name="connsiteY14" fmla="*/ 1506855 h 1974812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  <a:cxn ang="4">
                    <a:pos x="connsiteX4" y="connsiteY4"/>
                  </a:cxn>
                  <a:cxn ang="5">
                    <a:pos x="connsiteX5" y="connsiteY5"/>
                  </a:cxn>
                  <a:cxn ang="6">
                    <a:pos x="connsiteX6" y="connsiteY6"/>
                  </a:cxn>
                  <a:cxn ang="7">
                    <a:pos x="connsiteX7" y="connsiteY7"/>
                  </a:cxn>
                  <a:cxn ang="8">
                    <a:pos x="connsiteX8" y="connsiteY8"/>
                  </a:cxn>
                  <a:cxn ang="9">
                    <a:pos x="connsiteX9" y="connsiteY9"/>
                  </a:cxn>
                  <a:cxn ang="10">
                    <a:pos x="connsiteX10" y="connsiteY10"/>
                  </a:cxn>
                  <a:cxn ang="11">
                    <a:pos x="connsiteX11" y="connsiteY11"/>
                  </a:cxn>
                  <a:cxn ang="12">
                    <a:pos x="connsiteX12" y="connsiteY12"/>
                  </a:cxn>
                  <a:cxn ang="13">
                    <a:pos x="connsiteX13" y="connsiteY13"/>
                  </a:cxn>
                  <a:cxn ang="14">
                    <a:pos x="connsiteX14" y="connsiteY14"/>
                  </a:cxn>
                </a:cxnLst>
                <a:rect l="l" t="t" r="r" b="b"/>
                <a:pathLst>
                  <a:path w="1570863" h="1974812">
                    <a:moveTo>
                      <a:pt x="0" y="1506855"/>
                    </a:moveTo>
                    <a:lnTo>
                      <a:pt x="316586" y="1319200"/>
                    </a:lnTo>
                    <a:cubicBezTo>
                      <a:pt x="421475" y="1527365"/>
                      <a:pt x="611734" y="1643113"/>
                      <a:pt x="830326" y="1643113"/>
                    </a:cubicBezTo>
                    <a:cubicBezTo>
                      <a:pt x="1023150" y="1643113"/>
                      <a:pt x="1161987" y="1571066"/>
                      <a:pt x="1161987" y="1424534"/>
                    </a:cubicBezTo>
                    <a:cubicBezTo>
                      <a:pt x="1161987" y="1280566"/>
                      <a:pt x="1026300" y="1218832"/>
                      <a:pt x="776338" y="1149414"/>
                    </a:cubicBezTo>
                    <a:cubicBezTo>
                      <a:pt x="437134" y="1054278"/>
                      <a:pt x="82283" y="966838"/>
                      <a:pt x="82283" y="568287"/>
                    </a:cubicBezTo>
                    <a:cubicBezTo>
                      <a:pt x="82283" y="213411"/>
                      <a:pt x="359867" y="0"/>
                      <a:pt x="768756" y="0"/>
                    </a:cubicBezTo>
                    <a:cubicBezTo>
                      <a:pt x="1159446" y="0"/>
                      <a:pt x="1391221" y="187808"/>
                      <a:pt x="1525003" y="390881"/>
                    </a:cubicBezTo>
                    <a:lnTo>
                      <a:pt x="1234199" y="611962"/>
                    </a:lnTo>
                    <a:cubicBezTo>
                      <a:pt x="1133729" y="450037"/>
                      <a:pt x="951547" y="342036"/>
                      <a:pt x="766267" y="342036"/>
                    </a:cubicBezTo>
                    <a:cubicBezTo>
                      <a:pt x="589153" y="342036"/>
                      <a:pt x="491160" y="419113"/>
                      <a:pt x="491160" y="532333"/>
                    </a:cubicBezTo>
                    <a:cubicBezTo>
                      <a:pt x="491160" y="684035"/>
                      <a:pt x="632485" y="738010"/>
                      <a:pt x="881863" y="807466"/>
                    </a:cubicBezTo>
                    <a:cubicBezTo>
                      <a:pt x="1216012" y="897445"/>
                      <a:pt x="1570863" y="1002970"/>
                      <a:pt x="1570863" y="1396314"/>
                    </a:cubicBezTo>
                    <a:cubicBezTo>
                      <a:pt x="1570863" y="1702359"/>
                      <a:pt x="1339723" y="1974812"/>
                      <a:pt x="810222" y="1974812"/>
                    </a:cubicBezTo>
                    <a:cubicBezTo>
                      <a:pt x="398818" y="1974812"/>
                      <a:pt x="141326" y="1779384"/>
                      <a:pt x="0" y="1506855"/>
                    </a:cubicBezTo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4877215" y="7614897"/>
                <a:ext cx="1746123" cy="1910525"/>
              </a:xfrm>
              <a:custGeom>
                <a:avLst/>
                <a:gdLst>
                  <a:gd name="connsiteX0" fmla="*/ 859244 w 1746123"/>
                  <a:gd name="connsiteY0" fmla="*/ 534824 h 1910525"/>
                  <a:gd name="connsiteX1" fmla="*/ 635013 w 1746123"/>
                  <a:gd name="connsiteY1" fmla="*/ 1182854 h 1910525"/>
                  <a:gd name="connsiteX2" fmla="*/ 1082853 w 1746123"/>
                  <a:gd name="connsiteY2" fmla="*/ 1182854 h 1910525"/>
                  <a:gd name="connsiteX3" fmla="*/ 864299 w 1746123"/>
                  <a:gd name="connsiteY3" fmla="*/ 534824 h 1910525"/>
                  <a:gd name="connsiteX4" fmla="*/ 673964 w 1746123"/>
                  <a:gd name="connsiteY4" fmla="*/ 0 h 1910525"/>
                  <a:gd name="connsiteX5" fmla="*/ 1072198 w 1746123"/>
                  <a:gd name="connsiteY5" fmla="*/ 0 h 1910525"/>
                  <a:gd name="connsiteX6" fmla="*/ 1746123 w 1746123"/>
                  <a:gd name="connsiteY6" fmla="*/ 1910525 h 1910525"/>
                  <a:gd name="connsiteX7" fmla="*/ 1322159 w 1746123"/>
                  <a:gd name="connsiteY7" fmla="*/ 1910525 h 1910525"/>
                  <a:gd name="connsiteX8" fmla="*/ 1180211 w 1746123"/>
                  <a:gd name="connsiteY8" fmla="*/ 1486256 h 1910525"/>
                  <a:gd name="connsiteX9" fmla="*/ 532638 w 1746123"/>
                  <a:gd name="connsiteY9" fmla="*/ 1486256 h 1910525"/>
                  <a:gd name="connsiteX10" fmla="*/ 385648 w 1746123"/>
                  <a:gd name="connsiteY10" fmla="*/ 1910525 h 1910525"/>
                  <a:gd name="connsiteX11" fmla="*/ 0 w 1746123"/>
                  <a:gd name="connsiteY11" fmla="*/ 1910525 h 1910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46123" h="1910525">
                    <a:moveTo>
                      <a:pt x="859244" y="534824"/>
                    </a:moveTo>
                    <a:lnTo>
                      <a:pt x="635013" y="1182854"/>
                    </a:lnTo>
                    <a:lnTo>
                      <a:pt x="1082853" y="1182854"/>
                    </a:lnTo>
                    <a:lnTo>
                      <a:pt x="864299" y="534824"/>
                    </a:lnTo>
                    <a:close/>
                    <a:moveTo>
                      <a:pt x="673964" y="0"/>
                    </a:moveTo>
                    <a:lnTo>
                      <a:pt x="1072198" y="0"/>
                    </a:lnTo>
                    <a:lnTo>
                      <a:pt x="1746123" y="1910525"/>
                    </a:lnTo>
                    <a:lnTo>
                      <a:pt x="1322159" y="1910525"/>
                    </a:lnTo>
                    <a:lnTo>
                      <a:pt x="1180211" y="1486256"/>
                    </a:lnTo>
                    <a:lnTo>
                      <a:pt x="532638" y="1486256"/>
                    </a:lnTo>
                    <a:lnTo>
                      <a:pt x="385648" y="1910525"/>
                    </a:lnTo>
                    <a:lnTo>
                      <a:pt x="0" y="1910525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6833913" y="7622554"/>
                <a:ext cx="1468488" cy="1902866"/>
              </a:xfrm>
              <a:custGeom>
                <a:avLst/>
                <a:gdLst>
                  <a:gd name="connsiteX0" fmla="*/ 417054 w 1468488"/>
                  <a:gd name="connsiteY0" fmla="*/ 342026 h 1902866"/>
                  <a:gd name="connsiteX1" fmla="*/ 417054 w 1468488"/>
                  <a:gd name="connsiteY1" fmla="*/ 902617 h 1902866"/>
                  <a:gd name="connsiteX2" fmla="*/ 702220 w 1468488"/>
                  <a:gd name="connsiteY2" fmla="*/ 902617 h 1902866"/>
                  <a:gd name="connsiteX3" fmla="*/ 1059611 w 1468488"/>
                  <a:gd name="connsiteY3" fmla="*/ 619813 h 1902866"/>
                  <a:gd name="connsiteX4" fmla="*/ 702220 w 1468488"/>
                  <a:gd name="connsiteY4" fmla="*/ 342026 h 1902866"/>
                  <a:gd name="connsiteX5" fmla="*/ 0 w 1468488"/>
                  <a:gd name="connsiteY5" fmla="*/ 0 h 1902866"/>
                  <a:gd name="connsiteX6" fmla="*/ 692150 w 1468488"/>
                  <a:gd name="connsiteY6" fmla="*/ 0 h 1902866"/>
                  <a:gd name="connsiteX7" fmla="*/ 1468488 w 1468488"/>
                  <a:gd name="connsiteY7" fmla="*/ 609435 h 1902866"/>
                  <a:gd name="connsiteX8" fmla="*/ 686511 w 1468488"/>
                  <a:gd name="connsiteY8" fmla="*/ 1226579 h 1902866"/>
                  <a:gd name="connsiteX9" fmla="*/ 417055 w 1468488"/>
                  <a:gd name="connsiteY9" fmla="*/ 1226579 h 1902866"/>
                  <a:gd name="connsiteX10" fmla="*/ 417055 w 1468488"/>
                  <a:gd name="connsiteY10" fmla="*/ 1902866 h 1902866"/>
                  <a:gd name="connsiteX11" fmla="*/ 0 w 1468488"/>
                  <a:gd name="connsiteY11" fmla="*/ 1902866 h 1902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68488" h="1902866">
                    <a:moveTo>
                      <a:pt x="417054" y="342026"/>
                    </a:moveTo>
                    <a:lnTo>
                      <a:pt x="417054" y="902617"/>
                    </a:lnTo>
                    <a:lnTo>
                      <a:pt x="702220" y="902617"/>
                    </a:lnTo>
                    <a:cubicBezTo>
                      <a:pt x="961617" y="902617"/>
                      <a:pt x="1059611" y="802414"/>
                      <a:pt x="1059611" y="619813"/>
                    </a:cubicBezTo>
                    <a:cubicBezTo>
                      <a:pt x="1059611" y="442356"/>
                      <a:pt x="964767" y="342026"/>
                      <a:pt x="702220" y="342026"/>
                    </a:cubicBezTo>
                    <a:close/>
                    <a:moveTo>
                      <a:pt x="0" y="0"/>
                    </a:moveTo>
                    <a:lnTo>
                      <a:pt x="692150" y="0"/>
                    </a:lnTo>
                    <a:cubicBezTo>
                      <a:pt x="1097928" y="0"/>
                      <a:pt x="1468488" y="108052"/>
                      <a:pt x="1468488" y="609435"/>
                    </a:cubicBezTo>
                    <a:cubicBezTo>
                      <a:pt x="1468488" y="1121169"/>
                      <a:pt x="1067143" y="1226579"/>
                      <a:pt x="686511" y="1226579"/>
                    </a:cubicBezTo>
                    <a:lnTo>
                      <a:pt x="417055" y="1226579"/>
                    </a:lnTo>
                    <a:lnTo>
                      <a:pt x="417055" y="1902866"/>
                    </a:lnTo>
                    <a:lnTo>
                      <a:pt x="0" y="1902866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9038673" y="7614862"/>
                <a:ext cx="1741373" cy="1910410"/>
              </a:xfrm>
              <a:custGeom>
                <a:avLst/>
                <a:gdLst>
                  <a:gd name="connsiteX0" fmla="*/ 856750 w 1741373"/>
                  <a:gd name="connsiteY0" fmla="*/ 557197 h 1910410"/>
                  <a:gd name="connsiteX1" fmla="*/ 633382 w 1741373"/>
                  <a:gd name="connsiteY1" fmla="*/ 1194000 h 1910410"/>
                  <a:gd name="connsiteX2" fmla="*/ 1079774 w 1741373"/>
                  <a:gd name="connsiteY2" fmla="*/ 1194000 h 1910410"/>
                  <a:gd name="connsiteX3" fmla="*/ 861766 w 1741373"/>
                  <a:gd name="connsiteY3" fmla="*/ 557197 h 1910410"/>
                  <a:gd name="connsiteX4" fmla="*/ 671893 w 1741373"/>
                  <a:gd name="connsiteY4" fmla="*/ 0 h 1910410"/>
                  <a:gd name="connsiteX5" fmla="*/ 1069429 w 1741373"/>
                  <a:gd name="connsiteY5" fmla="*/ 0 h 1910410"/>
                  <a:gd name="connsiteX6" fmla="*/ 1741373 w 1741373"/>
                  <a:gd name="connsiteY6" fmla="*/ 1910410 h 1910410"/>
                  <a:gd name="connsiteX7" fmla="*/ 1318463 w 1741373"/>
                  <a:gd name="connsiteY7" fmla="*/ 1910410 h 1910410"/>
                  <a:gd name="connsiteX8" fmla="*/ 1177176 w 1741373"/>
                  <a:gd name="connsiteY8" fmla="*/ 1512405 h 1910410"/>
                  <a:gd name="connsiteX9" fmla="*/ 530962 w 1741373"/>
                  <a:gd name="connsiteY9" fmla="*/ 1512405 h 1910410"/>
                  <a:gd name="connsiteX10" fmla="*/ 384670 w 1741373"/>
                  <a:gd name="connsiteY10" fmla="*/ 1910410 h 1910410"/>
                  <a:gd name="connsiteX11" fmla="*/ 0 w 1741373"/>
                  <a:gd name="connsiteY11" fmla="*/ 1910410 h 1910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41373" h="1910410">
                    <a:moveTo>
                      <a:pt x="856750" y="557197"/>
                    </a:moveTo>
                    <a:lnTo>
                      <a:pt x="633382" y="1194000"/>
                    </a:lnTo>
                    <a:lnTo>
                      <a:pt x="1079774" y="1194000"/>
                    </a:lnTo>
                    <a:lnTo>
                      <a:pt x="861766" y="557197"/>
                    </a:lnTo>
                    <a:close/>
                    <a:moveTo>
                      <a:pt x="671893" y="0"/>
                    </a:moveTo>
                    <a:lnTo>
                      <a:pt x="1069429" y="0"/>
                    </a:lnTo>
                    <a:lnTo>
                      <a:pt x="1741373" y="1910410"/>
                    </a:lnTo>
                    <a:lnTo>
                      <a:pt x="1318463" y="1910410"/>
                    </a:lnTo>
                    <a:lnTo>
                      <a:pt x="1177176" y="1512405"/>
                    </a:lnTo>
                    <a:lnTo>
                      <a:pt x="530962" y="1512405"/>
                    </a:lnTo>
                    <a:lnTo>
                      <a:pt x="384670" y="1910410"/>
                    </a:lnTo>
                    <a:lnTo>
                      <a:pt x="0" y="1910410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Freeform 3"/>
              <p:cNvSpPr/>
              <p:nvPr/>
            </p:nvSpPr>
            <p:spPr>
              <a:xfrm>
                <a:off x="11024518" y="8092472"/>
                <a:ext cx="859866" cy="1432801"/>
              </a:xfrm>
              <a:custGeom>
                <a:avLst/>
                <a:gdLst>
                  <a:gd name="connsiteX0" fmla="*/ 0 w 859866"/>
                  <a:gd name="connsiteY0" fmla="*/ 1432801 h 1432801"/>
                  <a:gd name="connsiteX1" fmla="*/ 0 w 859866"/>
                  <a:gd name="connsiteY1" fmla="*/ 79591 h 1432801"/>
                  <a:gd name="connsiteX2" fmla="*/ 398005 w 859866"/>
                  <a:gd name="connsiteY2" fmla="*/ 79591 h 1432801"/>
                  <a:gd name="connsiteX3" fmla="*/ 398005 w 859866"/>
                  <a:gd name="connsiteY3" fmla="*/ 318402 h 1432801"/>
                  <a:gd name="connsiteX4" fmla="*/ 385293 w 859866"/>
                  <a:gd name="connsiteY4" fmla="*/ 318402 h 1432801"/>
                  <a:gd name="connsiteX5" fmla="*/ 847039 w 859866"/>
                  <a:gd name="connsiteY5" fmla="*/ 0 h 1432801"/>
                  <a:gd name="connsiteX6" fmla="*/ 859866 w 859866"/>
                  <a:gd name="connsiteY6" fmla="*/ 0 h 1432801"/>
                  <a:gd name="connsiteX7" fmla="*/ 854545 w 859866"/>
                  <a:gd name="connsiteY7" fmla="*/ 383616 h 1432801"/>
                  <a:gd name="connsiteX8" fmla="*/ 754418 w 859866"/>
                  <a:gd name="connsiteY8" fmla="*/ 384162 h 1432801"/>
                  <a:gd name="connsiteX9" fmla="*/ 398005 w 859866"/>
                  <a:gd name="connsiteY9" fmla="*/ 579818 h 1432801"/>
                  <a:gd name="connsiteX10" fmla="*/ 398005 w 859866"/>
                  <a:gd name="connsiteY10" fmla="*/ 1432801 h 1432801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  <a:cxn ang="4">
                    <a:pos x="connsiteX4" y="connsiteY4"/>
                  </a:cxn>
                  <a:cxn ang="5">
                    <a:pos x="connsiteX5" y="connsiteY5"/>
                  </a:cxn>
                  <a:cxn ang="6">
                    <a:pos x="connsiteX6" y="connsiteY6"/>
                  </a:cxn>
                  <a:cxn ang="7">
                    <a:pos x="connsiteX7" y="connsiteY7"/>
                  </a:cxn>
                  <a:cxn ang="8">
                    <a:pos x="connsiteX8" y="connsiteY8"/>
                  </a:cxn>
                  <a:cxn ang="9">
                    <a:pos x="connsiteX9" y="connsiteY9"/>
                  </a:cxn>
                  <a:cxn ang="10">
                    <a:pos x="connsiteX10" y="connsiteY10"/>
                  </a:cxn>
                </a:cxnLst>
                <a:rect l="l" t="t" r="r" b="b"/>
                <a:pathLst>
                  <a:path w="859866" h="1432801">
                    <a:moveTo>
                      <a:pt x="0" y="1432801"/>
                    </a:moveTo>
                    <a:lnTo>
                      <a:pt x="0" y="79591"/>
                    </a:lnTo>
                    <a:lnTo>
                      <a:pt x="398005" y="79591"/>
                    </a:lnTo>
                    <a:lnTo>
                      <a:pt x="398005" y="318402"/>
                    </a:lnTo>
                    <a:lnTo>
                      <a:pt x="385293" y="318402"/>
                    </a:lnTo>
                    <a:cubicBezTo>
                      <a:pt x="459575" y="159194"/>
                      <a:pt x="590525" y="0"/>
                      <a:pt x="847039" y="0"/>
                    </a:cubicBezTo>
                    <a:lnTo>
                      <a:pt x="859866" y="0"/>
                    </a:lnTo>
                    <a:lnTo>
                      <a:pt x="854545" y="383616"/>
                    </a:lnTo>
                    <a:cubicBezTo>
                      <a:pt x="839229" y="381089"/>
                      <a:pt x="780110" y="384162"/>
                      <a:pt x="754418" y="384162"/>
                    </a:cubicBezTo>
                    <a:cubicBezTo>
                      <a:pt x="590283" y="384162"/>
                      <a:pt x="477596" y="479895"/>
                      <a:pt x="398005" y="579818"/>
                    </a:cubicBezTo>
                    <a:lnTo>
                      <a:pt x="398005" y="1432801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Freeform 3"/>
              <p:cNvSpPr/>
              <p:nvPr/>
            </p:nvSpPr>
            <p:spPr>
              <a:xfrm>
                <a:off x="12138927" y="7614869"/>
                <a:ext cx="397993" cy="318402"/>
              </a:xfrm>
              <a:custGeom>
                <a:avLst/>
                <a:gdLst>
                  <a:gd name="connsiteX0" fmla="*/ 0 w 397993"/>
                  <a:gd name="connsiteY0" fmla="*/ 318402 h 318402"/>
                  <a:gd name="connsiteX1" fmla="*/ 397993 w 397993"/>
                  <a:gd name="connsiteY1" fmla="*/ 318402 h 318402"/>
                  <a:gd name="connsiteX2" fmla="*/ 397993 w 397993"/>
                  <a:gd name="connsiteY2" fmla="*/ 0 h 318402"/>
                  <a:gd name="connsiteX3" fmla="*/ 0 w 397993"/>
                  <a:gd name="connsiteY3" fmla="*/ 0 h 318402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</a:cxnLst>
                <a:rect l="l" t="t" r="r" b="b"/>
                <a:pathLst>
                  <a:path w="397993" h="318402">
                    <a:moveTo>
                      <a:pt x="0" y="318402"/>
                    </a:moveTo>
                    <a:lnTo>
                      <a:pt x="397993" y="318402"/>
                    </a:lnTo>
                    <a:lnTo>
                      <a:pt x="39799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Freeform 3"/>
              <p:cNvSpPr/>
              <p:nvPr/>
            </p:nvSpPr>
            <p:spPr>
              <a:xfrm>
                <a:off x="12138927" y="8172069"/>
                <a:ext cx="397993" cy="1353210"/>
              </a:xfrm>
              <a:custGeom>
                <a:avLst/>
                <a:gdLst>
                  <a:gd name="connsiteX0" fmla="*/ 0 w 397993"/>
                  <a:gd name="connsiteY0" fmla="*/ 1353210 h 1353210"/>
                  <a:gd name="connsiteX1" fmla="*/ 397993 w 397993"/>
                  <a:gd name="connsiteY1" fmla="*/ 1353210 h 1353210"/>
                  <a:gd name="connsiteX2" fmla="*/ 397993 w 397993"/>
                  <a:gd name="connsiteY2" fmla="*/ 0 h 1353210"/>
                  <a:gd name="connsiteX3" fmla="*/ 0 w 397993"/>
                  <a:gd name="connsiteY3" fmla="*/ 0 h 1353210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</a:cxnLst>
                <a:rect l="l" t="t" r="r" b="b"/>
                <a:pathLst>
                  <a:path w="397993" h="1353210">
                    <a:moveTo>
                      <a:pt x="0" y="1353210"/>
                    </a:moveTo>
                    <a:lnTo>
                      <a:pt x="397993" y="1353210"/>
                    </a:lnTo>
                    <a:lnTo>
                      <a:pt x="39799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12855325" y="7614865"/>
                <a:ext cx="1351623" cy="1927035"/>
              </a:xfrm>
              <a:custGeom>
                <a:avLst/>
                <a:gdLst>
                  <a:gd name="connsiteX0" fmla="*/ 671937 w 1351623"/>
                  <a:gd name="connsiteY0" fmla="*/ 852282 h 1927035"/>
                  <a:gd name="connsiteX1" fmla="*/ 398011 w 1351623"/>
                  <a:gd name="connsiteY1" fmla="*/ 985683 h 1927035"/>
                  <a:gd name="connsiteX2" fmla="*/ 398011 w 1351623"/>
                  <a:gd name="connsiteY2" fmla="*/ 1490952 h 1927035"/>
                  <a:gd name="connsiteX3" fmla="*/ 677309 w 1351623"/>
                  <a:gd name="connsiteY3" fmla="*/ 1616568 h 1927035"/>
                  <a:gd name="connsiteX4" fmla="*/ 941228 w 1351623"/>
                  <a:gd name="connsiteY4" fmla="*/ 1224087 h 1927035"/>
                  <a:gd name="connsiteX5" fmla="*/ 671937 w 1351623"/>
                  <a:gd name="connsiteY5" fmla="*/ 852282 h 1927035"/>
                  <a:gd name="connsiteX6" fmla="*/ 0 w 1351623"/>
                  <a:gd name="connsiteY6" fmla="*/ 0 h 1927035"/>
                  <a:gd name="connsiteX7" fmla="*/ 398005 w 1351623"/>
                  <a:gd name="connsiteY7" fmla="*/ 0 h 1927035"/>
                  <a:gd name="connsiteX8" fmla="*/ 398005 w 1351623"/>
                  <a:gd name="connsiteY8" fmla="*/ 749821 h 1927035"/>
                  <a:gd name="connsiteX9" fmla="*/ 823252 w 1351623"/>
                  <a:gd name="connsiteY9" fmla="*/ 511137 h 1927035"/>
                  <a:gd name="connsiteX10" fmla="*/ 1351623 w 1351623"/>
                  <a:gd name="connsiteY10" fmla="*/ 1221600 h 1927035"/>
                  <a:gd name="connsiteX11" fmla="*/ 817042 w 1351623"/>
                  <a:gd name="connsiteY11" fmla="*/ 1927035 h 1927035"/>
                  <a:gd name="connsiteX12" fmla="*/ 398005 w 1351623"/>
                  <a:gd name="connsiteY12" fmla="*/ 1744675 h 1927035"/>
                  <a:gd name="connsiteX13" fmla="*/ 398005 w 1351623"/>
                  <a:gd name="connsiteY13" fmla="*/ 1910410 h 1927035"/>
                  <a:gd name="connsiteX14" fmla="*/ 0 w 1351623"/>
                  <a:gd name="connsiteY14" fmla="*/ 1910410 h 1927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51623" h="1927035">
                    <a:moveTo>
                      <a:pt x="671937" y="852282"/>
                    </a:moveTo>
                    <a:cubicBezTo>
                      <a:pt x="567048" y="852282"/>
                      <a:pt x="477602" y="916480"/>
                      <a:pt x="398011" y="985683"/>
                    </a:cubicBezTo>
                    <a:lnTo>
                      <a:pt x="398011" y="1490952"/>
                    </a:lnTo>
                    <a:cubicBezTo>
                      <a:pt x="477602" y="1575610"/>
                      <a:pt x="567048" y="1616568"/>
                      <a:pt x="677309" y="1616568"/>
                    </a:cubicBezTo>
                    <a:cubicBezTo>
                      <a:pt x="848950" y="1616568"/>
                      <a:pt x="941228" y="1473147"/>
                      <a:pt x="941228" y="1224087"/>
                    </a:cubicBezTo>
                    <a:cubicBezTo>
                      <a:pt x="941228" y="996008"/>
                      <a:pt x="856799" y="852282"/>
                      <a:pt x="671937" y="852282"/>
                    </a:cubicBezTo>
                    <a:close/>
                    <a:moveTo>
                      <a:pt x="0" y="0"/>
                    </a:moveTo>
                    <a:lnTo>
                      <a:pt x="398005" y="0"/>
                    </a:lnTo>
                    <a:lnTo>
                      <a:pt x="398005" y="749821"/>
                    </a:lnTo>
                    <a:cubicBezTo>
                      <a:pt x="477609" y="623900"/>
                      <a:pt x="620878" y="511137"/>
                      <a:pt x="823252" y="511137"/>
                    </a:cubicBezTo>
                    <a:cubicBezTo>
                      <a:pt x="1133729" y="511137"/>
                      <a:pt x="1351623" y="749821"/>
                      <a:pt x="1351623" y="1221600"/>
                    </a:cubicBezTo>
                    <a:cubicBezTo>
                      <a:pt x="1351623" y="1693609"/>
                      <a:pt x="1129678" y="1927035"/>
                      <a:pt x="817042" y="1927035"/>
                    </a:cubicBezTo>
                    <a:cubicBezTo>
                      <a:pt x="632841" y="1927035"/>
                      <a:pt x="477609" y="1860347"/>
                      <a:pt x="398005" y="1744675"/>
                    </a:cubicBezTo>
                    <a:lnTo>
                      <a:pt x="398005" y="1910410"/>
                    </a:lnTo>
                    <a:lnTo>
                      <a:pt x="0" y="1910410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14369367" y="8126006"/>
                <a:ext cx="1300620" cy="1416914"/>
              </a:xfrm>
              <a:custGeom>
                <a:avLst/>
                <a:gdLst>
                  <a:gd name="connsiteX0" fmla="*/ 873968 w 1300620"/>
                  <a:gd name="connsiteY0" fmla="*/ 733614 h 1416914"/>
                  <a:gd name="connsiteX1" fmla="*/ 402519 w 1300620"/>
                  <a:gd name="connsiteY1" fmla="*/ 974520 h 1416914"/>
                  <a:gd name="connsiteX2" fmla="*/ 557434 w 1300620"/>
                  <a:gd name="connsiteY2" fmla="*/ 1105432 h 1416914"/>
                  <a:gd name="connsiteX3" fmla="*/ 873968 w 1300620"/>
                  <a:gd name="connsiteY3" fmla="*/ 987347 h 1416914"/>
                  <a:gd name="connsiteX4" fmla="*/ 739648 w 1300620"/>
                  <a:gd name="connsiteY4" fmla="*/ 0 h 1416914"/>
                  <a:gd name="connsiteX5" fmla="*/ 1271968 w 1300620"/>
                  <a:gd name="connsiteY5" fmla="*/ 535940 h 1416914"/>
                  <a:gd name="connsiteX6" fmla="*/ 1271968 w 1300620"/>
                  <a:gd name="connsiteY6" fmla="*/ 1061898 h 1416914"/>
                  <a:gd name="connsiteX7" fmla="*/ 1300620 w 1300620"/>
                  <a:gd name="connsiteY7" fmla="*/ 1399273 h 1416914"/>
                  <a:gd name="connsiteX8" fmla="*/ 890257 w 1300620"/>
                  <a:gd name="connsiteY8" fmla="*/ 1399273 h 1416914"/>
                  <a:gd name="connsiteX9" fmla="*/ 859561 w 1300620"/>
                  <a:gd name="connsiteY9" fmla="*/ 1197381 h 1416914"/>
                  <a:gd name="connsiteX10" fmla="*/ 386067 w 1300620"/>
                  <a:gd name="connsiteY10" fmla="*/ 1416914 h 1416914"/>
                  <a:gd name="connsiteX11" fmla="*/ 0 w 1300620"/>
                  <a:gd name="connsiteY11" fmla="*/ 1046582 h 1416914"/>
                  <a:gd name="connsiteX12" fmla="*/ 873963 w 1300620"/>
                  <a:gd name="connsiteY12" fmla="*/ 507721 h 1416914"/>
                  <a:gd name="connsiteX13" fmla="*/ 873963 w 1300620"/>
                  <a:gd name="connsiteY13" fmla="*/ 474536 h 1416914"/>
                  <a:gd name="connsiteX14" fmla="*/ 682244 w 1300620"/>
                  <a:gd name="connsiteY14" fmla="*/ 310439 h 1416914"/>
                  <a:gd name="connsiteX15" fmla="*/ 229794 w 1300620"/>
                  <a:gd name="connsiteY15" fmla="*/ 479577 h 1416914"/>
                  <a:gd name="connsiteX16" fmla="*/ 53480 w 1300620"/>
                  <a:gd name="connsiteY16" fmla="*/ 243700 h 1416914"/>
                  <a:gd name="connsiteX17" fmla="*/ 739648 w 1300620"/>
                  <a:gd name="connsiteY17" fmla="*/ 0 h 1416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00620" h="1416914">
                    <a:moveTo>
                      <a:pt x="873968" y="733614"/>
                    </a:moveTo>
                    <a:cubicBezTo>
                      <a:pt x="555579" y="766825"/>
                      <a:pt x="402519" y="848905"/>
                      <a:pt x="402519" y="974520"/>
                    </a:cubicBezTo>
                    <a:cubicBezTo>
                      <a:pt x="402519" y="1061896"/>
                      <a:pt x="467848" y="1105432"/>
                      <a:pt x="557434" y="1105432"/>
                    </a:cubicBezTo>
                    <a:cubicBezTo>
                      <a:pt x="701172" y="1105432"/>
                      <a:pt x="794365" y="1056613"/>
                      <a:pt x="873968" y="987347"/>
                    </a:cubicBezTo>
                    <a:close/>
                    <a:moveTo>
                      <a:pt x="739648" y="0"/>
                    </a:moveTo>
                    <a:cubicBezTo>
                      <a:pt x="1113663" y="0"/>
                      <a:pt x="1271968" y="184823"/>
                      <a:pt x="1271968" y="535940"/>
                    </a:cubicBezTo>
                    <a:lnTo>
                      <a:pt x="1271968" y="1061898"/>
                    </a:lnTo>
                    <a:cubicBezTo>
                      <a:pt x="1271968" y="1226071"/>
                      <a:pt x="1272400" y="1319670"/>
                      <a:pt x="1300620" y="1399273"/>
                    </a:cubicBezTo>
                    <a:lnTo>
                      <a:pt x="890257" y="1399273"/>
                    </a:lnTo>
                    <a:cubicBezTo>
                      <a:pt x="872376" y="1319670"/>
                      <a:pt x="859561" y="1274115"/>
                      <a:pt x="859561" y="1197381"/>
                    </a:cubicBezTo>
                    <a:cubicBezTo>
                      <a:pt x="733933" y="1338326"/>
                      <a:pt x="588759" y="1416914"/>
                      <a:pt x="386067" y="1416914"/>
                    </a:cubicBezTo>
                    <a:cubicBezTo>
                      <a:pt x="175882" y="1416914"/>
                      <a:pt x="0" y="1279944"/>
                      <a:pt x="0" y="1046582"/>
                    </a:cubicBezTo>
                    <a:cubicBezTo>
                      <a:pt x="0" y="731126"/>
                      <a:pt x="237172" y="556616"/>
                      <a:pt x="873963" y="507721"/>
                    </a:cubicBezTo>
                    <a:lnTo>
                      <a:pt x="873963" y="474536"/>
                    </a:lnTo>
                    <a:cubicBezTo>
                      <a:pt x="873963" y="374650"/>
                      <a:pt x="815365" y="310439"/>
                      <a:pt x="682244" y="310439"/>
                    </a:cubicBezTo>
                    <a:cubicBezTo>
                      <a:pt x="507771" y="310439"/>
                      <a:pt x="355359" y="382143"/>
                      <a:pt x="229794" y="479577"/>
                    </a:cubicBezTo>
                    <a:lnTo>
                      <a:pt x="53480" y="243700"/>
                    </a:lnTo>
                    <a:cubicBezTo>
                      <a:pt x="189446" y="120612"/>
                      <a:pt x="398513" y="0"/>
                      <a:pt x="739648" y="0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Freeform 23"/>
            <p:cNvSpPr/>
            <p:nvPr/>
          </p:nvSpPr>
          <p:spPr>
            <a:xfrm>
              <a:off x="26342381" y="3389428"/>
              <a:ext cx="5121288" cy="3432137"/>
            </a:xfrm>
            <a:custGeom>
              <a:avLst/>
              <a:gdLst>
                <a:gd name="connsiteX0" fmla="*/ 399682 w 5121288"/>
                <a:gd name="connsiteY0" fmla="*/ 3432137 h 3432137"/>
                <a:gd name="connsiteX1" fmla="*/ 574548 w 5121288"/>
                <a:gd name="connsiteY1" fmla="*/ 3326651 h 3432137"/>
                <a:gd name="connsiteX2" fmla="*/ 1976691 w 5121288"/>
                <a:gd name="connsiteY2" fmla="*/ 738289 h 3432137"/>
                <a:gd name="connsiteX3" fmla="*/ 3378708 w 5121288"/>
                <a:gd name="connsiteY3" fmla="*/ 3326651 h 3432137"/>
                <a:gd name="connsiteX4" fmla="*/ 3553625 w 5121288"/>
                <a:gd name="connsiteY4" fmla="*/ 3432137 h 3432137"/>
                <a:gd name="connsiteX5" fmla="*/ 3953256 w 5121288"/>
                <a:gd name="connsiteY5" fmla="*/ 3432137 h 3432137"/>
                <a:gd name="connsiteX6" fmla="*/ 2151545 w 5121288"/>
                <a:gd name="connsiteY6" fmla="*/ 105524 h 3432137"/>
                <a:gd name="connsiteX7" fmla="*/ 1976691 w 5121288"/>
                <a:gd name="connsiteY7" fmla="*/ 0 h 3432137"/>
                <a:gd name="connsiteX8" fmla="*/ 1802282 w 5121288"/>
                <a:gd name="connsiteY8" fmla="*/ 104661 h 3432137"/>
                <a:gd name="connsiteX9" fmla="*/ 0 w 5121288"/>
                <a:gd name="connsiteY9" fmla="*/ 3432137 h 3432137"/>
                <a:gd name="connsiteX11" fmla="*/ 1167981 w 5121288"/>
                <a:gd name="connsiteY11" fmla="*/ 3432137 h 3432137"/>
                <a:gd name="connsiteX12" fmla="*/ 1567650 w 5121288"/>
                <a:gd name="connsiteY12" fmla="*/ 3432137 h 3432137"/>
                <a:gd name="connsiteX13" fmla="*/ 1742503 w 5121288"/>
                <a:gd name="connsiteY13" fmla="*/ 3326651 h 3432137"/>
                <a:gd name="connsiteX14" fmla="*/ 2235187 w 5121288"/>
                <a:gd name="connsiteY14" fmla="*/ 2416848 h 3432137"/>
                <a:gd name="connsiteX15" fmla="*/ 1976691 w 5121288"/>
                <a:gd name="connsiteY15" fmla="*/ 1939480 h 3432137"/>
                <a:gd name="connsiteX17" fmla="*/ 4546676 w 5121288"/>
                <a:gd name="connsiteY17" fmla="*/ 3326651 h 3432137"/>
                <a:gd name="connsiteX18" fmla="*/ 2744635 w 5121288"/>
                <a:gd name="connsiteY18" fmla="*/ 0 h 3432137"/>
                <a:gd name="connsiteX19" fmla="*/ 3144418 w 5121288"/>
                <a:gd name="connsiteY19" fmla="*/ 0 h 3432137"/>
                <a:gd name="connsiteX20" fmla="*/ 3319247 w 5121288"/>
                <a:gd name="connsiteY20" fmla="*/ 105524 h 3432137"/>
                <a:gd name="connsiteX21" fmla="*/ 5121288 w 5121288"/>
                <a:gd name="connsiteY21" fmla="*/ 3432137 h 3432137"/>
                <a:gd name="connsiteX22" fmla="*/ 4721581 w 5121288"/>
                <a:gd name="connsiteY22" fmla="*/ 3432137 h 3432137"/>
                <a:gd name="connsiteX23" fmla="*/ 4546676 w 5121288"/>
                <a:gd name="connsiteY23" fmla="*/ 3326651 h 3432137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  <a:cxn ang="8">
                  <a:pos x="connsiteX8" y="connsiteY8"/>
                </a:cxn>
                <a:cxn ang="9">
                  <a:pos x="connsiteX9" y="connsiteY9"/>
                </a:cxn>
                <a:cxn ang="11">
                  <a:pos x="connsiteX11" y="connsiteY11"/>
                </a:cxn>
                <a:cxn ang="12">
                  <a:pos x="connsiteX12" y="connsiteY12"/>
                </a:cxn>
                <a:cxn ang="13">
                  <a:pos x="connsiteX13" y="connsiteY13"/>
                </a:cxn>
                <a:cxn ang="14">
                  <a:pos x="connsiteX14" y="connsiteY14"/>
                </a:cxn>
                <a:cxn ang="15">
                  <a:pos x="connsiteX15" y="connsiteY15"/>
                </a:cxn>
                <a:cxn ang="17">
                  <a:pos x="connsiteX17" y="connsiteY17"/>
                </a:cxn>
                <a:cxn ang="18">
                  <a:pos x="connsiteX18" y="connsiteY18"/>
                </a:cxn>
                <a:cxn ang="19">
                  <a:pos x="connsiteX19" y="connsiteY19"/>
                </a:cxn>
                <a:cxn ang="20">
                  <a:pos x="connsiteX20" y="connsiteY20"/>
                </a:cxn>
                <a:cxn ang="21">
                  <a:pos x="connsiteX21" y="connsiteY21"/>
                </a:cxn>
                <a:cxn ang="22">
                  <a:pos x="connsiteX22" y="connsiteY22"/>
                </a:cxn>
                <a:cxn ang="23">
                  <a:pos x="connsiteX23" y="connsiteY23"/>
                </a:cxn>
              </a:cxnLst>
              <a:rect l="l" t="t" r="r" b="b"/>
              <a:pathLst>
                <a:path w="5121288" h="3432137">
                  <a:moveTo>
                    <a:pt x="399682" y="3432137"/>
                  </a:moveTo>
                  <a:cubicBezTo>
                    <a:pt x="475551" y="3432137"/>
                    <a:pt x="541477" y="3389389"/>
                    <a:pt x="574548" y="3326651"/>
                  </a:cubicBezTo>
                  <a:lnTo>
                    <a:pt x="1976691" y="738289"/>
                  </a:lnTo>
                  <a:lnTo>
                    <a:pt x="3378708" y="3326651"/>
                  </a:lnTo>
                  <a:cubicBezTo>
                    <a:pt x="3411830" y="3389389"/>
                    <a:pt x="3477743" y="3432137"/>
                    <a:pt x="3553625" y="3432137"/>
                  </a:cubicBezTo>
                  <a:lnTo>
                    <a:pt x="3953256" y="3432137"/>
                  </a:lnTo>
                  <a:lnTo>
                    <a:pt x="2151545" y="105524"/>
                  </a:lnTo>
                  <a:cubicBezTo>
                    <a:pt x="2118436" y="42786"/>
                    <a:pt x="2052549" y="0"/>
                    <a:pt x="1976691" y="0"/>
                  </a:cubicBezTo>
                  <a:cubicBezTo>
                    <a:pt x="1901177" y="0"/>
                    <a:pt x="1835531" y="42405"/>
                    <a:pt x="1802282" y="104661"/>
                  </a:cubicBezTo>
                  <a:lnTo>
                    <a:pt x="0" y="3432137"/>
                  </a:lnTo>
                  <a:moveTo>
                    <a:pt x="1167981" y="3432137"/>
                  </a:moveTo>
                  <a:lnTo>
                    <a:pt x="1567650" y="3432137"/>
                  </a:lnTo>
                  <a:cubicBezTo>
                    <a:pt x="1643558" y="3432137"/>
                    <a:pt x="1709433" y="3389389"/>
                    <a:pt x="1742503" y="3326651"/>
                  </a:cubicBezTo>
                  <a:lnTo>
                    <a:pt x="2235187" y="2416848"/>
                  </a:lnTo>
                  <a:lnTo>
                    <a:pt x="1976691" y="1939480"/>
                  </a:lnTo>
                  <a:moveTo>
                    <a:pt x="4546676" y="3326651"/>
                  </a:moveTo>
                  <a:lnTo>
                    <a:pt x="2744635" y="0"/>
                  </a:lnTo>
                  <a:lnTo>
                    <a:pt x="3144418" y="0"/>
                  </a:lnTo>
                  <a:cubicBezTo>
                    <a:pt x="3220288" y="0"/>
                    <a:pt x="3286125" y="42786"/>
                    <a:pt x="3319247" y="105524"/>
                  </a:cubicBezTo>
                  <a:lnTo>
                    <a:pt x="5121288" y="3432137"/>
                  </a:lnTo>
                  <a:lnTo>
                    <a:pt x="4721581" y="3432137"/>
                  </a:lnTo>
                  <a:cubicBezTo>
                    <a:pt x="4645711" y="3432137"/>
                    <a:pt x="4579798" y="3389389"/>
                    <a:pt x="4546676" y="3326651"/>
                  </a:cubicBezTo>
                </a:path>
              </a:pathLst>
            </a:custGeom>
            <a:solidFill>
              <a:schemeClr val="tx2"/>
            </a:solidFill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28287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8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 bwMode="gray">
          <a:xfrm>
            <a:off x="0" y="0"/>
            <a:ext cx="50292000" cy="10058400"/>
          </a:xfrm>
          <a:prstGeom prst="rect">
            <a:avLst/>
          </a:prstGeom>
          <a:solidFill>
            <a:schemeClr val="bg1">
              <a:alpha val="70000"/>
            </a:schemeClr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81326" y="952698"/>
            <a:ext cx="2468625" cy="126188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8200" kern="0" dirty="0" smtClean="0">
                <a:solidFill>
                  <a:schemeClr val="tx2"/>
                </a:solidFill>
                <a:ea typeface="Arial Unicode MS" pitchFamily="34" charset="-128"/>
                <a:cs typeface="Arial Unicode MS" pitchFamily="34" charset="-128"/>
              </a:rPr>
              <a:t>2012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268518" y="2287726"/>
            <a:ext cx="7596631" cy="169277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1000" kern="0" dirty="0" smtClean="0">
                <a:ea typeface="Arial Unicode MS" pitchFamily="34" charset="-128"/>
                <a:cs typeface="Arial Unicode MS" pitchFamily="34" charset="-128"/>
              </a:rPr>
              <a:t>$444 Million</a:t>
            </a:r>
          </a:p>
        </p:txBody>
      </p:sp>
      <p:grpSp>
        <p:nvGrpSpPr>
          <p:cNvPr id="82" name="Group 81"/>
          <p:cNvGrpSpPr/>
          <p:nvPr/>
        </p:nvGrpSpPr>
        <p:grpSpPr>
          <a:xfrm>
            <a:off x="17938575" y="3059705"/>
            <a:ext cx="3309910" cy="1637376"/>
            <a:chOff x="9575217" y="5568442"/>
            <a:chExt cx="5237226" cy="2590800"/>
          </a:xfrm>
        </p:grpSpPr>
        <p:sp>
          <p:nvSpPr>
            <p:cNvPr id="83" name="Freeform 82"/>
            <p:cNvSpPr/>
            <p:nvPr/>
          </p:nvSpPr>
          <p:spPr>
            <a:xfrm>
              <a:off x="9575217" y="5568442"/>
              <a:ext cx="5237226" cy="2590800"/>
            </a:xfrm>
            <a:custGeom>
              <a:avLst/>
              <a:gdLst>
                <a:gd name="connsiteX0" fmla="*/ 0 w 5237226"/>
                <a:gd name="connsiteY0" fmla="*/ 2590800 h 2590800"/>
                <a:gd name="connsiteX1" fmla="*/ 2646845 w 5237226"/>
                <a:gd name="connsiteY1" fmla="*/ 2590800 h 2590800"/>
                <a:gd name="connsiteX2" fmla="*/ 5237226 w 5237226"/>
                <a:gd name="connsiteY2" fmla="*/ 0 h 2590800"/>
                <a:gd name="connsiteX3" fmla="*/ 0 w 5237226"/>
                <a:gd name="connsiteY3" fmla="*/ 0 h 25908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5237226" h="2590800">
                  <a:moveTo>
                    <a:pt x="0" y="2590800"/>
                  </a:moveTo>
                  <a:lnTo>
                    <a:pt x="2646845" y="2590800"/>
                  </a:lnTo>
                  <a:lnTo>
                    <a:pt x="5237226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00B8F1"/>
                </a:gs>
                <a:gs pos="100000">
                  <a:srgbClr val="1E5FBB"/>
                </a:gs>
              </a:gsLst>
              <a:lin ang="5400000" scaled="1"/>
            </a:gradFill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2816026" y="7821567"/>
              <a:ext cx="339458" cy="335318"/>
            </a:xfrm>
            <a:custGeom>
              <a:avLst/>
              <a:gdLst>
                <a:gd name="connsiteX0" fmla="*/ 134812 w 339458"/>
                <a:gd name="connsiteY0" fmla="*/ 95741 h 335318"/>
                <a:gd name="connsiteX1" fmla="*/ 134812 w 339458"/>
                <a:gd name="connsiteY1" fmla="*/ 155583 h 335318"/>
                <a:gd name="connsiteX2" fmla="*/ 169991 w 339458"/>
                <a:gd name="connsiteY2" fmla="*/ 155583 h 335318"/>
                <a:gd name="connsiteX3" fmla="*/ 216536 w 339458"/>
                <a:gd name="connsiteY3" fmla="*/ 124075 h 335318"/>
                <a:gd name="connsiteX4" fmla="*/ 174703 w 339458"/>
                <a:gd name="connsiteY4" fmla="*/ 95741 h 335318"/>
                <a:gd name="connsiteX5" fmla="*/ 105640 w 339458"/>
                <a:gd name="connsiteY5" fmla="*/ 70988 h 335318"/>
                <a:gd name="connsiteX6" fmla="*/ 179249 w 339458"/>
                <a:gd name="connsiteY6" fmla="*/ 70988 h 335318"/>
                <a:gd name="connsiteX7" fmla="*/ 247423 w 339458"/>
                <a:gd name="connsiteY7" fmla="*/ 125789 h 335318"/>
                <a:gd name="connsiteX8" fmla="*/ 196953 w 339458"/>
                <a:gd name="connsiteY8" fmla="*/ 179103 h 335318"/>
                <a:gd name="connsiteX9" fmla="*/ 252287 w 339458"/>
                <a:gd name="connsiteY9" fmla="*/ 264117 h 335318"/>
                <a:gd name="connsiteX10" fmla="*/ 219203 w 339458"/>
                <a:gd name="connsiteY10" fmla="*/ 264117 h 335318"/>
                <a:gd name="connsiteX11" fmla="*/ 168518 w 339458"/>
                <a:gd name="connsiteY11" fmla="*/ 180513 h 335318"/>
                <a:gd name="connsiteX12" fmla="*/ 134812 w 339458"/>
                <a:gd name="connsiteY12" fmla="*/ 180513 h 335318"/>
                <a:gd name="connsiteX13" fmla="*/ 134812 w 339458"/>
                <a:gd name="connsiteY13" fmla="*/ 264117 h 335318"/>
                <a:gd name="connsiteX14" fmla="*/ 105640 w 339458"/>
                <a:gd name="connsiteY14" fmla="*/ 264117 h 335318"/>
                <a:gd name="connsiteX15" fmla="*/ 170306 w 339458"/>
                <a:gd name="connsiteY15" fmla="*/ 27631 h 335318"/>
                <a:gd name="connsiteX16" fmla="*/ 33819 w 339458"/>
                <a:gd name="connsiteY16" fmla="*/ 167204 h 335318"/>
                <a:gd name="connsiteX17" fmla="*/ 170306 w 339458"/>
                <a:gd name="connsiteY17" fmla="*/ 307463 h 335318"/>
                <a:gd name="connsiteX18" fmla="*/ 305853 w 339458"/>
                <a:gd name="connsiteY18" fmla="*/ 167204 h 335318"/>
                <a:gd name="connsiteX19" fmla="*/ 170306 w 339458"/>
                <a:gd name="connsiteY19" fmla="*/ 27631 h 335318"/>
                <a:gd name="connsiteX20" fmla="*/ 170307 w 339458"/>
                <a:gd name="connsiteY20" fmla="*/ 0 h 335318"/>
                <a:gd name="connsiteX21" fmla="*/ 339458 w 339458"/>
                <a:gd name="connsiteY21" fmla="*/ 167208 h 335318"/>
                <a:gd name="connsiteX22" fmla="*/ 170307 w 339458"/>
                <a:gd name="connsiteY22" fmla="*/ 335318 h 335318"/>
                <a:gd name="connsiteX23" fmla="*/ 0 w 339458"/>
                <a:gd name="connsiteY23" fmla="*/ 167208 h 335318"/>
                <a:gd name="connsiteX24" fmla="*/ 170307 w 339458"/>
                <a:gd name="connsiteY24" fmla="*/ 0 h 33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39458" h="335318">
                  <a:moveTo>
                    <a:pt x="134812" y="95741"/>
                  </a:moveTo>
                  <a:lnTo>
                    <a:pt x="134812" y="155583"/>
                  </a:lnTo>
                  <a:lnTo>
                    <a:pt x="169991" y="155583"/>
                  </a:lnTo>
                  <a:cubicBezTo>
                    <a:pt x="194489" y="155583"/>
                    <a:pt x="216536" y="154123"/>
                    <a:pt x="216536" y="124075"/>
                  </a:cubicBezTo>
                  <a:cubicBezTo>
                    <a:pt x="216536" y="100034"/>
                    <a:pt x="194908" y="95741"/>
                    <a:pt x="174703" y="95741"/>
                  </a:cubicBezTo>
                  <a:close/>
                  <a:moveTo>
                    <a:pt x="105640" y="70988"/>
                  </a:moveTo>
                  <a:lnTo>
                    <a:pt x="179249" y="70988"/>
                  </a:lnTo>
                  <a:cubicBezTo>
                    <a:pt x="224753" y="70988"/>
                    <a:pt x="247423" y="87943"/>
                    <a:pt x="247423" y="125789"/>
                  </a:cubicBezTo>
                  <a:cubicBezTo>
                    <a:pt x="247423" y="160561"/>
                    <a:pt x="225642" y="175852"/>
                    <a:pt x="196953" y="179103"/>
                  </a:cubicBezTo>
                  <a:lnTo>
                    <a:pt x="252287" y="264117"/>
                  </a:lnTo>
                  <a:lnTo>
                    <a:pt x="219203" y="264117"/>
                  </a:lnTo>
                  <a:lnTo>
                    <a:pt x="168518" y="180513"/>
                  </a:lnTo>
                  <a:lnTo>
                    <a:pt x="134812" y="180513"/>
                  </a:lnTo>
                  <a:lnTo>
                    <a:pt x="134812" y="264117"/>
                  </a:lnTo>
                  <a:lnTo>
                    <a:pt x="105640" y="264117"/>
                  </a:lnTo>
                  <a:close/>
                  <a:moveTo>
                    <a:pt x="170306" y="27631"/>
                  </a:moveTo>
                  <a:cubicBezTo>
                    <a:pt x="93661" y="27631"/>
                    <a:pt x="33819" y="87943"/>
                    <a:pt x="33819" y="167204"/>
                  </a:cubicBezTo>
                  <a:cubicBezTo>
                    <a:pt x="33819" y="247938"/>
                    <a:pt x="93661" y="307463"/>
                    <a:pt x="170306" y="307463"/>
                  </a:cubicBezTo>
                  <a:cubicBezTo>
                    <a:pt x="246112" y="307463"/>
                    <a:pt x="305853" y="247938"/>
                    <a:pt x="305853" y="167204"/>
                  </a:cubicBezTo>
                  <a:cubicBezTo>
                    <a:pt x="305853" y="87943"/>
                    <a:pt x="246112" y="27631"/>
                    <a:pt x="170306" y="27631"/>
                  </a:cubicBezTo>
                  <a:close/>
                  <a:moveTo>
                    <a:pt x="170307" y="0"/>
                  </a:moveTo>
                  <a:cubicBezTo>
                    <a:pt x="261556" y="0"/>
                    <a:pt x="339458" y="70993"/>
                    <a:pt x="339458" y="167208"/>
                  </a:cubicBezTo>
                  <a:cubicBezTo>
                    <a:pt x="339458" y="264122"/>
                    <a:pt x="261556" y="335318"/>
                    <a:pt x="170307" y="335318"/>
                  </a:cubicBezTo>
                  <a:cubicBezTo>
                    <a:pt x="78156" y="335318"/>
                    <a:pt x="0" y="264122"/>
                    <a:pt x="0" y="167208"/>
                  </a:cubicBezTo>
                  <a:cubicBezTo>
                    <a:pt x="0" y="70993"/>
                    <a:pt x="78156" y="0"/>
                    <a:pt x="170307" y="0"/>
                  </a:cubicBez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639300" y="6019800"/>
              <a:ext cx="3771900" cy="1656652"/>
            </a:xfrm>
            <a:custGeom>
              <a:avLst/>
              <a:gdLst>
                <a:gd name="connsiteX0" fmla="*/ 1840635 w 3771900"/>
                <a:gd name="connsiteY0" fmla="*/ 531916 h 1656652"/>
                <a:gd name="connsiteX1" fmla="*/ 1677249 w 3771900"/>
                <a:gd name="connsiteY1" fmla="*/ 1047460 h 1656652"/>
                <a:gd name="connsiteX2" fmla="*/ 1842425 w 3771900"/>
                <a:gd name="connsiteY2" fmla="*/ 1076352 h 1656652"/>
                <a:gd name="connsiteX3" fmla="*/ 2004299 w 3771900"/>
                <a:gd name="connsiteY3" fmla="*/ 1048920 h 1656652"/>
                <a:gd name="connsiteX4" fmla="*/ 1843746 w 3771900"/>
                <a:gd name="connsiteY4" fmla="*/ 531916 h 1656652"/>
                <a:gd name="connsiteX5" fmla="*/ 2964059 w 3771900"/>
                <a:gd name="connsiteY5" fmla="*/ 364699 h 1656652"/>
                <a:gd name="connsiteX6" fmla="*/ 2964059 w 3771900"/>
                <a:gd name="connsiteY6" fmla="*/ 780129 h 1656652"/>
                <a:gd name="connsiteX7" fmla="*/ 3077610 w 3771900"/>
                <a:gd name="connsiteY7" fmla="*/ 780129 h 1656652"/>
                <a:gd name="connsiteX8" fmla="*/ 3349860 w 3771900"/>
                <a:gd name="connsiteY8" fmla="*/ 569664 h 1656652"/>
                <a:gd name="connsiteX9" fmla="*/ 3077610 w 3771900"/>
                <a:gd name="connsiteY9" fmla="*/ 364699 h 1656652"/>
                <a:gd name="connsiteX10" fmla="*/ 639090 w 3771900"/>
                <a:gd name="connsiteY10" fmla="*/ 0 h 1656652"/>
                <a:gd name="connsiteX11" fmla="*/ 640182 w 3771900"/>
                <a:gd name="connsiteY11" fmla="*/ 0 h 1656652"/>
                <a:gd name="connsiteX12" fmla="*/ 1224192 w 3771900"/>
                <a:gd name="connsiteY12" fmla="*/ 138214 h 1656652"/>
                <a:gd name="connsiteX13" fmla="*/ 1045096 w 3771900"/>
                <a:gd name="connsiteY13" fmla="*/ 450088 h 1656652"/>
                <a:gd name="connsiteX14" fmla="*/ 667779 w 3771900"/>
                <a:gd name="connsiteY14" fmla="*/ 348412 h 1656652"/>
                <a:gd name="connsiteX15" fmla="*/ 434379 w 3771900"/>
                <a:gd name="connsiteY15" fmla="*/ 454901 h 1656652"/>
                <a:gd name="connsiteX16" fmla="*/ 719291 w 3771900"/>
                <a:gd name="connsiteY16" fmla="*/ 637616 h 1656652"/>
                <a:gd name="connsiteX17" fmla="*/ 1212557 w 3771900"/>
                <a:gd name="connsiteY17" fmla="*/ 962989 h 1656652"/>
                <a:gd name="connsiteX18" fmla="*/ 1237475 w 3771900"/>
                <a:gd name="connsiteY18" fmla="*/ 1050530 h 1656652"/>
                <a:gd name="connsiteX19" fmla="*/ 1621493 w 3771900"/>
                <a:gd name="connsiteY19" fmla="*/ 27170 h 1656652"/>
                <a:gd name="connsiteX20" fmla="*/ 2068012 w 3771900"/>
                <a:gd name="connsiteY20" fmla="*/ 27170 h 1656652"/>
                <a:gd name="connsiteX21" fmla="*/ 2532329 w 3771900"/>
                <a:gd name="connsiteY21" fmla="*/ 1276952 h 1656652"/>
                <a:gd name="connsiteX22" fmla="*/ 2532329 w 3771900"/>
                <a:gd name="connsiteY22" fmla="*/ 27165 h 1656652"/>
                <a:gd name="connsiteX23" fmla="*/ 3047860 w 3771900"/>
                <a:gd name="connsiteY23" fmla="*/ 27482 h 1656652"/>
                <a:gd name="connsiteX24" fmla="*/ 3771900 w 3771900"/>
                <a:gd name="connsiteY24" fmla="*/ 585901 h 1656652"/>
                <a:gd name="connsiteX25" fmla="*/ 3131096 w 3771900"/>
                <a:gd name="connsiteY25" fmla="*/ 1134567 h 1656652"/>
                <a:gd name="connsiteX26" fmla="*/ 2964561 w 3771900"/>
                <a:gd name="connsiteY26" fmla="*/ 1134567 h 1656652"/>
                <a:gd name="connsiteX27" fmla="*/ 2964561 w 3771900"/>
                <a:gd name="connsiteY27" fmla="*/ 1629473 h 1656652"/>
                <a:gd name="connsiteX28" fmla="*/ 2663297 w 3771900"/>
                <a:gd name="connsiteY28" fmla="*/ 1629473 h 1656652"/>
                <a:gd name="connsiteX29" fmla="*/ 2663299 w 3771900"/>
                <a:gd name="connsiteY29" fmla="*/ 1629478 h 1656652"/>
                <a:gd name="connsiteX30" fmla="*/ 2186859 w 3771900"/>
                <a:gd name="connsiteY30" fmla="*/ 1629478 h 1656652"/>
                <a:gd name="connsiteX31" fmla="*/ 2111103 w 3771900"/>
                <a:gd name="connsiteY31" fmla="*/ 1392788 h 1656652"/>
                <a:gd name="connsiteX32" fmla="*/ 1842422 w 3771900"/>
                <a:gd name="connsiteY32" fmla="*/ 1434089 h 1656652"/>
                <a:gd name="connsiteX33" fmla="*/ 1567150 w 3771900"/>
                <a:gd name="connsiteY33" fmla="*/ 1390426 h 1656652"/>
                <a:gd name="connsiteX34" fmla="*/ 1488536 w 3771900"/>
                <a:gd name="connsiteY34" fmla="*/ 1629478 h 1656652"/>
                <a:gd name="connsiteX35" fmla="*/ 1020224 w 3771900"/>
                <a:gd name="connsiteY35" fmla="*/ 1629478 h 1656652"/>
                <a:gd name="connsiteX36" fmla="*/ 1071620 w 3771900"/>
                <a:gd name="connsiteY36" fmla="*/ 1492514 h 1656652"/>
                <a:gd name="connsiteX37" fmla="*/ 1054050 w 3771900"/>
                <a:gd name="connsiteY37" fmla="*/ 1507592 h 1656652"/>
                <a:gd name="connsiteX38" fmla="*/ 610452 w 3771900"/>
                <a:gd name="connsiteY38" fmla="*/ 1656334 h 1656652"/>
                <a:gd name="connsiteX39" fmla="*/ 583693 w 3771900"/>
                <a:gd name="connsiteY39" fmla="*/ 1656652 h 1656652"/>
                <a:gd name="connsiteX40" fmla="*/ 102 w 3771900"/>
                <a:gd name="connsiteY40" fmla="*/ 1501419 h 1656652"/>
                <a:gd name="connsiteX41" fmla="*/ 159310 w 3771900"/>
                <a:gd name="connsiteY41" fmla="*/ 1185151 h 1656652"/>
                <a:gd name="connsiteX42" fmla="*/ 586157 w 3771900"/>
                <a:gd name="connsiteY42" fmla="*/ 1306881 h 1656652"/>
                <a:gd name="connsiteX43" fmla="*/ 752323 w 3771900"/>
                <a:gd name="connsiteY43" fmla="*/ 1254836 h 1656652"/>
                <a:gd name="connsiteX44" fmla="*/ 786258 w 3771900"/>
                <a:gd name="connsiteY44" fmla="*/ 1174356 h 1656652"/>
                <a:gd name="connsiteX45" fmla="*/ 527673 w 3771900"/>
                <a:gd name="connsiteY45" fmla="*/ 1009231 h 1656652"/>
                <a:gd name="connsiteX46" fmla="*/ 177115 w 3771900"/>
                <a:gd name="connsiteY46" fmla="*/ 848881 h 1656652"/>
                <a:gd name="connsiteX47" fmla="*/ 102 w 3771900"/>
                <a:gd name="connsiteY47" fmla="*/ 488988 h 1656652"/>
                <a:gd name="connsiteX48" fmla="*/ 123445 w 3771900"/>
                <a:gd name="connsiteY48" fmla="*/ 188265 h 1656652"/>
                <a:gd name="connsiteX49" fmla="*/ 639090 w 3771900"/>
                <a:gd name="connsiteY49" fmla="*/ 0 h 1656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771900" h="1656652">
                  <a:moveTo>
                    <a:pt x="1840635" y="531916"/>
                  </a:moveTo>
                  <a:lnTo>
                    <a:pt x="1677249" y="1047460"/>
                  </a:lnTo>
                  <a:cubicBezTo>
                    <a:pt x="1725877" y="1065837"/>
                    <a:pt x="1782265" y="1076352"/>
                    <a:pt x="1842425" y="1076352"/>
                  </a:cubicBezTo>
                  <a:cubicBezTo>
                    <a:pt x="1900947" y="1076352"/>
                    <a:pt x="1956027" y="1066040"/>
                    <a:pt x="2004299" y="1048920"/>
                  </a:cubicBezTo>
                  <a:lnTo>
                    <a:pt x="1843746" y="531916"/>
                  </a:lnTo>
                  <a:close/>
                  <a:moveTo>
                    <a:pt x="2964059" y="364699"/>
                  </a:moveTo>
                  <a:lnTo>
                    <a:pt x="2964059" y="780129"/>
                  </a:lnTo>
                  <a:lnTo>
                    <a:pt x="3077610" y="780129"/>
                  </a:lnTo>
                  <a:cubicBezTo>
                    <a:pt x="3229083" y="780129"/>
                    <a:pt x="3349860" y="729710"/>
                    <a:pt x="3349860" y="569664"/>
                  </a:cubicBezTo>
                  <a:cubicBezTo>
                    <a:pt x="3349860" y="415004"/>
                    <a:pt x="3229083" y="364699"/>
                    <a:pt x="3077610" y="364699"/>
                  </a:cubicBezTo>
                  <a:close/>
                  <a:moveTo>
                    <a:pt x="639090" y="0"/>
                  </a:moveTo>
                  <a:lnTo>
                    <a:pt x="640182" y="0"/>
                  </a:lnTo>
                  <a:cubicBezTo>
                    <a:pt x="828346" y="203"/>
                    <a:pt x="1057974" y="53657"/>
                    <a:pt x="1224192" y="138214"/>
                  </a:cubicBezTo>
                  <a:lnTo>
                    <a:pt x="1045096" y="450088"/>
                  </a:lnTo>
                  <a:cubicBezTo>
                    <a:pt x="863004" y="362293"/>
                    <a:pt x="771538" y="353911"/>
                    <a:pt x="667779" y="348412"/>
                  </a:cubicBezTo>
                  <a:cubicBezTo>
                    <a:pt x="513436" y="340093"/>
                    <a:pt x="435535" y="395376"/>
                    <a:pt x="434379" y="454901"/>
                  </a:cubicBezTo>
                  <a:cubicBezTo>
                    <a:pt x="433020" y="527418"/>
                    <a:pt x="580391" y="593014"/>
                    <a:pt x="719291" y="637616"/>
                  </a:cubicBezTo>
                  <a:cubicBezTo>
                    <a:pt x="903358" y="696168"/>
                    <a:pt x="1131074" y="771833"/>
                    <a:pt x="1212557" y="962989"/>
                  </a:cubicBezTo>
                  <a:lnTo>
                    <a:pt x="1237475" y="1050530"/>
                  </a:lnTo>
                  <a:lnTo>
                    <a:pt x="1621493" y="27170"/>
                  </a:lnTo>
                  <a:lnTo>
                    <a:pt x="2068012" y="27170"/>
                  </a:lnTo>
                  <a:lnTo>
                    <a:pt x="2532329" y="1276952"/>
                  </a:lnTo>
                  <a:lnTo>
                    <a:pt x="2532329" y="27165"/>
                  </a:lnTo>
                  <a:lnTo>
                    <a:pt x="3047860" y="27482"/>
                  </a:lnTo>
                  <a:cubicBezTo>
                    <a:pt x="3540518" y="27482"/>
                    <a:pt x="3771900" y="203136"/>
                    <a:pt x="3771900" y="585901"/>
                  </a:cubicBezTo>
                  <a:cubicBezTo>
                    <a:pt x="3771900" y="929500"/>
                    <a:pt x="3533775" y="1134567"/>
                    <a:pt x="3131096" y="1134567"/>
                  </a:cubicBezTo>
                  <a:lnTo>
                    <a:pt x="2964561" y="1134567"/>
                  </a:lnTo>
                  <a:lnTo>
                    <a:pt x="2964561" y="1629473"/>
                  </a:lnTo>
                  <a:lnTo>
                    <a:pt x="2663297" y="1629473"/>
                  </a:lnTo>
                  <a:lnTo>
                    <a:pt x="2663299" y="1629478"/>
                  </a:lnTo>
                  <a:lnTo>
                    <a:pt x="2186859" y="1629478"/>
                  </a:lnTo>
                  <a:lnTo>
                    <a:pt x="2111103" y="1392788"/>
                  </a:lnTo>
                  <a:cubicBezTo>
                    <a:pt x="2030319" y="1419230"/>
                    <a:pt x="1939171" y="1434089"/>
                    <a:pt x="1842422" y="1434089"/>
                  </a:cubicBezTo>
                  <a:cubicBezTo>
                    <a:pt x="1742994" y="1434089"/>
                    <a:pt x="1649395" y="1418544"/>
                    <a:pt x="1567150" y="1390426"/>
                  </a:cubicBezTo>
                  <a:lnTo>
                    <a:pt x="1488536" y="1629478"/>
                  </a:lnTo>
                  <a:lnTo>
                    <a:pt x="1020224" y="1629478"/>
                  </a:lnTo>
                  <a:lnTo>
                    <a:pt x="1071620" y="1492514"/>
                  </a:lnTo>
                  <a:lnTo>
                    <a:pt x="1054050" y="1507592"/>
                  </a:lnTo>
                  <a:cubicBezTo>
                    <a:pt x="937400" y="1601521"/>
                    <a:pt x="791389" y="1653083"/>
                    <a:pt x="610452" y="1656334"/>
                  </a:cubicBezTo>
                  <a:lnTo>
                    <a:pt x="583693" y="1656652"/>
                  </a:lnTo>
                  <a:cubicBezTo>
                    <a:pt x="375845" y="1656652"/>
                    <a:pt x="172137" y="1599273"/>
                    <a:pt x="102" y="1501419"/>
                  </a:cubicBezTo>
                  <a:lnTo>
                    <a:pt x="159310" y="1185151"/>
                  </a:lnTo>
                  <a:cubicBezTo>
                    <a:pt x="331826" y="1287081"/>
                    <a:pt x="440145" y="1309967"/>
                    <a:pt x="586157" y="1306881"/>
                  </a:cubicBezTo>
                  <a:cubicBezTo>
                    <a:pt x="661861" y="1305458"/>
                    <a:pt x="716674" y="1291628"/>
                    <a:pt x="752323" y="1254836"/>
                  </a:cubicBezTo>
                  <a:cubicBezTo>
                    <a:pt x="773850" y="1232167"/>
                    <a:pt x="785204" y="1204265"/>
                    <a:pt x="786258" y="1174356"/>
                  </a:cubicBezTo>
                  <a:cubicBezTo>
                    <a:pt x="787617" y="1092124"/>
                    <a:pt x="670815" y="1053579"/>
                    <a:pt x="527673" y="1009231"/>
                  </a:cubicBezTo>
                  <a:cubicBezTo>
                    <a:pt x="411659" y="973264"/>
                    <a:pt x="280036" y="924370"/>
                    <a:pt x="177115" y="848881"/>
                  </a:cubicBezTo>
                  <a:cubicBezTo>
                    <a:pt x="55233" y="759397"/>
                    <a:pt x="-2781" y="647154"/>
                    <a:pt x="102" y="488988"/>
                  </a:cubicBezTo>
                  <a:cubicBezTo>
                    <a:pt x="1880" y="374015"/>
                    <a:pt x="44451" y="270091"/>
                    <a:pt x="123445" y="188265"/>
                  </a:cubicBezTo>
                  <a:cubicBezTo>
                    <a:pt x="236792" y="71095"/>
                    <a:pt x="419672" y="0"/>
                    <a:pt x="639090" y="0"/>
                  </a:cubicBez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9" name="TextBox 88"/>
          <p:cNvSpPr txBox="1"/>
          <p:nvPr/>
        </p:nvSpPr>
        <p:spPr>
          <a:xfrm>
            <a:off x="13853568" y="952698"/>
            <a:ext cx="5554406" cy="126188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8200" kern="0" dirty="0" smtClean="0">
                <a:solidFill>
                  <a:schemeClr val="tx2"/>
                </a:solidFill>
                <a:ea typeface="Arial Unicode MS" pitchFamily="34" charset="-128"/>
                <a:cs typeface="Arial Unicode MS" pitchFamily="34" charset="-128"/>
              </a:rPr>
              <a:t>2013–2014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15035859" y="5345842"/>
            <a:ext cx="8055090" cy="19082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857250" indent="-857250" fontAlgn="base">
              <a:spcAft>
                <a:spcPct val="0"/>
              </a:spcAft>
              <a:buClr>
                <a:srgbClr val="F0AB00"/>
              </a:buClr>
              <a:buSzPct val="80000"/>
              <a:buFont typeface="Arial" charset="0"/>
              <a:buChar char="•"/>
            </a:pPr>
            <a:r>
              <a:rPr lang="en-US" sz="6200" kern="0" dirty="0" smtClean="0">
                <a:ea typeface="Arial Unicode MS" pitchFamily="34" charset="-128"/>
                <a:cs typeface="Arial Unicode MS" pitchFamily="34" charset="-128"/>
              </a:rPr>
              <a:t>Sales process slowed</a:t>
            </a:r>
          </a:p>
          <a:p>
            <a:pPr marL="857250" indent="-857250" fontAlgn="base">
              <a:spcAft>
                <a:spcPct val="0"/>
              </a:spcAft>
              <a:buClr>
                <a:srgbClr val="F0AB00"/>
              </a:buClr>
              <a:buSzPct val="80000"/>
              <a:buFont typeface="Arial" charset="0"/>
              <a:buChar char="•"/>
            </a:pPr>
            <a:r>
              <a:rPr lang="en-US" sz="6200" kern="0" dirty="0" smtClean="0">
                <a:ea typeface="Arial Unicode MS" pitchFamily="34" charset="-128"/>
                <a:cs typeface="Arial Unicode MS" pitchFamily="34" charset="-128"/>
              </a:rPr>
              <a:t>Growth stalled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26538161" y="952698"/>
            <a:ext cx="2468625" cy="126188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8200" kern="0" dirty="0" smtClean="0">
                <a:solidFill>
                  <a:schemeClr val="tx2"/>
                </a:solidFill>
                <a:ea typeface="Arial Unicode MS" pitchFamily="34" charset="-128"/>
                <a:cs typeface="Arial Unicode MS" pitchFamily="34" charset="-128"/>
              </a:rPr>
              <a:t>2015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26425353" y="2287726"/>
            <a:ext cx="7596631" cy="169277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1000" kern="0" dirty="0" smtClean="0">
                <a:ea typeface="Arial Unicode MS" pitchFamily="34" charset="-128"/>
                <a:cs typeface="Arial Unicode MS" pitchFamily="34" charset="-128"/>
              </a:rPr>
              <a:t>$900 Million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26425353" y="3878393"/>
            <a:ext cx="10472419" cy="169277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1000" kern="0" dirty="0" smtClean="0">
                <a:ea typeface="Arial Unicode MS" pitchFamily="34" charset="-128"/>
                <a:cs typeface="Arial Unicode MS" pitchFamily="34" charset="-128"/>
              </a:rPr>
              <a:t>+51% MGO Value</a:t>
            </a:r>
          </a:p>
        </p:txBody>
      </p:sp>
      <p:grpSp>
        <p:nvGrpSpPr>
          <p:cNvPr id="104" name="Group 103"/>
          <p:cNvGrpSpPr/>
          <p:nvPr/>
        </p:nvGrpSpPr>
        <p:grpSpPr>
          <a:xfrm>
            <a:off x="17176399" y="2705844"/>
            <a:ext cx="3989179" cy="2268464"/>
            <a:chOff x="2033581" y="3746496"/>
            <a:chExt cx="7168858" cy="4076602"/>
          </a:xfrm>
          <a:solidFill>
            <a:schemeClr val="tx1"/>
          </a:solidFill>
        </p:grpSpPr>
        <p:sp>
          <p:nvSpPr>
            <p:cNvPr id="105" name="Freeform 104"/>
            <p:cNvSpPr/>
            <p:nvPr/>
          </p:nvSpPr>
          <p:spPr>
            <a:xfrm>
              <a:off x="8838686" y="7092701"/>
              <a:ext cx="363753" cy="363474"/>
            </a:xfrm>
            <a:custGeom>
              <a:avLst/>
              <a:gdLst>
                <a:gd name="connsiteX0" fmla="*/ 146794 w 363753"/>
                <a:gd name="connsiteY0" fmla="*/ 107306 h 363474"/>
                <a:gd name="connsiteX1" fmla="*/ 146794 w 363753"/>
                <a:gd name="connsiteY1" fmla="*/ 167568 h 363474"/>
                <a:gd name="connsiteX2" fmla="*/ 188069 w 363753"/>
                <a:gd name="connsiteY2" fmla="*/ 167568 h 363474"/>
                <a:gd name="connsiteX3" fmla="*/ 231808 w 363753"/>
                <a:gd name="connsiteY3" fmla="*/ 135932 h 363474"/>
                <a:gd name="connsiteX4" fmla="*/ 188475 w 363753"/>
                <a:gd name="connsiteY4" fmla="*/ 107306 h 363474"/>
                <a:gd name="connsiteX5" fmla="*/ 112123 w 363753"/>
                <a:gd name="connsiteY5" fmla="*/ 78560 h 363474"/>
                <a:gd name="connsiteX6" fmla="*/ 188475 w 363753"/>
                <a:gd name="connsiteY6" fmla="*/ 78560 h 363474"/>
                <a:gd name="connsiteX7" fmla="*/ 266212 w 363753"/>
                <a:gd name="connsiteY7" fmla="*/ 138949 h 363474"/>
                <a:gd name="connsiteX8" fmla="*/ 211043 w 363753"/>
                <a:gd name="connsiteY8" fmla="*/ 194257 h 363474"/>
                <a:gd name="connsiteX9" fmla="*/ 267863 w 363753"/>
                <a:gd name="connsiteY9" fmla="*/ 284783 h 363474"/>
                <a:gd name="connsiteX10" fmla="*/ 228239 w 363753"/>
                <a:gd name="connsiteY10" fmla="*/ 284783 h 363474"/>
                <a:gd name="connsiteX11" fmla="*/ 176652 w 363753"/>
                <a:gd name="connsiteY11" fmla="*/ 196314 h 363474"/>
                <a:gd name="connsiteX12" fmla="*/ 146794 w 363753"/>
                <a:gd name="connsiteY12" fmla="*/ 196314 h 363474"/>
                <a:gd name="connsiteX13" fmla="*/ 146794 w 363753"/>
                <a:gd name="connsiteY13" fmla="*/ 284783 h 363474"/>
                <a:gd name="connsiteX14" fmla="*/ 112123 w 363753"/>
                <a:gd name="connsiteY14" fmla="*/ 284783 h 363474"/>
                <a:gd name="connsiteX15" fmla="*/ 182291 w 363753"/>
                <a:gd name="connsiteY15" fmla="*/ 34532 h 363474"/>
                <a:gd name="connsiteX16" fmla="*/ 34260 w 363753"/>
                <a:gd name="connsiteY16" fmla="*/ 182004 h 363474"/>
                <a:gd name="connsiteX17" fmla="*/ 182291 w 363753"/>
                <a:gd name="connsiteY17" fmla="*/ 329223 h 363474"/>
                <a:gd name="connsiteX18" fmla="*/ 329624 w 363753"/>
                <a:gd name="connsiteY18" fmla="*/ 182004 h 363474"/>
                <a:gd name="connsiteX19" fmla="*/ 182291 w 363753"/>
                <a:gd name="connsiteY19" fmla="*/ 34532 h 363474"/>
                <a:gd name="connsiteX20" fmla="*/ 182296 w 363753"/>
                <a:gd name="connsiteY20" fmla="*/ 0 h 363474"/>
                <a:gd name="connsiteX21" fmla="*/ 363753 w 363753"/>
                <a:gd name="connsiteY21" fmla="*/ 182004 h 363474"/>
                <a:gd name="connsiteX22" fmla="*/ 182296 w 363753"/>
                <a:gd name="connsiteY22" fmla="*/ 363474 h 363474"/>
                <a:gd name="connsiteX23" fmla="*/ 0 w 363753"/>
                <a:gd name="connsiteY23" fmla="*/ 182004 h 363474"/>
                <a:gd name="connsiteX24" fmla="*/ 182296 w 363753"/>
                <a:gd name="connsiteY24" fmla="*/ 0 h 363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63753" h="363474">
                  <a:moveTo>
                    <a:pt x="146794" y="107306"/>
                  </a:moveTo>
                  <a:lnTo>
                    <a:pt x="146794" y="167568"/>
                  </a:lnTo>
                  <a:lnTo>
                    <a:pt x="188069" y="167568"/>
                  </a:lnTo>
                  <a:cubicBezTo>
                    <a:pt x="212148" y="167568"/>
                    <a:pt x="231808" y="164266"/>
                    <a:pt x="231808" y="135932"/>
                  </a:cubicBezTo>
                  <a:cubicBezTo>
                    <a:pt x="231808" y="111434"/>
                    <a:pt x="208567" y="107306"/>
                    <a:pt x="188475" y="107306"/>
                  </a:cubicBezTo>
                  <a:close/>
                  <a:moveTo>
                    <a:pt x="112123" y="78560"/>
                  </a:moveTo>
                  <a:lnTo>
                    <a:pt x="188475" y="78560"/>
                  </a:lnTo>
                  <a:cubicBezTo>
                    <a:pt x="238691" y="78560"/>
                    <a:pt x="266212" y="95603"/>
                    <a:pt x="266212" y="138949"/>
                  </a:cubicBezTo>
                  <a:cubicBezTo>
                    <a:pt x="266212" y="176515"/>
                    <a:pt x="243238" y="191234"/>
                    <a:pt x="211043" y="194257"/>
                  </a:cubicBezTo>
                  <a:lnTo>
                    <a:pt x="267863" y="284783"/>
                  </a:lnTo>
                  <a:lnTo>
                    <a:pt x="228239" y="284783"/>
                  </a:lnTo>
                  <a:lnTo>
                    <a:pt x="176652" y="196314"/>
                  </a:lnTo>
                  <a:lnTo>
                    <a:pt x="146794" y="196314"/>
                  </a:lnTo>
                  <a:lnTo>
                    <a:pt x="146794" y="284783"/>
                  </a:lnTo>
                  <a:lnTo>
                    <a:pt x="112123" y="284783"/>
                  </a:lnTo>
                  <a:close/>
                  <a:moveTo>
                    <a:pt x="182291" y="34532"/>
                  </a:moveTo>
                  <a:cubicBezTo>
                    <a:pt x="100008" y="34532"/>
                    <a:pt x="34260" y="100280"/>
                    <a:pt x="34260" y="182004"/>
                  </a:cubicBezTo>
                  <a:cubicBezTo>
                    <a:pt x="34260" y="263589"/>
                    <a:pt x="100008" y="329223"/>
                    <a:pt x="182291" y="329223"/>
                  </a:cubicBezTo>
                  <a:cubicBezTo>
                    <a:pt x="263597" y="329223"/>
                    <a:pt x="329624" y="263589"/>
                    <a:pt x="329624" y="182004"/>
                  </a:cubicBezTo>
                  <a:cubicBezTo>
                    <a:pt x="329624" y="100280"/>
                    <a:pt x="263597" y="34532"/>
                    <a:pt x="182291" y="34532"/>
                  </a:cubicBezTo>
                  <a:close/>
                  <a:moveTo>
                    <a:pt x="182296" y="0"/>
                  </a:moveTo>
                  <a:cubicBezTo>
                    <a:pt x="282575" y="0"/>
                    <a:pt x="363753" y="81445"/>
                    <a:pt x="363753" y="182004"/>
                  </a:cubicBezTo>
                  <a:cubicBezTo>
                    <a:pt x="363753" y="282296"/>
                    <a:pt x="282575" y="363474"/>
                    <a:pt x="182296" y="363474"/>
                  </a:cubicBezTo>
                  <a:cubicBezTo>
                    <a:pt x="81724" y="363474"/>
                    <a:pt x="0" y="282296"/>
                    <a:pt x="0" y="182004"/>
                  </a:cubicBezTo>
                  <a:cubicBezTo>
                    <a:pt x="0" y="81445"/>
                    <a:pt x="81724" y="0"/>
                    <a:pt x="182296" y="0"/>
                  </a:cubicBezTo>
                  <a:close/>
                </a:path>
              </a:pathLst>
            </a:custGeom>
            <a:grpFill/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829536" y="7136274"/>
              <a:ext cx="931672" cy="686778"/>
            </a:xfrm>
            <a:custGeom>
              <a:avLst/>
              <a:gdLst>
                <a:gd name="connsiteX0" fmla="*/ 465832 w 931672"/>
                <a:gd name="connsiteY0" fmla="*/ 75956 h 686778"/>
                <a:gd name="connsiteX1" fmla="*/ 235391 w 931672"/>
                <a:gd name="connsiteY1" fmla="*/ 465694 h 686778"/>
                <a:gd name="connsiteX2" fmla="*/ 696274 w 931672"/>
                <a:gd name="connsiteY2" fmla="*/ 465694 h 686778"/>
                <a:gd name="connsiteX3" fmla="*/ 408051 w 931672"/>
                <a:gd name="connsiteY3" fmla="*/ 0 h 686778"/>
                <a:gd name="connsiteX4" fmla="*/ 523342 w 931672"/>
                <a:gd name="connsiteY4" fmla="*/ 0 h 686778"/>
                <a:gd name="connsiteX5" fmla="*/ 931672 w 931672"/>
                <a:gd name="connsiteY5" fmla="*/ 686778 h 686778"/>
                <a:gd name="connsiteX6" fmla="*/ 826414 w 931672"/>
                <a:gd name="connsiteY6" fmla="*/ 686778 h 686778"/>
                <a:gd name="connsiteX7" fmla="*/ 740982 w 931672"/>
                <a:gd name="connsiteY7" fmla="*/ 541630 h 686778"/>
                <a:gd name="connsiteX8" fmla="*/ 190678 w 931672"/>
                <a:gd name="connsiteY8" fmla="*/ 541630 h 686778"/>
                <a:gd name="connsiteX9" fmla="*/ 105105 w 931672"/>
                <a:gd name="connsiteY9" fmla="*/ 686778 h 686778"/>
                <a:gd name="connsiteX10" fmla="*/ 0 w 931672"/>
                <a:gd name="connsiteY10" fmla="*/ 686778 h 686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31672" h="686778">
                  <a:moveTo>
                    <a:pt x="465832" y="75956"/>
                  </a:moveTo>
                  <a:lnTo>
                    <a:pt x="235391" y="465694"/>
                  </a:lnTo>
                  <a:lnTo>
                    <a:pt x="696274" y="465694"/>
                  </a:lnTo>
                  <a:close/>
                  <a:moveTo>
                    <a:pt x="408051" y="0"/>
                  </a:moveTo>
                  <a:lnTo>
                    <a:pt x="523342" y="0"/>
                  </a:lnTo>
                  <a:lnTo>
                    <a:pt x="931672" y="686778"/>
                  </a:lnTo>
                  <a:lnTo>
                    <a:pt x="826414" y="686778"/>
                  </a:lnTo>
                  <a:lnTo>
                    <a:pt x="740982" y="541630"/>
                  </a:lnTo>
                  <a:lnTo>
                    <a:pt x="190678" y="541630"/>
                  </a:lnTo>
                  <a:lnTo>
                    <a:pt x="105105" y="686778"/>
                  </a:lnTo>
                  <a:lnTo>
                    <a:pt x="0" y="686778"/>
                  </a:lnTo>
                  <a:close/>
                </a:path>
              </a:pathLst>
            </a:custGeom>
            <a:grpFill/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281718" y="7136285"/>
              <a:ext cx="794918" cy="686778"/>
            </a:xfrm>
            <a:custGeom>
              <a:avLst/>
              <a:gdLst>
                <a:gd name="connsiteX0" fmla="*/ 92594 w 794918"/>
                <a:gd name="connsiteY0" fmla="*/ 371040 h 686778"/>
                <a:gd name="connsiteX1" fmla="*/ 92594 w 794918"/>
                <a:gd name="connsiteY1" fmla="*/ 610549 h 686778"/>
                <a:gd name="connsiteX2" fmla="*/ 584287 w 794918"/>
                <a:gd name="connsiteY2" fmla="*/ 610549 h 686778"/>
                <a:gd name="connsiteX3" fmla="*/ 702054 w 794918"/>
                <a:gd name="connsiteY3" fmla="*/ 518652 h 686778"/>
                <a:gd name="connsiteX4" fmla="*/ 702054 w 794918"/>
                <a:gd name="connsiteY4" fmla="*/ 469402 h 686778"/>
                <a:gd name="connsiteX5" fmla="*/ 570114 w 794918"/>
                <a:gd name="connsiteY5" fmla="*/ 371040 h 686778"/>
                <a:gd name="connsiteX6" fmla="*/ 92592 w 794918"/>
                <a:gd name="connsiteY6" fmla="*/ 75944 h 686778"/>
                <a:gd name="connsiteX7" fmla="*/ 92592 w 794918"/>
                <a:gd name="connsiteY7" fmla="*/ 294968 h 686778"/>
                <a:gd name="connsiteX8" fmla="*/ 572995 w 794918"/>
                <a:gd name="connsiteY8" fmla="*/ 294968 h 686778"/>
                <a:gd name="connsiteX9" fmla="*/ 675636 w 794918"/>
                <a:gd name="connsiteY9" fmla="*/ 210628 h 686778"/>
                <a:gd name="connsiteX10" fmla="*/ 675636 w 794918"/>
                <a:gd name="connsiteY10" fmla="*/ 148169 h 686778"/>
                <a:gd name="connsiteX11" fmla="*/ 577681 w 794918"/>
                <a:gd name="connsiteY11" fmla="*/ 75944 h 686778"/>
                <a:gd name="connsiteX12" fmla="*/ 0 w 794918"/>
                <a:gd name="connsiteY12" fmla="*/ 0 h 686778"/>
                <a:gd name="connsiteX13" fmla="*/ 586207 w 794918"/>
                <a:gd name="connsiteY13" fmla="*/ 0 h 686778"/>
                <a:gd name="connsiteX14" fmla="*/ 768629 w 794918"/>
                <a:gd name="connsiteY14" fmla="*/ 152844 h 686778"/>
                <a:gd name="connsiteX15" fmla="*/ 768629 w 794918"/>
                <a:gd name="connsiteY15" fmla="*/ 211582 h 686778"/>
                <a:gd name="connsiteX16" fmla="*/ 657339 w 794918"/>
                <a:gd name="connsiteY16" fmla="*/ 319722 h 686778"/>
                <a:gd name="connsiteX17" fmla="*/ 657339 w 794918"/>
                <a:gd name="connsiteY17" fmla="*/ 323304 h 686778"/>
                <a:gd name="connsiteX18" fmla="*/ 794918 w 794918"/>
                <a:gd name="connsiteY18" fmla="*/ 458953 h 686778"/>
                <a:gd name="connsiteX19" fmla="*/ 794918 w 794918"/>
                <a:gd name="connsiteY19" fmla="*/ 540537 h 686778"/>
                <a:gd name="connsiteX20" fmla="*/ 595706 w 794918"/>
                <a:gd name="connsiteY20" fmla="*/ 686778 h 686778"/>
                <a:gd name="connsiteX21" fmla="*/ 0 w 794918"/>
                <a:gd name="connsiteY21" fmla="*/ 686778 h 686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94918" h="686778">
                  <a:moveTo>
                    <a:pt x="92594" y="371040"/>
                  </a:moveTo>
                  <a:lnTo>
                    <a:pt x="92594" y="610549"/>
                  </a:lnTo>
                  <a:lnTo>
                    <a:pt x="584287" y="610549"/>
                  </a:lnTo>
                  <a:cubicBezTo>
                    <a:pt x="670685" y="610549"/>
                    <a:pt x="702054" y="579333"/>
                    <a:pt x="702054" y="518652"/>
                  </a:cubicBezTo>
                  <a:lnTo>
                    <a:pt x="702054" y="469402"/>
                  </a:lnTo>
                  <a:cubicBezTo>
                    <a:pt x="702054" y="384388"/>
                    <a:pt x="654721" y="371040"/>
                    <a:pt x="570114" y="371040"/>
                  </a:cubicBezTo>
                  <a:close/>
                  <a:moveTo>
                    <a:pt x="92592" y="75944"/>
                  </a:moveTo>
                  <a:lnTo>
                    <a:pt x="92592" y="294968"/>
                  </a:lnTo>
                  <a:lnTo>
                    <a:pt x="572995" y="294968"/>
                  </a:lnTo>
                  <a:cubicBezTo>
                    <a:pt x="623490" y="294968"/>
                    <a:pt x="675636" y="278865"/>
                    <a:pt x="675636" y="210628"/>
                  </a:cubicBezTo>
                  <a:lnTo>
                    <a:pt x="675636" y="148169"/>
                  </a:lnTo>
                  <a:cubicBezTo>
                    <a:pt x="675636" y="85431"/>
                    <a:pt x="606015" y="75944"/>
                    <a:pt x="577681" y="75944"/>
                  </a:cubicBezTo>
                  <a:close/>
                  <a:moveTo>
                    <a:pt x="0" y="0"/>
                  </a:moveTo>
                  <a:lnTo>
                    <a:pt x="586207" y="0"/>
                  </a:lnTo>
                  <a:cubicBezTo>
                    <a:pt x="728612" y="0"/>
                    <a:pt x="768629" y="74016"/>
                    <a:pt x="768629" y="152844"/>
                  </a:cubicBezTo>
                  <a:lnTo>
                    <a:pt x="768629" y="211582"/>
                  </a:lnTo>
                  <a:cubicBezTo>
                    <a:pt x="768629" y="260845"/>
                    <a:pt x="740842" y="311061"/>
                    <a:pt x="657339" y="319722"/>
                  </a:cubicBezTo>
                  <a:lnTo>
                    <a:pt x="657339" y="323304"/>
                  </a:lnTo>
                  <a:cubicBezTo>
                    <a:pt x="730529" y="327279"/>
                    <a:pt x="794918" y="354673"/>
                    <a:pt x="794918" y="458953"/>
                  </a:cubicBezTo>
                  <a:lnTo>
                    <a:pt x="794918" y="540537"/>
                  </a:lnTo>
                  <a:cubicBezTo>
                    <a:pt x="794918" y="636143"/>
                    <a:pt x="709752" y="686778"/>
                    <a:pt x="595706" y="686778"/>
                  </a:cubicBezTo>
                  <a:lnTo>
                    <a:pt x="0" y="686778"/>
                  </a:lnTo>
                  <a:close/>
                </a:path>
              </a:pathLst>
            </a:custGeom>
            <a:grpFill/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8" name="Freeform 3"/>
            <p:cNvSpPr/>
            <p:nvPr/>
          </p:nvSpPr>
          <p:spPr>
            <a:xfrm>
              <a:off x="5339144" y="7136320"/>
              <a:ext cx="92862" cy="686778"/>
            </a:xfrm>
            <a:custGeom>
              <a:avLst/>
              <a:gdLst>
                <a:gd name="connsiteX0" fmla="*/ 0 w 92862"/>
                <a:gd name="connsiteY0" fmla="*/ 686778 h 686778"/>
                <a:gd name="connsiteX1" fmla="*/ 92862 w 92862"/>
                <a:gd name="connsiteY1" fmla="*/ 686778 h 686778"/>
                <a:gd name="connsiteX2" fmla="*/ 92862 w 92862"/>
                <a:gd name="connsiteY2" fmla="*/ 0 h 686778"/>
                <a:gd name="connsiteX3" fmla="*/ 0 w 92862"/>
                <a:gd name="connsiteY3" fmla="*/ 0 h 68677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92862" h="686778">
                  <a:moveTo>
                    <a:pt x="0" y="686778"/>
                  </a:moveTo>
                  <a:lnTo>
                    <a:pt x="92862" y="686778"/>
                  </a:lnTo>
                  <a:lnTo>
                    <a:pt x="928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729439" y="7136198"/>
              <a:ext cx="778954" cy="686778"/>
            </a:xfrm>
            <a:custGeom>
              <a:avLst/>
              <a:gdLst>
                <a:gd name="connsiteX0" fmla="*/ 92875 w 778954"/>
                <a:gd name="connsiteY0" fmla="*/ 75952 h 686778"/>
                <a:gd name="connsiteX1" fmla="*/ 92875 w 778954"/>
                <a:gd name="connsiteY1" fmla="*/ 339401 h 686778"/>
                <a:gd name="connsiteX2" fmla="*/ 538886 w 778954"/>
                <a:gd name="connsiteY2" fmla="*/ 339401 h 686778"/>
                <a:gd name="connsiteX3" fmla="*/ 686092 w 778954"/>
                <a:gd name="connsiteY3" fmla="*/ 240074 h 686778"/>
                <a:gd name="connsiteX4" fmla="*/ 686092 w 778954"/>
                <a:gd name="connsiteY4" fmla="*/ 177615 h 686778"/>
                <a:gd name="connsiteX5" fmla="*/ 516191 w 778954"/>
                <a:gd name="connsiteY5" fmla="*/ 75952 h 686778"/>
                <a:gd name="connsiteX6" fmla="*/ 0 w 778954"/>
                <a:gd name="connsiteY6" fmla="*/ 0 h 686778"/>
                <a:gd name="connsiteX7" fmla="*/ 549618 w 778954"/>
                <a:gd name="connsiteY7" fmla="*/ 0 h 686778"/>
                <a:gd name="connsiteX8" fmla="*/ 778954 w 778954"/>
                <a:gd name="connsiteY8" fmla="*/ 194678 h 686778"/>
                <a:gd name="connsiteX9" fmla="*/ 778954 w 778954"/>
                <a:gd name="connsiteY9" fmla="*/ 250393 h 686778"/>
                <a:gd name="connsiteX10" fmla="*/ 652945 w 778954"/>
                <a:gd name="connsiteY10" fmla="*/ 380543 h 686778"/>
                <a:gd name="connsiteX11" fmla="*/ 652945 w 778954"/>
                <a:gd name="connsiteY11" fmla="*/ 382321 h 686778"/>
                <a:gd name="connsiteX12" fmla="*/ 770560 w 778954"/>
                <a:gd name="connsiteY12" fmla="*/ 511238 h 686778"/>
                <a:gd name="connsiteX13" fmla="*/ 770560 w 778954"/>
                <a:gd name="connsiteY13" fmla="*/ 686778 h 686778"/>
                <a:gd name="connsiteX14" fmla="*/ 683197 w 778954"/>
                <a:gd name="connsiteY14" fmla="*/ 686778 h 686778"/>
                <a:gd name="connsiteX15" fmla="*/ 683197 w 778954"/>
                <a:gd name="connsiteY15" fmla="*/ 535864 h 686778"/>
                <a:gd name="connsiteX16" fmla="*/ 546722 w 778954"/>
                <a:gd name="connsiteY16" fmla="*/ 415341 h 686778"/>
                <a:gd name="connsiteX17" fmla="*/ 92875 w 778954"/>
                <a:gd name="connsiteY17" fmla="*/ 415341 h 686778"/>
                <a:gd name="connsiteX18" fmla="*/ 92875 w 778954"/>
                <a:gd name="connsiteY18" fmla="*/ 686778 h 686778"/>
                <a:gd name="connsiteX19" fmla="*/ 0 w 778954"/>
                <a:gd name="connsiteY19" fmla="*/ 686778 h 686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78954" h="686778">
                  <a:moveTo>
                    <a:pt x="92875" y="75952"/>
                  </a:moveTo>
                  <a:lnTo>
                    <a:pt x="92875" y="339401"/>
                  </a:lnTo>
                  <a:lnTo>
                    <a:pt x="538886" y="339401"/>
                  </a:lnTo>
                  <a:cubicBezTo>
                    <a:pt x="642480" y="339401"/>
                    <a:pt x="686092" y="312032"/>
                    <a:pt x="686092" y="240074"/>
                  </a:cubicBezTo>
                  <a:lnTo>
                    <a:pt x="686092" y="177615"/>
                  </a:lnTo>
                  <a:cubicBezTo>
                    <a:pt x="686092" y="100704"/>
                    <a:pt x="652945" y="75952"/>
                    <a:pt x="516191" y="75952"/>
                  </a:cubicBezTo>
                  <a:close/>
                  <a:moveTo>
                    <a:pt x="0" y="0"/>
                  </a:moveTo>
                  <a:lnTo>
                    <a:pt x="549618" y="0"/>
                  </a:lnTo>
                  <a:cubicBezTo>
                    <a:pt x="747725" y="0"/>
                    <a:pt x="778954" y="65634"/>
                    <a:pt x="778954" y="194678"/>
                  </a:cubicBezTo>
                  <a:lnTo>
                    <a:pt x="778954" y="250393"/>
                  </a:lnTo>
                  <a:cubicBezTo>
                    <a:pt x="778954" y="347243"/>
                    <a:pt x="724205" y="374066"/>
                    <a:pt x="652945" y="380543"/>
                  </a:cubicBezTo>
                  <a:lnTo>
                    <a:pt x="652945" y="382321"/>
                  </a:lnTo>
                  <a:cubicBezTo>
                    <a:pt x="747725" y="399250"/>
                    <a:pt x="770560" y="448780"/>
                    <a:pt x="770560" y="511238"/>
                  </a:cubicBezTo>
                  <a:lnTo>
                    <a:pt x="770560" y="686778"/>
                  </a:lnTo>
                  <a:lnTo>
                    <a:pt x="683197" y="686778"/>
                  </a:lnTo>
                  <a:lnTo>
                    <a:pt x="683197" y="535864"/>
                  </a:lnTo>
                  <a:cubicBezTo>
                    <a:pt x="683197" y="428815"/>
                    <a:pt x="631063" y="415341"/>
                    <a:pt x="546722" y="415341"/>
                  </a:cubicBezTo>
                  <a:lnTo>
                    <a:pt x="92875" y="415341"/>
                  </a:lnTo>
                  <a:lnTo>
                    <a:pt x="92875" y="686778"/>
                  </a:lnTo>
                  <a:lnTo>
                    <a:pt x="0" y="686778"/>
                  </a:lnTo>
                  <a:close/>
                </a:path>
              </a:pathLst>
            </a:custGeom>
            <a:grpFill/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033581" y="7136274"/>
              <a:ext cx="931659" cy="686778"/>
            </a:xfrm>
            <a:custGeom>
              <a:avLst/>
              <a:gdLst>
                <a:gd name="connsiteX0" fmla="*/ 465963 w 931659"/>
                <a:gd name="connsiteY0" fmla="*/ 75956 h 686778"/>
                <a:gd name="connsiteX1" fmla="*/ 235242 w 931659"/>
                <a:gd name="connsiteY1" fmla="*/ 465694 h 686778"/>
                <a:gd name="connsiteX2" fmla="*/ 696404 w 931659"/>
                <a:gd name="connsiteY2" fmla="*/ 465694 h 686778"/>
                <a:gd name="connsiteX3" fmla="*/ 408051 w 931659"/>
                <a:gd name="connsiteY3" fmla="*/ 0 h 686778"/>
                <a:gd name="connsiteX4" fmla="*/ 523748 w 931659"/>
                <a:gd name="connsiteY4" fmla="*/ 0 h 686778"/>
                <a:gd name="connsiteX5" fmla="*/ 931659 w 931659"/>
                <a:gd name="connsiteY5" fmla="*/ 686778 h 686778"/>
                <a:gd name="connsiteX6" fmla="*/ 826414 w 931659"/>
                <a:gd name="connsiteY6" fmla="*/ 686778 h 686778"/>
                <a:gd name="connsiteX7" fmla="*/ 741261 w 931659"/>
                <a:gd name="connsiteY7" fmla="*/ 541630 h 686778"/>
                <a:gd name="connsiteX8" fmla="*/ 190398 w 931659"/>
                <a:gd name="connsiteY8" fmla="*/ 541630 h 686778"/>
                <a:gd name="connsiteX9" fmla="*/ 105245 w 931659"/>
                <a:gd name="connsiteY9" fmla="*/ 686778 h 686778"/>
                <a:gd name="connsiteX10" fmla="*/ 0 w 931659"/>
                <a:gd name="connsiteY10" fmla="*/ 686778 h 686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31659" h="686778">
                  <a:moveTo>
                    <a:pt x="465963" y="75956"/>
                  </a:moveTo>
                  <a:lnTo>
                    <a:pt x="235242" y="465694"/>
                  </a:lnTo>
                  <a:lnTo>
                    <a:pt x="696404" y="465694"/>
                  </a:lnTo>
                  <a:close/>
                  <a:moveTo>
                    <a:pt x="408051" y="0"/>
                  </a:moveTo>
                  <a:lnTo>
                    <a:pt x="523748" y="0"/>
                  </a:lnTo>
                  <a:lnTo>
                    <a:pt x="931659" y="686778"/>
                  </a:lnTo>
                  <a:lnTo>
                    <a:pt x="826414" y="686778"/>
                  </a:lnTo>
                  <a:lnTo>
                    <a:pt x="741261" y="541630"/>
                  </a:lnTo>
                  <a:lnTo>
                    <a:pt x="190398" y="541630"/>
                  </a:lnTo>
                  <a:lnTo>
                    <a:pt x="105245" y="686778"/>
                  </a:lnTo>
                  <a:lnTo>
                    <a:pt x="0" y="686778"/>
                  </a:lnTo>
                  <a:close/>
                </a:path>
              </a:pathLst>
            </a:custGeom>
            <a:grpFill/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971800" y="3746496"/>
              <a:ext cx="5290045" cy="2394233"/>
            </a:xfrm>
            <a:custGeom>
              <a:avLst/>
              <a:gdLst>
                <a:gd name="connsiteX0" fmla="*/ 2644851 w 5290045"/>
                <a:gd name="connsiteY0" fmla="*/ 1664514 h 2394233"/>
                <a:gd name="connsiteX1" fmla="*/ 2644978 w 5290045"/>
                <a:gd name="connsiteY1" fmla="*/ 1664524 h 2394233"/>
                <a:gd name="connsiteX2" fmla="*/ 2645014 w 5290045"/>
                <a:gd name="connsiteY2" fmla="*/ 2344405 h 2394233"/>
                <a:gd name="connsiteX3" fmla="*/ 2644887 w 5290045"/>
                <a:gd name="connsiteY3" fmla="*/ 2344542 h 2394233"/>
                <a:gd name="connsiteX4" fmla="*/ 3296361 w 5290045"/>
                <a:gd name="connsiteY4" fmla="*/ 1023977 h 2394233"/>
                <a:gd name="connsiteX5" fmla="*/ 2807132 w 5290045"/>
                <a:gd name="connsiteY5" fmla="*/ 1215353 h 2394233"/>
                <a:gd name="connsiteX6" fmla="*/ 3295117 w 5290045"/>
                <a:gd name="connsiteY6" fmla="*/ 1701128 h 2394233"/>
                <a:gd name="connsiteX7" fmla="*/ 3903206 w 5290045"/>
                <a:gd name="connsiteY7" fmla="*/ 1282752 h 2394233"/>
                <a:gd name="connsiteX8" fmla="*/ 3296361 w 5290045"/>
                <a:gd name="connsiteY8" fmla="*/ 1023977 h 2394233"/>
                <a:gd name="connsiteX9" fmla="*/ 1980445 w 5290045"/>
                <a:gd name="connsiteY9" fmla="*/ 1023977 h 2394233"/>
                <a:gd name="connsiteX10" fmla="*/ 1373322 w 5290045"/>
                <a:gd name="connsiteY10" fmla="*/ 1282752 h 2394233"/>
                <a:gd name="connsiteX11" fmla="*/ 1981411 w 5290045"/>
                <a:gd name="connsiteY11" fmla="*/ 1701128 h 2394233"/>
                <a:gd name="connsiteX12" fmla="*/ 2469522 w 5290045"/>
                <a:gd name="connsiteY12" fmla="*/ 1215353 h 2394233"/>
                <a:gd name="connsiteX13" fmla="*/ 1980445 w 5290045"/>
                <a:gd name="connsiteY13" fmla="*/ 1023977 h 2394233"/>
                <a:gd name="connsiteX14" fmla="*/ 2644783 w 5290045"/>
                <a:gd name="connsiteY14" fmla="*/ 388454 h 2394233"/>
                <a:gd name="connsiteX15" fmla="*/ 2644910 w 5290045"/>
                <a:gd name="connsiteY15" fmla="*/ 388466 h 2394233"/>
                <a:gd name="connsiteX16" fmla="*/ 2644945 w 5290045"/>
                <a:gd name="connsiteY16" fmla="*/ 1056631 h 2394233"/>
                <a:gd name="connsiteX17" fmla="*/ 2644818 w 5290045"/>
                <a:gd name="connsiteY17" fmla="*/ 1056740 h 2394233"/>
                <a:gd name="connsiteX18" fmla="*/ 2644762 w 5290045"/>
                <a:gd name="connsiteY18" fmla="*/ 4 h 2394233"/>
                <a:gd name="connsiteX19" fmla="*/ 2644783 w 5290045"/>
                <a:gd name="connsiteY19" fmla="*/ 388454 h 2394233"/>
                <a:gd name="connsiteX20" fmla="*/ 2638195 w 5290045"/>
                <a:gd name="connsiteY20" fmla="*/ 387825 h 2394233"/>
                <a:gd name="connsiteX21" fmla="*/ 2035059 w 5290045"/>
                <a:gd name="connsiteY21" fmla="*/ 644543 h 2394233"/>
                <a:gd name="connsiteX22" fmla="*/ 2636683 w 5290045"/>
                <a:gd name="connsiteY22" fmla="*/ 1061128 h 2394233"/>
                <a:gd name="connsiteX23" fmla="*/ 2638195 w 5290045"/>
                <a:gd name="connsiteY23" fmla="*/ 1059744 h 2394233"/>
                <a:gd name="connsiteX24" fmla="*/ 2639706 w 5290045"/>
                <a:gd name="connsiteY24" fmla="*/ 1061128 h 2394233"/>
                <a:gd name="connsiteX25" fmla="*/ 2644818 w 5290045"/>
                <a:gd name="connsiteY25" fmla="*/ 1056740 h 2394233"/>
                <a:gd name="connsiteX26" fmla="*/ 2644851 w 5290045"/>
                <a:gd name="connsiteY26" fmla="*/ 1664514 h 2394233"/>
                <a:gd name="connsiteX27" fmla="*/ 2638199 w 5290045"/>
                <a:gd name="connsiteY27" fmla="*/ 1663972 h 2394233"/>
                <a:gd name="connsiteX28" fmla="*/ 2147598 w 5290045"/>
                <a:gd name="connsiteY28" fmla="*/ 1854383 h 2394233"/>
                <a:gd name="connsiteX29" fmla="*/ 2638199 w 5290045"/>
                <a:gd name="connsiteY29" fmla="*/ 2351309 h 2394233"/>
                <a:gd name="connsiteX30" fmla="*/ 2638199 w 5290045"/>
                <a:gd name="connsiteY30" fmla="*/ 2351169 h 2394233"/>
                <a:gd name="connsiteX31" fmla="*/ 2638605 w 5290045"/>
                <a:gd name="connsiteY31" fmla="*/ 2351309 h 2394233"/>
                <a:gd name="connsiteX32" fmla="*/ 2644887 w 5290045"/>
                <a:gd name="connsiteY32" fmla="*/ 2344542 h 2394233"/>
                <a:gd name="connsiteX33" fmla="*/ 2644889 w 5290045"/>
                <a:gd name="connsiteY33" fmla="*/ 2393611 h 2394233"/>
                <a:gd name="connsiteX34" fmla="*/ 2635263 w 5290045"/>
                <a:gd name="connsiteY34" fmla="*/ 2391338 h 2394233"/>
                <a:gd name="connsiteX35" fmla="*/ 1987563 w 5290045"/>
                <a:gd name="connsiteY35" fmla="*/ 1953709 h 2394233"/>
                <a:gd name="connsiteX36" fmla="*/ 1341095 w 5290045"/>
                <a:gd name="connsiteY36" fmla="*/ 2390652 h 2394233"/>
                <a:gd name="connsiteX37" fmla="*/ 1340955 w 5290045"/>
                <a:gd name="connsiteY37" fmla="*/ 2390931 h 2394233"/>
                <a:gd name="connsiteX38" fmla="*/ 1330782 w 5290045"/>
                <a:gd name="connsiteY38" fmla="*/ 2394233 h 2394233"/>
                <a:gd name="connsiteX39" fmla="*/ 1313586 w 5290045"/>
                <a:gd name="connsiteY39" fmla="*/ 2376758 h 2394233"/>
                <a:gd name="connsiteX40" fmla="*/ 1320038 w 5290045"/>
                <a:gd name="connsiteY40" fmla="*/ 2363411 h 2394233"/>
                <a:gd name="connsiteX41" fmla="*/ 1820824 w 5290045"/>
                <a:gd name="connsiteY41" fmla="*/ 1855347 h 2394233"/>
                <a:gd name="connsiteX42" fmla="*/ 1331874 w 5290045"/>
                <a:gd name="connsiteY42" fmla="*/ 1663971 h 2394233"/>
                <a:gd name="connsiteX43" fmla="*/ 27381 w 5290045"/>
                <a:gd name="connsiteY43" fmla="*/ 2390652 h 2394233"/>
                <a:gd name="connsiteX44" fmla="*/ 27241 w 5290045"/>
                <a:gd name="connsiteY44" fmla="*/ 2390931 h 2394233"/>
                <a:gd name="connsiteX45" fmla="*/ 17348 w 5290045"/>
                <a:gd name="connsiteY45" fmla="*/ 2394233 h 2394233"/>
                <a:gd name="connsiteX46" fmla="*/ 0 w 5290045"/>
                <a:gd name="connsiteY46" fmla="*/ 2376758 h 2394233"/>
                <a:gd name="connsiteX47" fmla="*/ 6337 w 5290045"/>
                <a:gd name="connsiteY47" fmla="*/ 2363411 h 2394233"/>
                <a:gd name="connsiteX48" fmla="*/ 2644762 w 5290045"/>
                <a:gd name="connsiteY48" fmla="*/ 4 h 2394233"/>
                <a:gd name="connsiteX49" fmla="*/ 2644889 w 5290045"/>
                <a:gd name="connsiteY49" fmla="*/ 0 h 2394233"/>
                <a:gd name="connsiteX50" fmla="*/ 5283441 w 5290045"/>
                <a:gd name="connsiteY50" fmla="*/ 2363407 h 2394233"/>
                <a:gd name="connsiteX51" fmla="*/ 5290045 w 5290045"/>
                <a:gd name="connsiteY51" fmla="*/ 2376754 h 2394233"/>
                <a:gd name="connsiteX52" fmla="*/ 5272583 w 5290045"/>
                <a:gd name="connsiteY52" fmla="*/ 2394229 h 2394233"/>
                <a:gd name="connsiteX53" fmla="*/ 5262677 w 5290045"/>
                <a:gd name="connsiteY53" fmla="*/ 2390927 h 2394233"/>
                <a:gd name="connsiteX54" fmla="*/ 5262537 w 5290045"/>
                <a:gd name="connsiteY54" fmla="*/ 2390661 h 2394233"/>
                <a:gd name="connsiteX55" fmla="*/ 3958044 w 5290045"/>
                <a:gd name="connsiteY55" fmla="*/ 1663979 h 2394233"/>
                <a:gd name="connsiteX56" fmla="*/ 3469094 w 5290045"/>
                <a:gd name="connsiteY56" fmla="*/ 1855343 h 2394233"/>
                <a:gd name="connsiteX57" fmla="*/ 3969880 w 5290045"/>
                <a:gd name="connsiteY57" fmla="*/ 2363407 h 2394233"/>
                <a:gd name="connsiteX58" fmla="*/ 3976344 w 5290045"/>
                <a:gd name="connsiteY58" fmla="*/ 2376754 h 2394233"/>
                <a:gd name="connsiteX59" fmla="*/ 3959009 w 5290045"/>
                <a:gd name="connsiteY59" fmla="*/ 2394229 h 2394233"/>
                <a:gd name="connsiteX60" fmla="*/ 3949103 w 5290045"/>
                <a:gd name="connsiteY60" fmla="*/ 2390927 h 2394233"/>
                <a:gd name="connsiteX61" fmla="*/ 3948836 w 5290045"/>
                <a:gd name="connsiteY61" fmla="*/ 2390661 h 2394233"/>
                <a:gd name="connsiteX62" fmla="*/ 3302355 w 5290045"/>
                <a:gd name="connsiteY62" fmla="*/ 1953717 h 2394233"/>
                <a:gd name="connsiteX63" fmla="*/ 2654795 w 5290045"/>
                <a:gd name="connsiteY63" fmla="*/ 2391334 h 2394233"/>
                <a:gd name="connsiteX64" fmla="*/ 2645016 w 5290045"/>
                <a:gd name="connsiteY64" fmla="*/ 2393607 h 2394233"/>
                <a:gd name="connsiteX65" fmla="*/ 2645014 w 5290045"/>
                <a:gd name="connsiteY65" fmla="*/ 2344405 h 2394233"/>
                <a:gd name="connsiteX66" fmla="*/ 2664449 w 5290045"/>
                <a:gd name="connsiteY66" fmla="*/ 2323465 h 2394233"/>
                <a:gd name="connsiteX67" fmla="*/ 3128927 w 5290045"/>
                <a:gd name="connsiteY67" fmla="*/ 1854383 h 2394233"/>
                <a:gd name="connsiteX68" fmla="*/ 2685319 w 5290045"/>
                <a:gd name="connsiteY68" fmla="*/ 1667811 h 2394233"/>
                <a:gd name="connsiteX69" fmla="*/ 2644978 w 5290045"/>
                <a:gd name="connsiteY69" fmla="*/ 1664524 h 2394233"/>
                <a:gd name="connsiteX70" fmla="*/ 2644945 w 5290045"/>
                <a:gd name="connsiteY70" fmla="*/ 1056631 h 2394233"/>
                <a:gd name="connsiteX71" fmla="*/ 2807405 w 5290045"/>
                <a:gd name="connsiteY71" fmla="*/ 917179 h 2394233"/>
                <a:gd name="connsiteX72" fmla="*/ 3241597 w 5290045"/>
                <a:gd name="connsiteY72" fmla="*/ 644543 h 2394233"/>
                <a:gd name="connsiteX73" fmla="*/ 2695131 w 5290045"/>
                <a:gd name="connsiteY73" fmla="*/ 393257 h 2394233"/>
                <a:gd name="connsiteX74" fmla="*/ 2644910 w 5290045"/>
                <a:gd name="connsiteY74" fmla="*/ 388466 h 2394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5290045" h="2394233">
                  <a:moveTo>
                    <a:pt x="2644851" y="1664514"/>
                  </a:moveTo>
                  <a:lnTo>
                    <a:pt x="2644978" y="1664524"/>
                  </a:lnTo>
                  <a:lnTo>
                    <a:pt x="2645014" y="2344405"/>
                  </a:lnTo>
                  <a:lnTo>
                    <a:pt x="2644887" y="2344542"/>
                  </a:lnTo>
                  <a:close/>
                  <a:moveTo>
                    <a:pt x="3296361" y="1023977"/>
                  </a:moveTo>
                  <a:cubicBezTo>
                    <a:pt x="3183547" y="1023977"/>
                    <a:pt x="3000705" y="1106108"/>
                    <a:pt x="2807132" y="1215353"/>
                  </a:cubicBezTo>
                  <a:cubicBezTo>
                    <a:pt x="2996032" y="1394474"/>
                    <a:pt x="3279572" y="1687222"/>
                    <a:pt x="3295117" y="1701128"/>
                  </a:cubicBezTo>
                  <a:cubicBezTo>
                    <a:pt x="3522117" y="1498068"/>
                    <a:pt x="3755581" y="1318388"/>
                    <a:pt x="3903206" y="1282752"/>
                  </a:cubicBezTo>
                  <a:cubicBezTo>
                    <a:pt x="3670973" y="1141325"/>
                    <a:pt x="3437789" y="1023977"/>
                    <a:pt x="3296361" y="1023977"/>
                  </a:cubicBezTo>
                  <a:close/>
                  <a:moveTo>
                    <a:pt x="1980445" y="1023977"/>
                  </a:moveTo>
                  <a:cubicBezTo>
                    <a:pt x="1839018" y="1023977"/>
                    <a:pt x="1605694" y="1141325"/>
                    <a:pt x="1373322" y="1282752"/>
                  </a:cubicBezTo>
                  <a:cubicBezTo>
                    <a:pt x="1521074" y="1318388"/>
                    <a:pt x="1754271" y="1498068"/>
                    <a:pt x="1981411" y="1701128"/>
                  </a:cubicBezTo>
                  <a:cubicBezTo>
                    <a:pt x="1996955" y="1687222"/>
                    <a:pt x="2280775" y="1394474"/>
                    <a:pt x="2469522" y="1215353"/>
                  </a:cubicBezTo>
                  <a:cubicBezTo>
                    <a:pt x="2275822" y="1106108"/>
                    <a:pt x="2092980" y="1023977"/>
                    <a:pt x="1980445" y="1023977"/>
                  </a:cubicBezTo>
                  <a:close/>
                  <a:moveTo>
                    <a:pt x="2644783" y="388454"/>
                  </a:moveTo>
                  <a:lnTo>
                    <a:pt x="2644910" y="388466"/>
                  </a:lnTo>
                  <a:lnTo>
                    <a:pt x="2644945" y="1056631"/>
                  </a:lnTo>
                  <a:lnTo>
                    <a:pt x="2644818" y="1056740"/>
                  </a:lnTo>
                  <a:close/>
                  <a:moveTo>
                    <a:pt x="2644762" y="4"/>
                  </a:moveTo>
                  <a:lnTo>
                    <a:pt x="2644783" y="388454"/>
                  </a:lnTo>
                  <a:lnTo>
                    <a:pt x="2638195" y="387825"/>
                  </a:lnTo>
                  <a:cubicBezTo>
                    <a:pt x="2497593" y="388371"/>
                    <a:pt x="2266059" y="504221"/>
                    <a:pt x="2035059" y="644543"/>
                  </a:cubicBezTo>
                  <a:cubicBezTo>
                    <a:pt x="2183230" y="683887"/>
                    <a:pt x="2413125" y="861090"/>
                    <a:pt x="2636683" y="1061128"/>
                  </a:cubicBezTo>
                  <a:cubicBezTo>
                    <a:pt x="2637229" y="1060849"/>
                    <a:pt x="2637776" y="1060430"/>
                    <a:pt x="2638195" y="1059744"/>
                  </a:cubicBezTo>
                  <a:cubicBezTo>
                    <a:pt x="2638880" y="1060430"/>
                    <a:pt x="2639439" y="1060849"/>
                    <a:pt x="2639706" y="1061128"/>
                  </a:cubicBezTo>
                  <a:lnTo>
                    <a:pt x="2644818" y="1056740"/>
                  </a:lnTo>
                  <a:lnTo>
                    <a:pt x="2644851" y="1664514"/>
                  </a:lnTo>
                  <a:lnTo>
                    <a:pt x="2638199" y="1663972"/>
                  </a:lnTo>
                  <a:cubicBezTo>
                    <a:pt x="2520432" y="1664391"/>
                    <a:pt x="2339241" y="1745557"/>
                    <a:pt x="2147598" y="1854383"/>
                  </a:cubicBezTo>
                  <a:cubicBezTo>
                    <a:pt x="2385063" y="2079452"/>
                    <a:pt x="2587437" y="2296546"/>
                    <a:pt x="2638199" y="2351309"/>
                  </a:cubicBezTo>
                  <a:lnTo>
                    <a:pt x="2638199" y="2351169"/>
                  </a:lnTo>
                  <a:cubicBezTo>
                    <a:pt x="2638466" y="2351169"/>
                    <a:pt x="2638605" y="2351309"/>
                    <a:pt x="2638605" y="2351309"/>
                  </a:cubicBezTo>
                  <a:lnTo>
                    <a:pt x="2644887" y="2344542"/>
                  </a:lnTo>
                  <a:lnTo>
                    <a:pt x="2644889" y="2393611"/>
                  </a:lnTo>
                  <a:cubicBezTo>
                    <a:pt x="2639085" y="2393611"/>
                    <a:pt x="2635263" y="2391338"/>
                    <a:pt x="2635263" y="2391338"/>
                  </a:cubicBezTo>
                  <a:cubicBezTo>
                    <a:pt x="2586558" y="2359982"/>
                    <a:pt x="2294496" y="2142596"/>
                    <a:pt x="1987563" y="1953709"/>
                  </a:cubicBezTo>
                  <a:cubicBezTo>
                    <a:pt x="1707464" y="2128435"/>
                    <a:pt x="1437805" y="2328600"/>
                    <a:pt x="1341095" y="2390652"/>
                  </a:cubicBezTo>
                  <a:lnTo>
                    <a:pt x="1340955" y="2390931"/>
                  </a:lnTo>
                  <a:cubicBezTo>
                    <a:pt x="1337932" y="2392862"/>
                    <a:pt x="1334630" y="2394233"/>
                    <a:pt x="1330782" y="2394233"/>
                  </a:cubicBezTo>
                  <a:cubicBezTo>
                    <a:pt x="1321283" y="2394233"/>
                    <a:pt x="1313586" y="2386245"/>
                    <a:pt x="1313586" y="2376758"/>
                  </a:cubicBezTo>
                  <a:cubicBezTo>
                    <a:pt x="1313586" y="2371246"/>
                    <a:pt x="1316050" y="2366852"/>
                    <a:pt x="1320038" y="2363411"/>
                  </a:cubicBezTo>
                  <a:cubicBezTo>
                    <a:pt x="1341920" y="2339750"/>
                    <a:pt x="1560805" y="2102426"/>
                    <a:pt x="1820824" y="1855347"/>
                  </a:cubicBezTo>
                  <a:cubicBezTo>
                    <a:pt x="1627391" y="1746254"/>
                    <a:pt x="1444549" y="1663971"/>
                    <a:pt x="1331874" y="1663971"/>
                  </a:cubicBezTo>
                  <a:cubicBezTo>
                    <a:pt x="1009256" y="1663971"/>
                    <a:pt x="210350" y="2273571"/>
                    <a:pt x="27381" y="2390652"/>
                  </a:cubicBezTo>
                  <a:cubicBezTo>
                    <a:pt x="27381" y="2390931"/>
                    <a:pt x="27241" y="2390931"/>
                    <a:pt x="27241" y="2390931"/>
                  </a:cubicBezTo>
                  <a:cubicBezTo>
                    <a:pt x="24219" y="2392862"/>
                    <a:pt x="21057" y="2394233"/>
                    <a:pt x="17348" y="2394233"/>
                  </a:cubicBezTo>
                  <a:cubicBezTo>
                    <a:pt x="7569" y="2394233"/>
                    <a:pt x="0" y="2386245"/>
                    <a:pt x="0" y="2376758"/>
                  </a:cubicBezTo>
                  <a:cubicBezTo>
                    <a:pt x="0" y="2371246"/>
                    <a:pt x="2629" y="2366852"/>
                    <a:pt x="6337" y="2363411"/>
                  </a:cubicBezTo>
                  <a:cubicBezTo>
                    <a:pt x="1146569" y="1206961"/>
                    <a:pt x="2279637" y="4"/>
                    <a:pt x="2644762" y="4"/>
                  </a:cubicBezTo>
                  <a:close/>
                  <a:moveTo>
                    <a:pt x="2644889" y="0"/>
                  </a:moveTo>
                  <a:cubicBezTo>
                    <a:pt x="3010293" y="0"/>
                    <a:pt x="4143222" y="1206957"/>
                    <a:pt x="5283441" y="2363407"/>
                  </a:cubicBezTo>
                  <a:cubicBezTo>
                    <a:pt x="5287581" y="2366861"/>
                    <a:pt x="5290045" y="2371255"/>
                    <a:pt x="5290045" y="2376754"/>
                  </a:cubicBezTo>
                  <a:cubicBezTo>
                    <a:pt x="5290045" y="2386241"/>
                    <a:pt x="5282209" y="2394229"/>
                    <a:pt x="5272583" y="2394229"/>
                  </a:cubicBezTo>
                  <a:cubicBezTo>
                    <a:pt x="5268861" y="2394229"/>
                    <a:pt x="5265559" y="2392858"/>
                    <a:pt x="5262677" y="2390927"/>
                  </a:cubicBezTo>
                  <a:cubicBezTo>
                    <a:pt x="5262677" y="2390927"/>
                    <a:pt x="5262537" y="2390927"/>
                    <a:pt x="5262537" y="2390661"/>
                  </a:cubicBezTo>
                  <a:cubicBezTo>
                    <a:pt x="5079568" y="2273579"/>
                    <a:pt x="4280928" y="1663979"/>
                    <a:pt x="3958044" y="1663979"/>
                  </a:cubicBezTo>
                  <a:cubicBezTo>
                    <a:pt x="3845229" y="1663979"/>
                    <a:pt x="3662400" y="1746250"/>
                    <a:pt x="3469094" y="1855343"/>
                  </a:cubicBezTo>
                  <a:cubicBezTo>
                    <a:pt x="3729126" y="2102434"/>
                    <a:pt x="3947998" y="2339746"/>
                    <a:pt x="3969880" y="2363407"/>
                  </a:cubicBezTo>
                  <a:cubicBezTo>
                    <a:pt x="3973868" y="2366861"/>
                    <a:pt x="3976344" y="2371255"/>
                    <a:pt x="3976344" y="2376754"/>
                  </a:cubicBezTo>
                  <a:cubicBezTo>
                    <a:pt x="3976344" y="2386241"/>
                    <a:pt x="3968496" y="2394229"/>
                    <a:pt x="3959009" y="2394229"/>
                  </a:cubicBezTo>
                  <a:cubicBezTo>
                    <a:pt x="3955161" y="2394229"/>
                    <a:pt x="3951859" y="2392858"/>
                    <a:pt x="3949103" y="2390927"/>
                  </a:cubicBezTo>
                  <a:cubicBezTo>
                    <a:pt x="3948963" y="2390927"/>
                    <a:pt x="3948836" y="2390927"/>
                    <a:pt x="3948836" y="2390661"/>
                  </a:cubicBezTo>
                  <a:cubicBezTo>
                    <a:pt x="3852100" y="2328608"/>
                    <a:pt x="3582466" y="2128444"/>
                    <a:pt x="3302355" y="1953717"/>
                  </a:cubicBezTo>
                  <a:cubicBezTo>
                    <a:pt x="2995434" y="2142604"/>
                    <a:pt x="2703360" y="2359978"/>
                    <a:pt x="2654795" y="2391334"/>
                  </a:cubicBezTo>
                  <a:cubicBezTo>
                    <a:pt x="2654795" y="2391334"/>
                    <a:pt x="2650820" y="2393607"/>
                    <a:pt x="2645016" y="2393607"/>
                  </a:cubicBezTo>
                  <a:lnTo>
                    <a:pt x="2645014" y="2344405"/>
                  </a:lnTo>
                  <a:lnTo>
                    <a:pt x="2664449" y="2323465"/>
                  </a:lnTo>
                  <a:cubicBezTo>
                    <a:pt x="2740332" y="2242148"/>
                    <a:pt x="2921512" y="2051319"/>
                    <a:pt x="3128927" y="1854383"/>
                  </a:cubicBezTo>
                  <a:cubicBezTo>
                    <a:pt x="2961362" y="1759161"/>
                    <a:pt x="2801692" y="1685115"/>
                    <a:pt x="2685319" y="1667811"/>
                  </a:cubicBezTo>
                  <a:lnTo>
                    <a:pt x="2644978" y="1664524"/>
                  </a:lnTo>
                  <a:lnTo>
                    <a:pt x="2644945" y="1056631"/>
                  </a:lnTo>
                  <a:lnTo>
                    <a:pt x="2807405" y="917179"/>
                  </a:lnTo>
                  <a:cubicBezTo>
                    <a:pt x="2973457" y="781105"/>
                    <a:pt x="3130469" y="674051"/>
                    <a:pt x="3241597" y="644543"/>
                  </a:cubicBezTo>
                  <a:cubicBezTo>
                    <a:pt x="3039361" y="521762"/>
                    <a:pt x="2837027" y="417716"/>
                    <a:pt x="2695131" y="393257"/>
                  </a:cubicBezTo>
                  <a:lnTo>
                    <a:pt x="2644910" y="388466"/>
                  </a:lnTo>
                  <a:close/>
                </a:path>
              </a:pathLst>
            </a:custGeom>
            <a:solidFill>
              <a:srgbClr val="ED1A21"/>
            </a:solidFill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39115207" y="952698"/>
            <a:ext cx="6997108" cy="126188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8200" kern="0" dirty="0">
                <a:solidFill>
                  <a:schemeClr val="tx2"/>
                </a:solidFill>
                <a:ea typeface="Arial Unicode MS" pitchFamily="34" charset="-128"/>
                <a:cs typeface="Arial Unicode MS" pitchFamily="34" charset="-128"/>
              </a:rPr>
              <a:t>2017 &amp; Beyond</a:t>
            </a:r>
            <a:endParaRPr lang="en-US" sz="8200" kern="0" dirty="0" smtClean="0">
              <a:solidFill>
                <a:schemeClr val="tx2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9002399" y="2287726"/>
            <a:ext cx="6580328" cy="169277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1000" kern="0" dirty="0" smtClean="0">
                <a:latin typeface="+mj-lt"/>
                <a:ea typeface="Arial Unicode MS" pitchFamily="34" charset="-128"/>
                <a:cs typeface="Arial Unicode MS" pitchFamily="34" charset="-128"/>
              </a:rPr>
              <a:t>$1+ Billion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9002399" y="3878393"/>
            <a:ext cx="9271769" cy="169277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1000" kern="0" dirty="0" smtClean="0">
                <a:ea typeface="Arial Unicode MS" pitchFamily="34" charset="-128"/>
                <a:cs typeface="Arial Unicode MS" pitchFamily="34" charset="-128"/>
              </a:rPr>
              <a:t>27-30% Growth</a:t>
            </a:r>
          </a:p>
        </p:txBody>
      </p:sp>
      <p:sp>
        <p:nvSpPr>
          <p:cNvPr id="3" name="Rectangle 2"/>
          <p:cNvSpPr/>
          <p:nvPr/>
        </p:nvSpPr>
        <p:spPr bwMode="gray">
          <a:xfrm>
            <a:off x="0" y="-2190"/>
            <a:ext cx="12541811" cy="10060589"/>
          </a:xfrm>
          <a:prstGeom prst="rect">
            <a:avLst/>
          </a:prstGeom>
          <a:solidFill>
            <a:schemeClr val="bg1">
              <a:alpha val="40000"/>
            </a:schemeClr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0" name="Rectangle 29"/>
          <p:cNvSpPr/>
          <p:nvPr/>
        </p:nvSpPr>
        <p:spPr bwMode="gray">
          <a:xfrm>
            <a:off x="12541811" y="-2190"/>
            <a:ext cx="12607018" cy="10060589"/>
          </a:xfrm>
          <a:prstGeom prst="rect">
            <a:avLst/>
          </a:prstGeom>
          <a:solidFill>
            <a:schemeClr val="bg1">
              <a:alpha val="40000"/>
            </a:schemeClr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1" name="Rectangle 30"/>
          <p:cNvSpPr/>
          <p:nvPr/>
        </p:nvSpPr>
        <p:spPr bwMode="gray">
          <a:xfrm>
            <a:off x="25148830" y="-2190"/>
            <a:ext cx="12541811" cy="10060589"/>
          </a:xfrm>
          <a:prstGeom prst="rect">
            <a:avLst/>
          </a:prstGeom>
          <a:solidFill>
            <a:schemeClr val="bg1">
              <a:alpha val="40000"/>
            </a:schemeClr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>
            <a:off x="12494324" y="0"/>
            <a:ext cx="0" cy="100584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>
            <a:off x="25118856" y="0"/>
            <a:ext cx="0" cy="100584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37690641" y="0"/>
            <a:ext cx="0" cy="100584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5961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89" grpId="0"/>
      <p:bldP spid="90" grpId="0" uiExpand="1" build="p"/>
      <p:bldP spid="91" grpId="0"/>
      <p:bldP spid="92" grpId="0"/>
      <p:bldP spid="94" grpId="0"/>
      <p:bldP spid="35" grpId="0"/>
      <p:bldP spid="36" grpId="0"/>
      <p:bldP spid="37" grpId="0"/>
      <p:bldP spid="3" grpId="0" animBg="1"/>
      <p:bldP spid="30" grpId="0" animBg="1"/>
      <p:bldP spid="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6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kern="0" dirty="0">
                <a:ea typeface="Arial Unicode MS" pitchFamily="34" charset="-128"/>
                <a:cs typeface="Arial Unicode MS" pitchFamily="34" charset="-128"/>
              </a:rPr>
              <a:t>The Renovation Plan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3872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 bwMode="gray">
          <a:xfrm>
            <a:off x="0" y="0"/>
            <a:ext cx="50292000" cy="10058400"/>
          </a:xfrm>
          <a:prstGeom prst="rect">
            <a:avLst/>
          </a:prstGeom>
          <a:solidFill>
            <a:schemeClr val="bg1">
              <a:alpha val="57000"/>
            </a:schemeClr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939"/>
          <a:stretch/>
        </p:blipFill>
        <p:spPr>
          <a:xfrm>
            <a:off x="0" y="2910797"/>
            <a:ext cx="50292000" cy="714760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90080" y="1371600"/>
            <a:ext cx="5578175" cy="11088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The Crew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1" name="Picture 16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74" t="11867" r="11666" b="18143"/>
          <a:stretch/>
        </p:blipFill>
        <p:spPr>
          <a:xfrm>
            <a:off x="17868853" y="-1"/>
            <a:ext cx="4361688" cy="4368155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17854459" y="4690378"/>
            <a:ext cx="4322595" cy="124649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fontAlgn="base">
              <a:lnSpc>
                <a:spcPct val="90000"/>
              </a:lnSpc>
              <a:buClr>
                <a:srgbClr val="F0AB00"/>
              </a:buClr>
              <a:buSzPct val="80000"/>
            </a:pPr>
            <a:r>
              <a:rPr lang="en-US" sz="4800" kern="0" dirty="0">
                <a:ea typeface="Arial Unicode MS" pitchFamily="34" charset="-128"/>
                <a:cs typeface="Arial Unicode MS" pitchFamily="34" charset="-128"/>
              </a:rPr>
              <a:t>Alicia </a:t>
            </a:r>
            <a:r>
              <a:rPr lang="en-US" sz="4800" kern="0" dirty="0" smtClean="0">
                <a:ea typeface="Arial Unicode MS" pitchFamily="34" charset="-128"/>
                <a:cs typeface="Arial Unicode MS" pitchFamily="34" charset="-128"/>
              </a:rPr>
              <a:t>Tillman </a:t>
            </a:r>
          </a:p>
          <a:p>
            <a:pPr algn="ctr" fontAlgn="base">
              <a:lnSpc>
                <a:spcPct val="90000"/>
              </a:lnSpc>
              <a:buClr>
                <a:srgbClr val="F0AB00"/>
              </a:buClr>
              <a:buSzPct val="80000"/>
            </a:pPr>
            <a:r>
              <a:rPr lang="en-US" sz="4000" kern="0" dirty="0" err="1" smtClean="0">
                <a:ea typeface="Arial Unicode MS" pitchFamily="34" charset="-128"/>
                <a:cs typeface="Arial Unicode MS" pitchFamily="34" charset="-128"/>
              </a:rPr>
              <a:t>Ariba</a:t>
            </a:r>
            <a:endParaRPr lang="en-US" sz="4000" kern="0" dirty="0"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51" t="13151" r="26798" b="37573"/>
          <a:stretch/>
        </p:blipFill>
        <p:spPr>
          <a:xfrm>
            <a:off x="23014529" y="0"/>
            <a:ext cx="4360750" cy="4360750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22826074" y="4690378"/>
            <a:ext cx="4852054" cy="121879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fontAlgn="base">
              <a:lnSpc>
                <a:spcPct val="90000"/>
              </a:lnSpc>
              <a:buClr>
                <a:srgbClr val="F0AB00"/>
              </a:buClr>
              <a:buSzPct val="80000"/>
            </a:pPr>
            <a:r>
              <a:rPr lang="en-US" sz="4800" kern="0" dirty="0" smtClean="0">
                <a:ea typeface="Arial Unicode MS" pitchFamily="34" charset="-128"/>
                <a:cs typeface="Arial Unicode MS" pitchFamily="34" charset="-128"/>
              </a:rPr>
              <a:t>Gretchen </a:t>
            </a:r>
            <a:r>
              <a:rPr lang="en-US" sz="4800" kern="0" dirty="0" err="1" smtClean="0">
                <a:ea typeface="Arial Unicode MS" pitchFamily="34" charset="-128"/>
                <a:cs typeface="Arial Unicode MS" pitchFamily="34" charset="-128"/>
              </a:rPr>
              <a:t>Eischen</a:t>
            </a:r>
            <a:r>
              <a:rPr lang="en-US" sz="4800" kern="0" dirty="0" smtClean="0"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 algn="ctr" fontAlgn="base">
              <a:lnSpc>
                <a:spcPct val="90000"/>
              </a:lnSpc>
              <a:buClr>
                <a:srgbClr val="F0AB00"/>
              </a:buClr>
              <a:buSzPct val="80000"/>
            </a:pPr>
            <a:r>
              <a:rPr lang="en-US" sz="4000" kern="0" dirty="0" err="1" smtClean="0">
                <a:ea typeface="Arial Unicode MS" pitchFamily="34" charset="-128"/>
                <a:cs typeface="Arial Unicode MS" pitchFamily="34" charset="-128"/>
              </a:rPr>
              <a:t>Ariba</a:t>
            </a:r>
            <a:endParaRPr lang="en-US" sz="4000" kern="0" dirty="0"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5" r="10510" b="6765"/>
          <a:stretch/>
        </p:blipFill>
        <p:spPr>
          <a:xfrm>
            <a:off x="28159267" y="0"/>
            <a:ext cx="4360752" cy="4360752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28159268" y="4690378"/>
            <a:ext cx="4360751" cy="121879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fontAlgn="base">
              <a:lnSpc>
                <a:spcPct val="90000"/>
              </a:lnSpc>
              <a:buClr>
                <a:srgbClr val="F0AB00"/>
              </a:buClr>
              <a:buSzPct val="80000"/>
            </a:pPr>
            <a:r>
              <a:rPr lang="en-US" sz="4800" kern="0" dirty="0">
                <a:ea typeface="Arial Unicode MS" pitchFamily="34" charset="-128"/>
                <a:cs typeface="Arial Unicode MS" pitchFamily="34" charset="-128"/>
              </a:rPr>
              <a:t>Stuart </a:t>
            </a:r>
            <a:r>
              <a:rPr lang="en-US" sz="4800" kern="0" dirty="0" err="1" smtClean="0">
                <a:ea typeface="Arial Unicode MS" pitchFamily="34" charset="-128"/>
                <a:cs typeface="Arial Unicode MS" pitchFamily="34" charset="-128"/>
              </a:rPr>
              <a:t>Roesel</a:t>
            </a:r>
            <a:endParaRPr lang="en-US" sz="4800" kern="0" dirty="0">
              <a:ea typeface="Arial Unicode MS" pitchFamily="34" charset="-128"/>
              <a:cs typeface="Arial Unicode MS" pitchFamily="34" charset="-128"/>
            </a:endParaRPr>
          </a:p>
          <a:p>
            <a:pPr algn="ctr" fontAlgn="base">
              <a:lnSpc>
                <a:spcPct val="90000"/>
              </a:lnSpc>
              <a:buClr>
                <a:srgbClr val="F0AB00"/>
              </a:buClr>
              <a:buSzPct val="80000"/>
            </a:pPr>
            <a:r>
              <a:rPr lang="en-US" sz="4000" kern="0" dirty="0" err="1" smtClean="0">
                <a:ea typeface="Arial Unicode MS" pitchFamily="34" charset="-128"/>
                <a:cs typeface="Arial Unicode MS" pitchFamily="34" charset="-128"/>
              </a:rPr>
              <a:t>Ariba</a:t>
            </a:r>
            <a:endParaRPr lang="en-US" sz="4000" kern="0" dirty="0"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62360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2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"/>
                            </p:stCondLst>
                            <p:childTnLst>
                              <p:par>
                                <p:cTn id="2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969"/>
          <a:stretch/>
        </p:blipFill>
        <p:spPr>
          <a:xfrm>
            <a:off x="0" y="0"/>
            <a:ext cx="12588240" cy="10058400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-30017" y="1371600"/>
            <a:ext cx="12618257" cy="1329595"/>
          </a:xfrm>
        </p:spPr>
        <p:txBody>
          <a:bodyPr wrap="square" anchor="t" anchorCtr="0"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Jack’s DIY Tip #1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939472" y="1371600"/>
            <a:ext cx="24288288" cy="60016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10000"/>
              </a:lnSpc>
              <a:spcAft>
                <a:spcPts val="3600"/>
              </a:spcAft>
              <a:buClr>
                <a:srgbClr val="F0AB00"/>
              </a:buClr>
              <a:buSzPct val="80000"/>
            </a:pPr>
            <a:r>
              <a:rPr lang="en-US" sz="7200" dirty="0">
                <a:solidFill>
                  <a:schemeClr val="bg1"/>
                </a:solidFill>
                <a:ea typeface="HGｺﾞｼｯｸM" charset="0"/>
                <a:cs typeface="Times New Roman" charset="0"/>
              </a:rPr>
              <a:t>Executive sponsorship—especially a culture of </a:t>
            </a:r>
            <a:r>
              <a:rPr lang="en-US" sz="7200" dirty="0" smtClean="0">
                <a:solidFill>
                  <a:schemeClr val="bg1"/>
                </a:solidFill>
                <a:ea typeface="HGｺﾞｼｯｸM" charset="0"/>
                <a:cs typeface="Times New Roman" charset="0"/>
              </a:rPr>
              <a:t/>
            </a:r>
            <a:br>
              <a:rPr lang="en-US" sz="7200" dirty="0" smtClean="0">
                <a:solidFill>
                  <a:schemeClr val="bg1"/>
                </a:solidFill>
                <a:ea typeface="HGｺﾞｼｯｸM" charset="0"/>
                <a:cs typeface="Times New Roman" charset="0"/>
              </a:rPr>
            </a:br>
            <a:r>
              <a:rPr lang="en-US" sz="7200" dirty="0" smtClean="0">
                <a:solidFill>
                  <a:schemeClr val="bg1"/>
                </a:solidFill>
                <a:ea typeface="HGｺﾞｼｯｸM" charset="0"/>
                <a:cs typeface="Times New Roman" charset="0"/>
              </a:rPr>
              <a:t>‘</a:t>
            </a:r>
            <a:r>
              <a:rPr lang="en-US" sz="7200" dirty="0">
                <a:solidFill>
                  <a:schemeClr val="bg1"/>
                </a:solidFill>
                <a:ea typeface="HGｺﾞｼｯｸM" charset="0"/>
                <a:cs typeface="Times New Roman" charset="0"/>
              </a:rPr>
              <a:t>improvement and collaboration’ vs. ‘compliance and bureaucracy’—is what makes everyone an agent of change. </a:t>
            </a:r>
            <a:r>
              <a:rPr lang="en-US" sz="7200" dirty="0" smtClean="0">
                <a:solidFill>
                  <a:schemeClr val="bg1"/>
                </a:solidFill>
                <a:ea typeface="HGｺﾞｼｯｸM" charset="0"/>
                <a:cs typeface="Times New Roman" charset="0"/>
              </a:rPr>
              <a:t/>
            </a:r>
            <a:br>
              <a:rPr lang="en-US" sz="7200" dirty="0" smtClean="0">
                <a:solidFill>
                  <a:schemeClr val="bg1"/>
                </a:solidFill>
                <a:ea typeface="HGｺﾞｼｯｸM" charset="0"/>
                <a:cs typeface="Times New Roman" charset="0"/>
              </a:rPr>
            </a:br>
            <a:r>
              <a:rPr lang="en-US" sz="7200" dirty="0" smtClean="0">
                <a:solidFill>
                  <a:schemeClr val="accent4"/>
                </a:solidFill>
                <a:latin typeface="+mj-lt"/>
                <a:ea typeface="HGｺﾞｼｯｸM" charset="0"/>
                <a:cs typeface="Times New Roman" charset="0"/>
              </a:rPr>
              <a:t>This </a:t>
            </a:r>
            <a:r>
              <a:rPr lang="en-US" sz="7200" dirty="0">
                <a:solidFill>
                  <a:schemeClr val="accent4"/>
                </a:solidFill>
                <a:latin typeface="+mj-lt"/>
                <a:ea typeface="HGｺﾞｼｯｸM" charset="0"/>
                <a:cs typeface="Times New Roman" charset="0"/>
              </a:rPr>
              <a:t>is what empowers our people </a:t>
            </a:r>
            <a:r>
              <a:rPr lang="en-US" sz="7200" dirty="0" smtClean="0">
                <a:solidFill>
                  <a:schemeClr val="accent4"/>
                </a:solidFill>
                <a:latin typeface="+mj-lt"/>
                <a:ea typeface="HGｺﾞｼｯｸM" charset="0"/>
                <a:cs typeface="Times New Roman" charset="0"/>
              </a:rPr>
              <a:t>and </a:t>
            </a:r>
            <a:r>
              <a:rPr lang="en-US" sz="7200" dirty="0">
                <a:solidFill>
                  <a:schemeClr val="accent4"/>
                </a:solidFill>
                <a:latin typeface="+mj-lt"/>
                <a:ea typeface="HGｺﾞｼｯｸM" charset="0"/>
                <a:cs typeface="Times New Roman" charset="0"/>
              </a:rPr>
              <a:t>engages </a:t>
            </a:r>
            <a:r>
              <a:rPr lang="en-US" sz="7200" dirty="0" smtClean="0">
                <a:solidFill>
                  <a:schemeClr val="accent4"/>
                </a:solidFill>
                <a:latin typeface="+mj-lt"/>
                <a:ea typeface="HGｺﾞｼｯｸM" charset="0"/>
                <a:cs typeface="Times New Roman" charset="0"/>
              </a:rPr>
              <a:t/>
            </a:r>
            <a:br>
              <a:rPr lang="en-US" sz="7200" dirty="0" smtClean="0">
                <a:solidFill>
                  <a:schemeClr val="accent4"/>
                </a:solidFill>
                <a:latin typeface="+mj-lt"/>
                <a:ea typeface="HGｺﾞｼｯｸM" charset="0"/>
                <a:cs typeface="Times New Roman" charset="0"/>
              </a:rPr>
            </a:br>
            <a:r>
              <a:rPr lang="en-US" sz="7200" dirty="0" smtClean="0">
                <a:solidFill>
                  <a:schemeClr val="accent4"/>
                </a:solidFill>
                <a:latin typeface="+mj-lt"/>
                <a:ea typeface="HGｺﾞｼｯｸM" charset="0"/>
                <a:cs typeface="Times New Roman" charset="0"/>
              </a:rPr>
              <a:t>our </a:t>
            </a:r>
            <a:r>
              <a:rPr lang="en-US" sz="7200" dirty="0">
                <a:solidFill>
                  <a:schemeClr val="accent4"/>
                </a:solidFill>
                <a:latin typeface="+mj-lt"/>
                <a:ea typeface="HGｺﾞｼｯｸM" charset="0"/>
                <a:cs typeface="Times New Roman" charset="0"/>
              </a:rPr>
              <a:t>full team</a:t>
            </a:r>
            <a:r>
              <a:rPr lang="en-US" sz="7200" dirty="0" smtClean="0">
                <a:solidFill>
                  <a:schemeClr val="accent4"/>
                </a:solidFill>
                <a:latin typeface="+mj-lt"/>
                <a:ea typeface="HGｺﾞｼｯｸM" charset="0"/>
                <a:cs typeface="Times New Roman" charset="0"/>
              </a:rPr>
              <a:t>.</a:t>
            </a:r>
            <a:endParaRPr lang="en-US" sz="7200" dirty="0">
              <a:solidFill>
                <a:schemeClr val="accent4"/>
              </a:solidFill>
              <a:latin typeface="+mj-lt"/>
              <a:ea typeface="HGｺﾞｼｯｸM" charset="0"/>
              <a:cs typeface="Times New Roman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085"/>
          <a:stretch/>
        </p:blipFill>
        <p:spPr>
          <a:xfrm>
            <a:off x="3100913" y="3809191"/>
            <a:ext cx="5015484" cy="6249210"/>
          </a:xfrm>
          <a:prstGeom prst="rect">
            <a:avLst/>
          </a:prstGeom>
          <a:effectLst>
            <a:outerShdw blurRad="393700" dist="3302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9" name="Straight Connector 8"/>
          <p:cNvCxnSpPr/>
          <p:nvPr/>
        </p:nvCxnSpPr>
        <p:spPr>
          <a:xfrm>
            <a:off x="12615135" y="0"/>
            <a:ext cx="0" cy="100584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8352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" r="-427"/>
          <a:stretch/>
        </p:blipFill>
        <p:spPr>
          <a:xfrm>
            <a:off x="0" y="0"/>
            <a:ext cx="50507155" cy="10058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63" r="1"/>
          <a:stretch/>
        </p:blipFill>
        <p:spPr>
          <a:xfrm>
            <a:off x="31062706" y="0"/>
            <a:ext cx="19229294" cy="100584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337"/>
          <a:stretch/>
        </p:blipFill>
        <p:spPr>
          <a:xfrm>
            <a:off x="-1" y="0"/>
            <a:ext cx="19444447" cy="10058400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20253804" y="1371600"/>
            <a:ext cx="9999546" cy="3117272"/>
          </a:xfrm>
          <a:prstGeom prst="rect">
            <a:avLst/>
          </a:prstGeom>
        </p:spPr>
        <p:txBody>
          <a:bodyPr/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>
                <a:solidFill>
                  <a:schemeClr val="tx1"/>
                </a:solidFill>
              </a:rPr>
              <a:t>Demand-to-Cash-to-Loyalty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2261550" y="1615440"/>
            <a:ext cx="12360325" cy="380411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40080" indent="-640080" algn="r">
              <a:spcAft>
                <a:spcPts val="3600"/>
              </a:spcAft>
              <a:buFont typeface="Arial" charset="0"/>
              <a:buChar char="•"/>
            </a:pPr>
            <a:r>
              <a:rPr lang="en-US" sz="5200" dirty="0">
                <a:solidFill>
                  <a:schemeClr val="tx1"/>
                </a:solidFill>
                <a:latin typeface="+mn-lt"/>
              </a:rPr>
              <a:t>Alignment across our </a:t>
            </a:r>
            <a:r>
              <a:rPr lang="en-US" sz="5200" dirty="0" smtClean="0">
                <a:solidFill>
                  <a:schemeClr val="tx1"/>
                </a:solidFill>
                <a:latin typeface="+mn-lt"/>
              </a:rPr>
              <a:t>team </a:t>
            </a:r>
            <a:r>
              <a:rPr lang="en-US" sz="5200" dirty="0">
                <a:solidFill>
                  <a:schemeClr val="tx1"/>
                </a:solidFill>
                <a:latin typeface="+mn-lt"/>
              </a:rPr>
              <a:t>and with SAP</a:t>
            </a:r>
          </a:p>
          <a:p>
            <a:pPr marL="640080" indent="-640080" algn="r">
              <a:spcAft>
                <a:spcPts val="3600"/>
              </a:spcAft>
              <a:buFont typeface="Arial" charset="0"/>
              <a:buChar char="•"/>
            </a:pPr>
            <a:r>
              <a:rPr lang="en-US" sz="5200" dirty="0">
                <a:solidFill>
                  <a:schemeClr val="tx1"/>
                </a:solidFill>
                <a:latin typeface="+mn-lt"/>
              </a:rPr>
              <a:t>Alignment with our sales organization</a:t>
            </a:r>
          </a:p>
          <a:p>
            <a:pPr marL="640080" indent="-640080" algn="r">
              <a:spcAft>
                <a:spcPts val="3600"/>
              </a:spcAft>
              <a:buFont typeface="Arial" charset="0"/>
              <a:buChar char="•"/>
            </a:pPr>
            <a:r>
              <a:rPr lang="en-US" sz="5200" dirty="0">
                <a:solidFill>
                  <a:schemeClr val="tx1"/>
                </a:solidFill>
                <a:latin typeface="+mn-lt"/>
              </a:rPr>
              <a:t>Alignment across </a:t>
            </a:r>
            <a:r>
              <a:rPr lang="en-US" sz="5200" dirty="0" smtClean="0">
                <a:solidFill>
                  <a:schemeClr val="tx1"/>
                </a:solidFill>
                <a:latin typeface="+mn-lt"/>
              </a:rPr>
              <a:t>processes</a:t>
            </a:r>
            <a:r>
              <a:rPr lang="en-US" sz="5200" dirty="0">
                <a:solidFill>
                  <a:schemeClr val="tx1"/>
                </a:solidFill>
                <a:latin typeface="+mn-lt"/>
              </a:rPr>
              <a:t>, platforms and every form of measurement </a:t>
            </a: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35705888" y="1615440"/>
            <a:ext cx="8687745" cy="30839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40080" indent="-640080">
              <a:spcAft>
                <a:spcPts val="3600"/>
              </a:spcAft>
              <a:buFont typeface="Arial" charset="0"/>
              <a:buChar char="•"/>
            </a:pPr>
            <a:r>
              <a:rPr lang="en-US" sz="5200" dirty="0">
                <a:solidFill>
                  <a:schemeClr val="tx1"/>
                </a:solidFill>
              </a:rPr>
              <a:t>Think big</a:t>
            </a:r>
          </a:p>
          <a:p>
            <a:pPr marL="640080" indent="-640080">
              <a:spcAft>
                <a:spcPts val="3600"/>
              </a:spcAft>
              <a:buFont typeface="Arial" charset="0"/>
              <a:buChar char="•"/>
            </a:pPr>
            <a:r>
              <a:rPr lang="en-US" sz="5200" dirty="0">
                <a:solidFill>
                  <a:schemeClr val="tx1"/>
                </a:solidFill>
              </a:rPr>
              <a:t>Start small </a:t>
            </a:r>
          </a:p>
          <a:p>
            <a:pPr marL="640080" indent="-640080">
              <a:spcAft>
                <a:spcPts val="3600"/>
              </a:spcAft>
              <a:buFont typeface="Arial" charset="0"/>
              <a:buChar char="•"/>
            </a:pPr>
            <a:r>
              <a:rPr lang="en-US" sz="5200" dirty="0">
                <a:solidFill>
                  <a:schemeClr val="tx1"/>
                </a:solidFill>
              </a:rPr>
              <a:t>Deliver early, quick wins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31062706" y="0"/>
            <a:ext cx="0" cy="100584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19444448" y="0"/>
            <a:ext cx="0" cy="100584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>
            <a:off x="32787363" y="1807573"/>
            <a:ext cx="1706104" cy="2681299"/>
            <a:chOff x="28891739" y="6282124"/>
            <a:chExt cx="2646934" cy="4159899"/>
          </a:xfrm>
        </p:grpSpPr>
        <p:sp>
          <p:nvSpPr>
            <p:cNvPr id="17" name="Freeform 3"/>
            <p:cNvSpPr/>
            <p:nvPr/>
          </p:nvSpPr>
          <p:spPr>
            <a:xfrm>
              <a:off x="28891739" y="6282124"/>
              <a:ext cx="2646934" cy="2994724"/>
            </a:xfrm>
            <a:custGeom>
              <a:avLst/>
              <a:gdLst>
                <a:gd name="connsiteX0" fmla="*/ 694715 w 2646934"/>
                <a:gd name="connsiteY0" fmla="*/ 2994724 h 2994724"/>
                <a:gd name="connsiteX1" fmla="*/ 1952028 w 2646934"/>
                <a:gd name="connsiteY1" fmla="*/ 2994724 h 2994724"/>
                <a:gd name="connsiteX2" fmla="*/ 2378075 w 2646934"/>
                <a:gd name="connsiteY2" fmla="*/ 2114537 h 2994724"/>
                <a:gd name="connsiteX3" fmla="*/ 2646934 w 2646934"/>
                <a:gd name="connsiteY3" fmla="*/ 1323200 h 2994724"/>
                <a:gd name="connsiteX4" fmla="*/ 1323721 w 2646934"/>
                <a:gd name="connsiteY4" fmla="*/ 0 h 2994724"/>
                <a:gd name="connsiteX5" fmla="*/ 0 w 2646934"/>
                <a:gd name="connsiteY5" fmla="*/ 1323200 h 2994724"/>
                <a:gd name="connsiteX6" fmla="*/ 271132 w 2646934"/>
                <a:gd name="connsiteY6" fmla="*/ 2117369 h 2994724"/>
                <a:gd name="connsiteX7" fmla="*/ 694715 w 2646934"/>
                <a:gd name="connsiteY7" fmla="*/ 2994724 h 299472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</a:cxnLst>
              <a:rect l="l" t="t" r="r" b="b"/>
              <a:pathLst>
                <a:path w="2646934" h="2994724">
                  <a:moveTo>
                    <a:pt x="694715" y="2994724"/>
                  </a:moveTo>
                  <a:lnTo>
                    <a:pt x="1952028" y="2994724"/>
                  </a:lnTo>
                  <a:cubicBezTo>
                    <a:pt x="1959089" y="2833116"/>
                    <a:pt x="2009966" y="2550833"/>
                    <a:pt x="2378075" y="2114537"/>
                  </a:cubicBezTo>
                  <a:cubicBezTo>
                    <a:pt x="2553132" y="1882775"/>
                    <a:pt x="2646934" y="1607934"/>
                    <a:pt x="2646934" y="1323200"/>
                  </a:cubicBezTo>
                  <a:cubicBezTo>
                    <a:pt x="2646934" y="593496"/>
                    <a:pt x="2053234" y="0"/>
                    <a:pt x="1323721" y="0"/>
                  </a:cubicBezTo>
                  <a:cubicBezTo>
                    <a:pt x="593496" y="0"/>
                    <a:pt x="0" y="593496"/>
                    <a:pt x="0" y="1323200"/>
                  </a:cubicBezTo>
                  <a:cubicBezTo>
                    <a:pt x="0" y="1607934"/>
                    <a:pt x="93790" y="1882775"/>
                    <a:pt x="271132" y="2117369"/>
                  </a:cubicBezTo>
                  <a:cubicBezTo>
                    <a:pt x="637299" y="2551201"/>
                    <a:pt x="687642" y="2833116"/>
                    <a:pt x="694715" y="2994724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9975934" y="8228681"/>
              <a:ext cx="478333" cy="850163"/>
            </a:xfrm>
            <a:custGeom>
              <a:avLst/>
              <a:gdLst>
                <a:gd name="connsiteX0" fmla="*/ 150673 w 478333"/>
                <a:gd name="connsiteY0" fmla="*/ 850163 h 850163"/>
                <a:gd name="connsiteX1" fmla="*/ 0 w 478333"/>
                <a:gd name="connsiteY1" fmla="*/ 0 h 850163"/>
                <a:gd name="connsiteX2" fmla="*/ 478333 w 478333"/>
                <a:gd name="connsiteY2" fmla="*/ 0 h 850163"/>
                <a:gd name="connsiteX3" fmla="*/ 327851 w 478333"/>
                <a:gd name="connsiteY3" fmla="*/ 850163 h 850163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478333" h="850163">
                  <a:moveTo>
                    <a:pt x="150673" y="850163"/>
                  </a:moveTo>
                  <a:cubicBezTo>
                    <a:pt x="150673" y="693826"/>
                    <a:pt x="119939" y="216027"/>
                    <a:pt x="0" y="0"/>
                  </a:cubicBezTo>
                  <a:lnTo>
                    <a:pt x="478333" y="0"/>
                  </a:lnTo>
                  <a:cubicBezTo>
                    <a:pt x="358394" y="216027"/>
                    <a:pt x="327851" y="693826"/>
                    <a:pt x="327851" y="850163"/>
                  </a:cubicBez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Freeform 3"/>
            <p:cNvSpPr/>
            <p:nvPr/>
          </p:nvSpPr>
          <p:spPr>
            <a:xfrm>
              <a:off x="29659925" y="9616523"/>
              <a:ext cx="1110539" cy="0"/>
            </a:xfrm>
            <a:custGeom>
              <a:avLst/>
              <a:gdLst>
                <a:gd name="connsiteX0" fmla="*/ 0 w 1110539"/>
                <a:gd name="connsiteY0" fmla="*/ 0 h 0"/>
                <a:gd name="connsiteX1" fmla="*/ 1110539 w 111053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1110539">
                  <a:moveTo>
                    <a:pt x="0" y="0"/>
                  </a:moveTo>
                  <a:lnTo>
                    <a:pt x="1110539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Freeform 3"/>
            <p:cNvSpPr/>
            <p:nvPr/>
          </p:nvSpPr>
          <p:spPr>
            <a:xfrm>
              <a:off x="29659925" y="9822898"/>
              <a:ext cx="1110539" cy="0"/>
            </a:xfrm>
            <a:custGeom>
              <a:avLst/>
              <a:gdLst>
                <a:gd name="connsiteX0" fmla="*/ 0 w 1110539"/>
                <a:gd name="connsiteY0" fmla="*/ 0 h 0"/>
                <a:gd name="connsiteX1" fmla="*/ 1110539 w 111053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1110539">
                  <a:moveTo>
                    <a:pt x="0" y="0"/>
                  </a:moveTo>
                  <a:lnTo>
                    <a:pt x="1110539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Freeform 3"/>
            <p:cNvSpPr/>
            <p:nvPr/>
          </p:nvSpPr>
          <p:spPr>
            <a:xfrm>
              <a:off x="29659925" y="10029273"/>
              <a:ext cx="1110539" cy="0"/>
            </a:xfrm>
            <a:custGeom>
              <a:avLst/>
              <a:gdLst>
                <a:gd name="connsiteX0" fmla="*/ 0 w 1110539"/>
                <a:gd name="connsiteY0" fmla="*/ 0 h 0"/>
                <a:gd name="connsiteX1" fmla="*/ 1110539 w 111053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1110539">
                  <a:moveTo>
                    <a:pt x="0" y="0"/>
                  </a:moveTo>
                  <a:lnTo>
                    <a:pt x="1110539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Freeform 3"/>
            <p:cNvSpPr/>
            <p:nvPr/>
          </p:nvSpPr>
          <p:spPr>
            <a:xfrm>
              <a:off x="29765352" y="10235648"/>
              <a:ext cx="899681" cy="0"/>
            </a:xfrm>
            <a:custGeom>
              <a:avLst/>
              <a:gdLst>
                <a:gd name="connsiteX0" fmla="*/ 0 w 899681"/>
                <a:gd name="connsiteY0" fmla="*/ 0 h 0"/>
                <a:gd name="connsiteX1" fmla="*/ 899681 w 89968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899681">
                  <a:moveTo>
                    <a:pt x="0" y="0"/>
                  </a:moveTo>
                  <a:lnTo>
                    <a:pt x="899681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Freeform 3"/>
            <p:cNvSpPr/>
            <p:nvPr/>
          </p:nvSpPr>
          <p:spPr>
            <a:xfrm>
              <a:off x="29919854" y="10442023"/>
              <a:ext cx="590677" cy="0"/>
            </a:xfrm>
            <a:custGeom>
              <a:avLst/>
              <a:gdLst>
                <a:gd name="connsiteX0" fmla="*/ 0 w 590677"/>
                <a:gd name="connsiteY0" fmla="*/ 0 h 0"/>
                <a:gd name="connsiteX1" fmla="*/ 590677 w 59067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590677">
                  <a:moveTo>
                    <a:pt x="0" y="0"/>
                  </a:moveTo>
                  <a:lnTo>
                    <a:pt x="590677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Freeform 3"/>
            <p:cNvSpPr/>
            <p:nvPr/>
          </p:nvSpPr>
          <p:spPr>
            <a:xfrm>
              <a:off x="29247126" y="7177146"/>
              <a:ext cx="515671" cy="611873"/>
            </a:xfrm>
            <a:custGeom>
              <a:avLst/>
              <a:gdLst>
                <a:gd name="connsiteX0" fmla="*/ 515671 w 515671"/>
                <a:gd name="connsiteY0" fmla="*/ 611873 h 611873"/>
                <a:gd name="connsiteX1" fmla="*/ 0 w 515671"/>
                <a:gd name="connsiteY1" fmla="*/ 0 h 611873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515671" h="611873">
                  <a:moveTo>
                    <a:pt x="515671" y="611873"/>
                  </a:move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Freeform 3"/>
            <p:cNvSpPr/>
            <p:nvPr/>
          </p:nvSpPr>
          <p:spPr>
            <a:xfrm>
              <a:off x="30226000" y="6731000"/>
              <a:ext cx="0" cy="838200"/>
            </a:xfrm>
            <a:custGeom>
              <a:avLst/>
              <a:gdLst>
                <a:gd name="connsiteX0" fmla="*/ 0 w 0"/>
                <a:gd name="connsiteY0" fmla="*/ 838200 h 838200"/>
                <a:gd name="connsiteX1" fmla="*/ 0 w 0"/>
                <a:gd name="connsiteY1" fmla="*/ 0 h 8382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h="838200">
                  <a:moveTo>
                    <a:pt x="0" y="838200"/>
                  </a:move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Freeform 3"/>
            <p:cNvSpPr/>
            <p:nvPr/>
          </p:nvSpPr>
          <p:spPr>
            <a:xfrm>
              <a:off x="30632400" y="7188200"/>
              <a:ext cx="533400" cy="622300"/>
            </a:xfrm>
            <a:custGeom>
              <a:avLst/>
              <a:gdLst>
                <a:gd name="connsiteX0" fmla="*/ 0 w 533400"/>
                <a:gd name="connsiteY0" fmla="*/ 622300 h 622300"/>
                <a:gd name="connsiteX1" fmla="*/ 533400 w 533400"/>
                <a:gd name="connsiteY1" fmla="*/ 0 h 6223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533400" h="622300">
                  <a:moveTo>
                    <a:pt x="0" y="622300"/>
                  </a:moveTo>
                  <a:lnTo>
                    <a:pt x="53340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5744116" y="2003341"/>
            <a:ext cx="2530189" cy="2485531"/>
            <a:chOff x="1632638" y="5162225"/>
            <a:chExt cx="2820161" cy="2770385"/>
          </a:xfrm>
        </p:grpSpPr>
        <p:sp>
          <p:nvSpPr>
            <p:cNvPr id="37" name="Freeform 3"/>
            <p:cNvSpPr/>
            <p:nvPr/>
          </p:nvSpPr>
          <p:spPr>
            <a:xfrm>
              <a:off x="2172035" y="5480087"/>
              <a:ext cx="680021" cy="0"/>
            </a:xfrm>
            <a:custGeom>
              <a:avLst/>
              <a:gdLst>
                <a:gd name="connsiteX0" fmla="*/ 0 w 680021"/>
                <a:gd name="connsiteY0" fmla="*/ 0 h 0"/>
                <a:gd name="connsiteX1" fmla="*/ 680021 w 68002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680021">
                  <a:moveTo>
                    <a:pt x="0" y="0"/>
                  </a:moveTo>
                  <a:lnTo>
                    <a:pt x="680021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240578" y="5480087"/>
              <a:ext cx="680021" cy="0"/>
            </a:xfrm>
            <a:custGeom>
              <a:avLst/>
              <a:gdLst>
                <a:gd name="connsiteX0" fmla="*/ 0 w 680021"/>
                <a:gd name="connsiteY0" fmla="*/ 0 h 0"/>
                <a:gd name="connsiteX1" fmla="*/ 680021 w 68002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680021">
                  <a:moveTo>
                    <a:pt x="0" y="0"/>
                  </a:moveTo>
                  <a:lnTo>
                    <a:pt x="680021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Freeform 3"/>
            <p:cNvSpPr/>
            <p:nvPr/>
          </p:nvSpPr>
          <p:spPr>
            <a:xfrm>
              <a:off x="1684710" y="5486400"/>
              <a:ext cx="964413" cy="1293139"/>
            </a:xfrm>
            <a:custGeom>
              <a:avLst/>
              <a:gdLst>
                <a:gd name="connsiteX0" fmla="*/ 964413 w 964413"/>
                <a:gd name="connsiteY0" fmla="*/ 1293139 h 1293139"/>
                <a:gd name="connsiteX1" fmla="*/ 482206 w 964413"/>
                <a:gd name="connsiteY1" fmla="*/ 0 h 1293139"/>
                <a:gd name="connsiteX2" fmla="*/ 0 w 964413"/>
                <a:gd name="connsiteY2" fmla="*/ 1293139 h 1293139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</a:cxnLst>
              <a:rect l="l" t="t" r="r" b="b"/>
              <a:pathLst>
                <a:path w="964413" h="1293139">
                  <a:moveTo>
                    <a:pt x="964413" y="1293139"/>
                  </a:moveTo>
                  <a:lnTo>
                    <a:pt x="482206" y="0"/>
                  </a:lnTo>
                  <a:lnTo>
                    <a:pt x="0" y="1293139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Freeform 3"/>
            <p:cNvSpPr/>
            <p:nvPr/>
          </p:nvSpPr>
          <p:spPr>
            <a:xfrm>
              <a:off x="1632638" y="6757878"/>
              <a:ext cx="1068553" cy="378727"/>
            </a:xfrm>
            <a:custGeom>
              <a:avLst/>
              <a:gdLst>
                <a:gd name="connsiteX0" fmla="*/ 0 w 1068553"/>
                <a:gd name="connsiteY0" fmla="*/ 0 h 378727"/>
                <a:gd name="connsiteX1" fmla="*/ 534276 w 1068553"/>
                <a:gd name="connsiteY1" fmla="*/ 378727 h 378727"/>
                <a:gd name="connsiteX2" fmla="*/ 1068553 w 1068553"/>
                <a:gd name="connsiteY2" fmla="*/ 0 h 378727"/>
                <a:gd name="connsiteX3" fmla="*/ 0 w 1068553"/>
                <a:gd name="connsiteY3" fmla="*/ 0 h 378727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1068553" h="378727">
                  <a:moveTo>
                    <a:pt x="0" y="0"/>
                  </a:moveTo>
                  <a:cubicBezTo>
                    <a:pt x="0" y="209169"/>
                    <a:pt x="239205" y="378727"/>
                    <a:pt x="534276" y="378727"/>
                  </a:cubicBezTo>
                  <a:cubicBezTo>
                    <a:pt x="829348" y="378727"/>
                    <a:pt x="1068553" y="209169"/>
                    <a:pt x="106855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Freeform 3"/>
            <p:cNvSpPr/>
            <p:nvPr/>
          </p:nvSpPr>
          <p:spPr>
            <a:xfrm>
              <a:off x="3436318" y="5486400"/>
              <a:ext cx="964413" cy="1293139"/>
            </a:xfrm>
            <a:custGeom>
              <a:avLst/>
              <a:gdLst>
                <a:gd name="connsiteX0" fmla="*/ 964413 w 964413"/>
                <a:gd name="connsiteY0" fmla="*/ 1293139 h 1293139"/>
                <a:gd name="connsiteX1" fmla="*/ 482206 w 964413"/>
                <a:gd name="connsiteY1" fmla="*/ 0 h 1293139"/>
                <a:gd name="connsiteX2" fmla="*/ 0 w 964413"/>
                <a:gd name="connsiteY2" fmla="*/ 1293139 h 1293139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</a:cxnLst>
              <a:rect l="l" t="t" r="r" b="b"/>
              <a:pathLst>
                <a:path w="964413" h="1293139">
                  <a:moveTo>
                    <a:pt x="964413" y="1293139"/>
                  </a:moveTo>
                  <a:lnTo>
                    <a:pt x="482206" y="0"/>
                  </a:lnTo>
                  <a:lnTo>
                    <a:pt x="0" y="1293139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Freeform 3"/>
            <p:cNvSpPr/>
            <p:nvPr/>
          </p:nvSpPr>
          <p:spPr>
            <a:xfrm>
              <a:off x="3384246" y="6757878"/>
              <a:ext cx="1068553" cy="378727"/>
            </a:xfrm>
            <a:custGeom>
              <a:avLst/>
              <a:gdLst>
                <a:gd name="connsiteX0" fmla="*/ 0 w 1068553"/>
                <a:gd name="connsiteY0" fmla="*/ 0 h 378727"/>
                <a:gd name="connsiteX1" fmla="*/ 534276 w 1068553"/>
                <a:gd name="connsiteY1" fmla="*/ 378727 h 378727"/>
                <a:gd name="connsiteX2" fmla="*/ 1068553 w 1068553"/>
                <a:gd name="connsiteY2" fmla="*/ 0 h 378727"/>
                <a:gd name="connsiteX3" fmla="*/ 0 w 1068553"/>
                <a:gd name="connsiteY3" fmla="*/ 0 h 378727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1068553" h="378727">
                  <a:moveTo>
                    <a:pt x="0" y="0"/>
                  </a:moveTo>
                  <a:cubicBezTo>
                    <a:pt x="0" y="209169"/>
                    <a:pt x="239204" y="378727"/>
                    <a:pt x="534276" y="378727"/>
                  </a:cubicBezTo>
                  <a:cubicBezTo>
                    <a:pt x="829348" y="378727"/>
                    <a:pt x="1068553" y="209169"/>
                    <a:pt x="106855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Freeform 3"/>
            <p:cNvSpPr/>
            <p:nvPr/>
          </p:nvSpPr>
          <p:spPr>
            <a:xfrm>
              <a:off x="2854415" y="5277202"/>
              <a:ext cx="392252" cy="392252"/>
            </a:xfrm>
            <a:custGeom>
              <a:avLst/>
              <a:gdLst>
                <a:gd name="connsiteX0" fmla="*/ 392252 w 392252"/>
                <a:gd name="connsiteY0" fmla="*/ 196126 h 392252"/>
                <a:gd name="connsiteX1" fmla="*/ 196126 w 392252"/>
                <a:gd name="connsiteY1" fmla="*/ 0 h 392252"/>
                <a:gd name="connsiteX2" fmla="*/ 0 w 392252"/>
                <a:gd name="connsiteY2" fmla="*/ 196126 h 392252"/>
                <a:gd name="connsiteX3" fmla="*/ 196126 w 392252"/>
                <a:gd name="connsiteY3" fmla="*/ 392252 h 392252"/>
                <a:gd name="connsiteX4" fmla="*/ 392252 w 392252"/>
                <a:gd name="connsiteY4" fmla="*/ 196126 h 39225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392252" h="392252">
                  <a:moveTo>
                    <a:pt x="392252" y="196126"/>
                  </a:moveTo>
                  <a:cubicBezTo>
                    <a:pt x="392252" y="87808"/>
                    <a:pt x="304444" y="0"/>
                    <a:pt x="196126" y="0"/>
                  </a:cubicBezTo>
                  <a:cubicBezTo>
                    <a:pt x="87808" y="0"/>
                    <a:pt x="0" y="87808"/>
                    <a:pt x="0" y="196126"/>
                  </a:cubicBezTo>
                  <a:cubicBezTo>
                    <a:pt x="0" y="304444"/>
                    <a:pt x="87808" y="392252"/>
                    <a:pt x="196126" y="392252"/>
                  </a:cubicBezTo>
                  <a:cubicBezTo>
                    <a:pt x="304444" y="392252"/>
                    <a:pt x="392252" y="304444"/>
                    <a:pt x="392252" y="196126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Freeform 3"/>
            <p:cNvSpPr/>
            <p:nvPr/>
          </p:nvSpPr>
          <p:spPr>
            <a:xfrm>
              <a:off x="3050543" y="5676218"/>
              <a:ext cx="0" cy="1413459"/>
            </a:xfrm>
            <a:custGeom>
              <a:avLst/>
              <a:gdLst>
                <a:gd name="connsiteX0" fmla="*/ 0 w 0"/>
                <a:gd name="connsiteY0" fmla="*/ 0 h 1413459"/>
                <a:gd name="connsiteX1" fmla="*/ 0 w 0"/>
                <a:gd name="connsiteY1" fmla="*/ 1413459 h 1413459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h="1413459">
                  <a:moveTo>
                    <a:pt x="0" y="0"/>
                  </a:moveTo>
                  <a:lnTo>
                    <a:pt x="0" y="1413459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Freeform 3"/>
            <p:cNvSpPr/>
            <p:nvPr/>
          </p:nvSpPr>
          <p:spPr>
            <a:xfrm>
              <a:off x="3050543" y="5162225"/>
              <a:ext cx="0" cy="101448"/>
            </a:xfrm>
            <a:custGeom>
              <a:avLst/>
              <a:gdLst>
                <a:gd name="connsiteX0" fmla="*/ 0 w 0"/>
                <a:gd name="connsiteY0" fmla="*/ 101448 h 101448"/>
                <a:gd name="connsiteX1" fmla="*/ 0 w 0"/>
                <a:gd name="connsiteY1" fmla="*/ 0 h 10144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h="101448">
                  <a:moveTo>
                    <a:pt x="0" y="101448"/>
                  </a:move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Freeform 3"/>
            <p:cNvSpPr/>
            <p:nvPr/>
          </p:nvSpPr>
          <p:spPr>
            <a:xfrm>
              <a:off x="2303234" y="7691577"/>
              <a:ext cx="1494612" cy="241033"/>
            </a:xfrm>
            <a:custGeom>
              <a:avLst/>
              <a:gdLst>
                <a:gd name="connsiteX0" fmla="*/ 0 w 1494612"/>
                <a:gd name="connsiteY0" fmla="*/ 241033 h 241033"/>
                <a:gd name="connsiteX1" fmla="*/ 1494612 w 1494612"/>
                <a:gd name="connsiteY1" fmla="*/ 241033 h 241033"/>
                <a:gd name="connsiteX2" fmla="*/ 1494612 w 1494612"/>
                <a:gd name="connsiteY2" fmla="*/ 0 h 241033"/>
                <a:gd name="connsiteX3" fmla="*/ 0 w 1494612"/>
                <a:gd name="connsiteY3" fmla="*/ 0 h 241033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1494612" h="241033">
                  <a:moveTo>
                    <a:pt x="0" y="241033"/>
                  </a:moveTo>
                  <a:lnTo>
                    <a:pt x="1494612" y="241033"/>
                  </a:lnTo>
                  <a:lnTo>
                    <a:pt x="14946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Freeform 3"/>
            <p:cNvSpPr/>
            <p:nvPr/>
          </p:nvSpPr>
          <p:spPr>
            <a:xfrm>
              <a:off x="2861178" y="7076139"/>
              <a:ext cx="378727" cy="601916"/>
            </a:xfrm>
            <a:custGeom>
              <a:avLst/>
              <a:gdLst>
                <a:gd name="connsiteX0" fmla="*/ 0 w 378727"/>
                <a:gd name="connsiteY0" fmla="*/ 601916 h 601916"/>
                <a:gd name="connsiteX1" fmla="*/ 0 w 378727"/>
                <a:gd name="connsiteY1" fmla="*/ 0 h 601916"/>
                <a:gd name="connsiteX2" fmla="*/ 378727 w 378727"/>
                <a:gd name="connsiteY2" fmla="*/ 0 h 601916"/>
                <a:gd name="connsiteX3" fmla="*/ 378727 w 378727"/>
                <a:gd name="connsiteY3" fmla="*/ 601916 h 601916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378727" h="601916">
                  <a:moveTo>
                    <a:pt x="0" y="601916"/>
                  </a:moveTo>
                  <a:lnTo>
                    <a:pt x="0" y="0"/>
                  </a:lnTo>
                  <a:lnTo>
                    <a:pt x="378727" y="0"/>
                  </a:lnTo>
                  <a:lnTo>
                    <a:pt x="378727" y="601916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flat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44839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uiExpand="1" build="p"/>
      <p:bldP spid="14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The Foundation &amp; Floorplan</a:t>
            </a:r>
          </a:p>
        </p:txBody>
      </p:sp>
    </p:spTree>
    <p:extLst>
      <p:ext uri="{BB962C8B-B14F-4D97-AF65-F5344CB8AC3E}">
        <p14:creationId xmlns:p14="http://schemas.microsoft.com/office/powerpoint/2010/main" val="1412999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pic>
        <p:nvPicPr>
          <p:cNvPr id="9" name="Picture Placeholder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75029"/>
          <a:stretch/>
        </p:blipFill>
        <p:spPr>
          <a:xfrm>
            <a:off x="30017" y="0"/>
            <a:ext cx="12558223" cy="1005840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4939472" y="1371600"/>
            <a:ext cx="21057408" cy="24375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10000"/>
              </a:lnSpc>
              <a:spcAft>
                <a:spcPts val="3600"/>
              </a:spcAft>
              <a:buClr>
                <a:srgbClr val="F0AB00"/>
              </a:buClr>
              <a:buSzPct val="80000"/>
            </a:pPr>
            <a:r>
              <a:rPr lang="en-US" sz="7200" dirty="0">
                <a:ea typeface="HGｺﾞｼｯｸM" charset="0"/>
                <a:cs typeface="Times New Roman" charset="0"/>
              </a:rPr>
              <a:t>Examine and improve processes first, then use them to drive marketing technologies and data strategy</a:t>
            </a:r>
            <a:r>
              <a:rPr lang="en-US" sz="7200" dirty="0" smtClean="0">
                <a:ea typeface="HGｺﾞｼｯｸM" charset="0"/>
                <a:cs typeface="Times New Roman" charset="0"/>
              </a:rPr>
              <a:t>.</a:t>
            </a:r>
            <a:endParaRPr lang="en-US" sz="7200" dirty="0">
              <a:ea typeface="HGｺﾞｼｯｸM" charset="0"/>
              <a:cs typeface="Times New Roman" charset="0"/>
            </a:endParaRPr>
          </a:p>
        </p:txBody>
      </p:sp>
      <p:sp>
        <p:nvSpPr>
          <p:cNvPr id="24" name="Title 1"/>
          <p:cNvSpPr txBox="1">
            <a:spLocks/>
          </p:cNvSpPr>
          <p:nvPr/>
        </p:nvSpPr>
        <p:spPr>
          <a:xfrm>
            <a:off x="-30017" y="1371600"/>
            <a:ext cx="12618257" cy="142192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>
                <a:solidFill>
                  <a:schemeClr val="tx1"/>
                </a:solidFill>
              </a:rPr>
              <a:t>Jack’s DIY Tip #2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20"/>
          <a:stretch/>
        </p:blipFill>
        <p:spPr>
          <a:xfrm>
            <a:off x="-30018" y="4165128"/>
            <a:ext cx="10305333" cy="2479040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12615135" y="0"/>
            <a:ext cx="0" cy="100584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1571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theme/theme1.xml><?xml version="1.0" encoding="utf-8"?>
<a:theme xmlns:a="http://schemas.openxmlformats.org/drawingml/2006/main" name="Arriba Live">
  <a:themeElements>
    <a:clrScheme name="Ariba Sirius">
      <a:dk1>
        <a:srgbClr val="000000"/>
      </a:dk1>
      <a:lt1>
        <a:srgbClr val="FFFFFF"/>
      </a:lt1>
      <a:dk2>
        <a:srgbClr val="666666"/>
      </a:dk2>
      <a:lt2>
        <a:srgbClr val="F0AB00"/>
      </a:lt2>
      <a:accent1>
        <a:srgbClr val="0076CB"/>
      </a:accent1>
      <a:accent2>
        <a:srgbClr val="760A85"/>
      </a:accent2>
      <a:accent3>
        <a:srgbClr val="EB7300"/>
      </a:accent3>
      <a:accent4>
        <a:srgbClr val="BC3618"/>
      </a:accent4>
      <a:accent5>
        <a:srgbClr val="93C938"/>
      </a:accent5>
      <a:accent6>
        <a:srgbClr val="24712E"/>
      </a:accent6>
      <a:hlink>
        <a:srgbClr val="666666"/>
      </a:hlink>
      <a:folHlink>
        <a:srgbClr val="CCCCCC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accent1"/>
        </a:solidFill>
        <a:ln w="6350" algn="ctr">
          <a:noFill/>
          <a:miter lim="800000"/>
          <a:headEnd/>
          <a:tailEnd/>
        </a:ln>
      </a:spPr>
      <a:bodyPr lIns="90000" tIns="72000" rIns="90000" bIns="72000" rtlCol="0" anchor="ctr"/>
      <a:lstStyle>
        <a:defPPr marR="0" algn="ctr" defTabSz="91440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>
            <a:srgbClr val="F0AB00"/>
          </a:buClr>
          <a:buSzPct val="80000"/>
          <a:tabLst/>
          <a:defRPr kumimoji="0" sz="2000" b="0" i="0" u="none" strike="noStrike" kern="0" cap="none" spc="0" normalizeH="0" baseline="0" noProof="0" dirty="0" err="1" smtClean="0">
            <a:ln>
              <a:noFill/>
            </a:ln>
            <a:effectLst/>
            <a:uLnTx/>
            <a:uFillTx/>
            <a:ea typeface="Arial Unicode MS" pitchFamily="34" charset="-128"/>
            <a:cs typeface="Arial Unicode MS" pitchFamily="34" charset="-128"/>
          </a:defRPr>
        </a:defPPr>
      </a:lstStyle>
    </a:spDef>
    <a:lnDef>
      <a:spPr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fontAlgn="base">
          <a:spcBef>
            <a:spcPct val="50000"/>
          </a:spcBef>
          <a:spcAft>
            <a:spcPct val="0"/>
          </a:spcAft>
          <a:buClr>
            <a:srgbClr val="F0AB00"/>
          </a:buClr>
          <a:buSzPct val="80000"/>
          <a:defRPr sz="1800" kern="0" dirty="0" err="1" smtClean="0">
            <a:ea typeface="Arial Unicode MS" pitchFamily="34" charset="-128"/>
            <a:cs typeface="Arial Unicode MS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AP_16x9_black" id="{D816D25D-1DF5-4994-8606-0B35BBFD366D}" vid="{C1432CE9-AC12-4763-ACC8-140C87DB4D9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Arriba Live</Template>
  <TotalTime>4372</TotalTime>
  <Words>337</Words>
  <Application>Microsoft Macintosh PowerPoint</Application>
  <PresentationFormat>Custom</PresentationFormat>
  <Paragraphs>92</Paragraphs>
  <Slides>22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3" baseType="lpstr">
      <vt:lpstr>Arial Unicode MS</vt:lpstr>
      <vt:lpstr>Calibri</vt:lpstr>
      <vt:lpstr>Courier New</vt:lpstr>
      <vt:lpstr>Franklin Gothic Book</vt:lpstr>
      <vt:lpstr>Franklin Gothic Medium</vt:lpstr>
      <vt:lpstr>HGｺﾞｼｯｸM</vt:lpstr>
      <vt:lpstr>Times New Roman</vt:lpstr>
      <vt:lpstr>Wingdings</vt:lpstr>
      <vt:lpstr>华文楷体</vt:lpstr>
      <vt:lpstr>Arial</vt:lpstr>
      <vt:lpstr>Arriba Live</vt:lpstr>
      <vt:lpstr>PowerPoint Presentation</vt:lpstr>
      <vt:lpstr>PowerPoint Presentation</vt:lpstr>
      <vt:lpstr>PowerPoint Presentation</vt:lpstr>
      <vt:lpstr>The Renovation Plan</vt:lpstr>
      <vt:lpstr>The Crew</vt:lpstr>
      <vt:lpstr>Jack’s DIY Tip #1</vt:lpstr>
      <vt:lpstr>PowerPoint Presentation</vt:lpstr>
      <vt:lpstr>The Foundation &amp; Floorplan</vt:lpstr>
      <vt:lpstr>PowerPoint Presentation</vt:lpstr>
      <vt:lpstr>Data-Driven Strategies formed the Foundation</vt:lpstr>
      <vt:lpstr>PowerPoint Presentation</vt:lpstr>
      <vt:lpstr>Floorplan  by Design</vt:lpstr>
      <vt:lpstr>Floorplan  by Design</vt:lpstr>
      <vt:lpstr>PowerPoint Presentation</vt:lpstr>
      <vt:lpstr>Tools of  the Trade</vt:lpstr>
      <vt:lpstr>PowerPoint Presentation</vt:lpstr>
      <vt:lpstr>Looking Back  &amp; Looking Ahead</vt:lpstr>
      <vt:lpstr>Looking Back &amp; Looking Ahead</vt:lpstr>
      <vt:lpstr>Looking Back &amp; Looking Ahead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15.0029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Holland</dc:creator>
  <cp:lastModifiedBy>Scott Grand</cp:lastModifiedBy>
  <cp:revision>218</cp:revision>
  <dcterms:created xsi:type="dcterms:W3CDTF">2017-04-18T13:48:39Z</dcterms:created>
  <dcterms:modified xsi:type="dcterms:W3CDTF">2017-05-15T17:49:43Z</dcterms:modified>
</cp:coreProperties>
</file>