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10" r:id="rId4"/>
    <p:sldId id="304" r:id="rId5"/>
    <p:sldId id="305" r:id="rId6"/>
    <p:sldId id="306" r:id="rId7"/>
    <p:sldId id="311" r:id="rId8"/>
    <p:sldId id="312" r:id="rId9"/>
    <p:sldId id="313" r:id="rId10"/>
  </p:sldIdLst>
  <p:sldSz cx="32378650" cy="16189325"/>
  <p:notesSz cx="6858000" cy="9144000"/>
  <p:defaultTextStyle>
    <a:defPPr>
      <a:defRPr lang="en-US"/>
    </a:defPPr>
    <a:lvl1pPr marL="0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1pPr>
    <a:lvl2pPr marL="1165593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2pPr>
    <a:lvl3pPr marL="2331185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3pPr>
    <a:lvl4pPr marL="3496778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4pPr>
    <a:lvl5pPr marL="4662370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5pPr>
    <a:lvl6pPr marL="5827960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6pPr>
    <a:lvl7pPr marL="6993552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7pPr>
    <a:lvl8pPr marL="8159145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8pPr>
    <a:lvl9pPr marL="9324737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13" userDrawn="1">
          <p15:clr>
            <a:srgbClr val="A4A3A4"/>
          </p15:clr>
        </p15:guide>
        <p15:guide id="2" pos="10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AB1E"/>
    <a:srgbClr val="F9F9F9"/>
    <a:srgbClr val="0578B3"/>
    <a:srgbClr val="0897DF"/>
    <a:srgbClr val="0BABFD"/>
    <a:srgbClr val="000000"/>
    <a:srgbClr val="E3550B"/>
    <a:srgbClr val="4FB820"/>
    <a:srgbClr val="008FD3"/>
    <a:srgbClr val="992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88"/>
    <p:restoredTop sz="94680"/>
  </p:normalViewPr>
  <p:slideViewPr>
    <p:cSldViewPr snapToGrid="0" snapToObjects="1" showGuides="1">
      <p:cViewPr>
        <p:scale>
          <a:sx n="30" d="100"/>
          <a:sy n="30" d="100"/>
        </p:scale>
        <p:origin x="1688" y="672"/>
      </p:cViewPr>
      <p:guideLst>
        <p:guide orient="horz" pos="5213"/>
        <p:guide pos="10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6" d="100"/>
          <a:sy n="116" d="100"/>
        </p:scale>
        <p:origin x="236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6FB5D-E89C-7B41-8C63-3BB032EA5352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569F-A6B1-E841-A23F-36D39E550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05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25C09-6CE8-3F4F-B56E-BB4ED149EB4F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9890D-DB53-A841-A59F-167EF67C3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2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1pPr>
    <a:lvl2pPr marL="1165593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2pPr>
    <a:lvl3pPr marL="2331185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3pPr>
    <a:lvl4pPr marL="3496778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4pPr>
    <a:lvl5pPr marL="4662370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5pPr>
    <a:lvl6pPr marL="5827960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6pPr>
    <a:lvl7pPr marL="6993552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7pPr>
    <a:lvl8pPr marL="8159145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8pPr>
    <a:lvl9pPr marL="9324737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58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39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45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97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39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513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3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601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7331" y="2649504"/>
            <a:ext cx="24283988" cy="5636284"/>
          </a:xfrm>
        </p:spPr>
        <p:txBody>
          <a:bodyPr anchor="b"/>
          <a:lstStyle>
            <a:lvl1pPr algn="ctr">
              <a:defRPr sz="1416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7331" y="8503145"/>
            <a:ext cx="24283988" cy="3908671"/>
          </a:xfrm>
        </p:spPr>
        <p:txBody>
          <a:bodyPr/>
          <a:lstStyle>
            <a:lvl1pPr marL="0" indent="0" algn="ctr">
              <a:buNone/>
              <a:defRPr sz="5665"/>
            </a:lvl1pPr>
            <a:lvl2pPr marL="1079266" indent="0" algn="ctr">
              <a:buNone/>
              <a:defRPr sz="4721"/>
            </a:lvl2pPr>
            <a:lvl3pPr marL="2158533" indent="0" algn="ctr">
              <a:buNone/>
              <a:defRPr sz="4249"/>
            </a:lvl3pPr>
            <a:lvl4pPr marL="3237799" indent="0" algn="ctr">
              <a:buNone/>
              <a:defRPr sz="3777"/>
            </a:lvl4pPr>
            <a:lvl5pPr marL="4317065" indent="0" algn="ctr">
              <a:buNone/>
              <a:defRPr sz="3777"/>
            </a:lvl5pPr>
            <a:lvl6pPr marL="5396332" indent="0" algn="ctr">
              <a:buNone/>
              <a:defRPr sz="3777"/>
            </a:lvl6pPr>
            <a:lvl7pPr marL="6475598" indent="0" algn="ctr">
              <a:buNone/>
              <a:defRPr sz="3777"/>
            </a:lvl7pPr>
            <a:lvl8pPr marL="7554864" indent="0" algn="ctr">
              <a:buNone/>
              <a:defRPr sz="3777"/>
            </a:lvl8pPr>
            <a:lvl9pPr marL="8634131" indent="0" algn="ctr">
              <a:buNone/>
              <a:defRPr sz="377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6" y="14179096"/>
            <a:ext cx="1952838" cy="8563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70972" y="861931"/>
            <a:ext cx="6981646" cy="1371970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6032" y="861931"/>
            <a:ext cx="20540206" cy="137197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6568" y="4856798"/>
            <a:ext cx="23201326" cy="3428989"/>
          </a:xfrm>
        </p:spPr>
        <p:txBody>
          <a:bodyPr anchor="b">
            <a:normAutofit/>
          </a:bodyPr>
          <a:lstStyle>
            <a:lvl1pPr algn="l">
              <a:defRPr sz="10387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6568" y="8503145"/>
            <a:ext cx="23201326" cy="1210450"/>
          </a:xfrm>
        </p:spPr>
        <p:txBody>
          <a:bodyPr>
            <a:normAutofit/>
          </a:bodyPr>
          <a:lstStyle>
            <a:lvl1pPr marL="0" indent="0" algn="l">
              <a:buNone/>
              <a:defRPr sz="4251" b="0" i="0">
                <a:solidFill>
                  <a:schemeClr val="bg1">
                    <a:lumMod val="50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1pPr>
            <a:lvl2pPr marL="1079271" indent="0" algn="ctr">
              <a:buNone/>
              <a:defRPr sz="4721"/>
            </a:lvl2pPr>
            <a:lvl3pPr marL="2158542" indent="0" algn="ctr">
              <a:buNone/>
              <a:defRPr sz="4251"/>
            </a:lvl3pPr>
            <a:lvl4pPr marL="3237813" indent="0" algn="ctr">
              <a:buNone/>
              <a:defRPr sz="3777"/>
            </a:lvl4pPr>
            <a:lvl5pPr marL="4317084" indent="0" algn="ctr">
              <a:buNone/>
              <a:defRPr sz="3777"/>
            </a:lvl5pPr>
            <a:lvl6pPr marL="5396354" indent="0" algn="ctr">
              <a:buNone/>
              <a:defRPr sz="3777"/>
            </a:lvl6pPr>
            <a:lvl7pPr marL="6475625" indent="0" algn="ctr">
              <a:buNone/>
              <a:defRPr sz="3777"/>
            </a:lvl7pPr>
            <a:lvl8pPr marL="7554896" indent="0" algn="ctr">
              <a:buNone/>
              <a:defRPr sz="3777"/>
            </a:lvl8pPr>
            <a:lvl9pPr marL="8634167" indent="0" algn="ctr">
              <a:buNone/>
              <a:defRPr sz="3777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6" y="14179096"/>
            <a:ext cx="1952838" cy="85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5" y="1618933"/>
            <a:ext cx="27521854" cy="1259171"/>
          </a:xfrm>
        </p:spPr>
        <p:txBody>
          <a:bodyPr anchor="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416567" y="1079290"/>
            <a:ext cx="14772759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16568" y="3417748"/>
            <a:ext cx="26914753" cy="11365998"/>
          </a:xfrm>
        </p:spPr>
        <p:txBody>
          <a:bodyPr>
            <a:noAutofit/>
          </a:bodyPr>
          <a:lstStyle>
            <a:lvl1pPr marL="2227067" indent="-2227067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  <a:defRPr sz="7554"/>
            </a:lvl1pPr>
          </a:lstStyle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1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2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3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4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5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6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7</a:t>
            </a:r>
          </a:p>
        </p:txBody>
      </p:sp>
    </p:spTree>
    <p:extLst>
      <p:ext uri="{BB962C8B-B14F-4D97-AF65-F5344CB8AC3E}">
        <p14:creationId xmlns:p14="http://schemas.microsoft.com/office/powerpoint/2010/main" val="1505988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8" y="1618933"/>
            <a:ext cx="29545516" cy="1259171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5770" y="3417748"/>
            <a:ext cx="29545516" cy="9353832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416567" y="1079290"/>
            <a:ext cx="14772759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37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8" y="1618933"/>
            <a:ext cx="29545516" cy="1259171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5768" y="3417748"/>
            <a:ext cx="14165664" cy="9353832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416567" y="1079290"/>
            <a:ext cx="14772759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16796419" y="3417748"/>
            <a:ext cx="14165664" cy="9353832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7" y="1618931"/>
            <a:ext cx="8701761" cy="6655613"/>
          </a:xfrm>
        </p:spPr>
        <p:txBody>
          <a:bodyPr anchor="t">
            <a:noAutofit/>
          </a:bodyPr>
          <a:lstStyle>
            <a:lvl1pPr>
              <a:defRPr sz="5665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0161" y="1618934"/>
            <a:ext cx="19831924" cy="12616227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416567" y="1079290"/>
            <a:ext cx="8701761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845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168" y="4036091"/>
            <a:ext cx="27926586" cy="6734308"/>
          </a:xfrm>
        </p:spPr>
        <p:txBody>
          <a:bodyPr anchor="b"/>
          <a:lstStyle>
            <a:lvl1pPr>
              <a:defRPr sz="1416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168" y="10834108"/>
            <a:ext cx="27926586" cy="3541414"/>
          </a:xfrm>
        </p:spPr>
        <p:txBody>
          <a:bodyPr/>
          <a:lstStyle>
            <a:lvl1pPr marL="0" indent="0">
              <a:buNone/>
              <a:defRPr sz="5665">
                <a:solidFill>
                  <a:schemeClr val="tx1">
                    <a:tint val="75000"/>
                  </a:schemeClr>
                </a:solidFill>
              </a:defRPr>
            </a:lvl1pPr>
            <a:lvl2pPr marL="1079266" indent="0">
              <a:buNone/>
              <a:defRPr sz="4721">
                <a:solidFill>
                  <a:schemeClr val="tx1">
                    <a:tint val="75000"/>
                  </a:schemeClr>
                </a:solidFill>
              </a:defRPr>
            </a:lvl2pPr>
            <a:lvl3pPr marL="2158533" indent="0">
              <a:buNone/>
              <a:defRPr sz="4249">
                <a:solidFill>
                  <a:schemeClr val="tx1">
                    <a:tint val="75000"/>
                  </a:schemeClr>
                </a:solidFill>
              </a:defRPr>
            </a:lvl3pPr>
            <a:lvl4pPr marL="3237799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4pPr>
            <a:lvl5pPr marL="4317065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5pPr>
            <a:lvl6pPr marL="5396332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6pPr>
            <a:lvl7pPr marL="6475598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7pPr>
            <a:lvl8pPr marL="7554864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8pPr>
            <a:lvl9pPr marL="8634131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6032" y="4309658"/>
            <a:ext cx="13760926" cy="102719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391692" y="4309658"/>
            <a:ext cx="13760926" cy="102719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49" y="861933"/>
            <a:ext cx="27926586" cy="3129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0251" y="3968634"/>
            <a:ext cx="13697685" cy="1944966"/>
          </a:xfrm>
        </p:spPr>
        <p:txBody>
          <a:bodyPr anchor="b"/>
          <a:lstStyle>
            <a:lvl1pPr marL="0" indent="0">
              <a:buNone/>
              <a:defRPr sz="5665" b="1"/>
            </a:lvl1pPr>
            <a:lvl2pPr marL="1079266" indent="0">
              <a:buNone/>
              <a:defRPr sz="4721" b="1"/>
            </a:lvl2pPr>
            <a:lvl3pPr marL="2158533" indent="0">
              <a:buNone/>
              <a:defRPr sz="4249" b="1"/>
            </a:lvl3pPr>
            <a:lvl4pPr marL="3237799" indent="0">
              <a:buNone/>
              <a:defRPr sz="3777" b="1"/>
            </a:lvl4pPr>
            <a:lvl5pPr marL="4317065" indent="0">
              <a:buNone/>
              <a:defRPr sz="3777" b="1"/>
            </a:lvl5pPr>
            <a:lvl6pPr marL="5396332" indent="0">
              <a:buNone/>
              <a:defRPr sz="3777" b="1"/>
            </a:lvl6pPr>
            <a:lvl7pPr marL="6475598" indent="0">
              <a:buNone/>
              <a:defRPr sz="3777" b="1"/>
            </a:lvl7pPr>
            <a:lvl8pPr marL="7554864" indent="0">
              <a:buNone/>
              <a:defRPr sz="3777" b="1"/>
            </a:lvl8pPr>
            <a:lvl9pPr marL="8634131" indent="0">
              <a:buNone/>
              <a:defRPr sz="377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0251" y="5913601"/>
            <a:ext cx="13697685" cy="8698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391691" y="3968634"/>
            <a:ext cx="13765144" cy="1944966"/>
          </a:xfrm>
        </p:spPr>
        <p:txBody>
          <a:bodyPr anchor="b"/>
          <a:lstStyle>
            <a:lvl1pPr marL="0" indent="0">
              <a:buNone/>
              <a:defRPr sz="5665" b="1"/>
            </a:lvl1pPr>
            <a:lvl2pPr marL="1079266" indent="0">
              <a:buNone/>
              <a:defRPr sz="4721" b="1"/>
            </a:lvl2pPr>
            <a:lvl3pPr marL="2158533" indent="0">
              <a:buNone/>
              <a:defRPr sz="4249" b="1"/>
            </a:lvl3pPr>
            <a:lvl4pPr marL="3237799" indent="0">
              <a:buNone/>
              <a:defRPr sz="3777" b="1"/>
            </a:lvl4pPr>
            <a:lvl5pPr marL="4317065" indent="0">
              <a:buNone/>
              <a:defRPr sz="3777" b="1"/>
            </a:lvl5pPr>
            <a:lvl6pPr marL="5396332" indent="0">
              <a:buNone/>
              <a:defRPr sz="3777" b="1"/>
            </a:lvl6pPr>
            <a:lvl7pPr marL="6475598" indent="0">
              <a:buNone/>
              <a:defRPr sz="3777" b="1"/>
            </a:lvl7pPr>
            <a:lvl8pPr marL="7554864" indent="0">
              <a:buNone/>
              <a:defRPr sz="3777" b="1"/>
            </a:lvl8pPr>
            <a:lvl9pPr marL="8634131" indent="0">
              <a:buNone/>
              <a:defRPr sz="377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391691" y="5913601"/>
            <a:ext cx="13765144" cy="8698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51" y="1079288"/>
            <a:ext cx="10442956" cy="3777509"/>
          </a:xfrm>
        </p:spPr>
        <p:txBody>
          <a:bodyPr anchor="b"/>
          <a:lstStyle>
            <a:lvl1pPr>
              <a:defRPr sz="755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65143" y="2330964"/>
            <a:ext cx="16391692" cy="11504914"/>
          </a:xfrm>
        </p:spPr>
        <p:txBody>
          <a:bodyPr/>
          <a:lstStyle>
            <a:lvl1pPr>
              <a:defRPr sz="7554"/>
            </a:lvl1pPr>
            <a:lvl2pPr>
              <a:defRPr sz="6610"/>
            </a:lvl2pPr>
            <a:lvl3pPr>
              <a:defRPr sz="5665"/>
            </a:lvl3pPr>
            <a:lvl4pPr>
              <a:defRPr sz="4721"/>
            </a:lvl4pPr>
            <a:lvl5pPr>
              <a:defRPr sz="4721"/>
            </a:lvl5pPr>
            <a:lvl6pPr>
              <a:defRPr sz="4721"/>
            </a:lvl6pPr>
            <a:lvl7pPr>
              <a:defRPr sz="4721"/>
            </a:lvl7pPr>
            <a:lvl8pPr>
              <a:defRPr sz="4721"/>
            </a:lvl8pPr>
            <a:lvl9pPr>
              <a:defRPr sz="472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0251" y="4856798"/>
            <a:ext cx="10442956" cy="8997818"/>
          </a:xfrm>
        </p:spPr>
        <p:txBody>
          <a:bodyPr/>
          <a:lstStyle>
            <a:lvl1pPr marL="0" indent="0">
              <a:buNone/>
              <a:defRPr sz="3777"/>
            </a:lvl1pPr>
            <a:lvl2pPr marL="1079266" indent="0">
              <a:buNone/>
              <a:defRPr sz="3305"/>
            </a:lvl2pPr>
            <a:lvl3pPr marL="2158533" indent="0">
              <a:buNone/>
              <a:defRPr sz="2833"/>
            </a:lvl3pPr>
            <a:lvl4pPr marL="3237799" indent="0">
              <a:buNone/>
              <a:defRPr sz="2361"/>
            </a:lvl4pPr>
            <a:lvl5pPr marL="4317065" indent="0">
              <a:buNone/>
              <a:defRPr sz="2361"/>
            </a:lvl5pPr>
            <a:lvl6pPr marL="5396332" indent="0">
              <a:buNone/>
              <a:defRPr sz="2361"/>
            </a:lvl6pPr>
            <a:lvl7pPr marL="6475598" indent="0">
              <a:buNone/>
              <a:defRPr sz="2361"/>
            </a:lvl7pPr>
            <a:lvl8pPr marL="7554864" indent="0">
              <a:buNone/>
              <a:defRPr sz="2361"/>
            </a:lvl8pPr>
            <a:lvl9pPr marL="8634131" indent="0">
              <a:buNone/>
              <a:defRPr sz="236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51" y="1079288"/>
            <a:ext cx="10442956" cy="3777509"/>
          </a:xfrm>
        </p:spPr>
        <p:txBody>
          <a:bodyPr anchor="b"/>
          <a:lstStyle>
            <a:lvl1pPr>
              <a:defRPr sz="755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65143" y="2330964"/>
            <a:ext cx="16391692" cy="11504914"/>
          </a:xfrm>
        </p:spPr>
        <p:txBody>
          <a:bodyPr anchor="t"/>
          <a:lstStyle>
            <a:lvl1pPr marL="0" indent="0">
              <a:buNone/>
              <a:defRPr sz="7554"/>
            </a:lvl1pPr>
            <a:lvl2pPr marL="1079266" indent="0">
              <a:buNone/>
              <a:defRPr sz="6610"/>
            </a:lvl2pPr>
            <a:lvl3pPr marL="2158533" indent="0">
              <a:buNone/>
              <a:defRPr sz="5665"/>
            </a:lvl3pPr>
            <a:lvl4pPr marL="3237799" indent="0">
              <a:buNone/>
              <a:defRPr sz="4721"/>
            </a:lvl4pPr>
            <a:lvl5pPr marL="4317065" indent="0">
              <a:buNone/>
              <a:defRPr sz="4721"/>
            </a:lvl5pPr>
            <a:lvl6pPr marL="5396332" indent="0">
              <a:buNone/>
              <a:defRPr sz="4721"/>
            </a:lvl6pPr>
            <a:lvl7pPr marL="6475598" indent="0">
              <a:buNone/>
              <a:defRPr sz="4721"/>
            </a:lvl7pPr>
            <a:lvl8pPr marL="7554864" indent="0">
              <a:buNone/>
              <a:defRPr sz="4721"/>
            </a:lvl8pPr>
            <a:lvl9pPr marL="8634131" indent="0">
              <a:buNone/>
              <a:defRPr sz="4721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0251" y="4856798"/>
            <a:ext cx="10442956" cy="8997818"/>
          </a:xfrm>
        </p:spPr>
        <p:txBody>
          <a:bodyPr/>
          <a:lstStyle>
            <a:lvl1pPr marL="0" indent="0">
              <a:buNone/>
              <a:defRPr sz="3777"/>
            </a:lvl1pPr>
            <a:lvl2pPr marL="1079266" indent="0">
              <a:buNone/>
              <a:defRPr sz="3305"/>
            </a:lvl2pPr>
            <a:lvl3pPr marL="2158533" indent="0">
              <a:buNone/>
              <a:defRPr sz="2833"/>
            </a:lvl3pPr>
            <a:lvl4pPr marL="3237799" indent="0">
              <a:buNone/>
              <a:defRPr sz="2361"/>
            </a:lvl4pPr>
            <a:lvl5pPr marL="4317065" indent="0">
              <a:buNone/>
              <a:defRPr sz="2361"/>
            </a:lvl5pPr>
            <a:lvl6pPr marL="5396332" indent="0">
              <a:buNone/>
              <a:defRPr sz="2361"/>
            </a:lvl6pPr>
            <a:lvl7pPr marL="6475598" indent="0">
              <a:buNone/>
              <a:defRPr sz="2361"/>
            </a:lvl7pPr>
            <a:lvl8pPr marL="7554864" indent="0">
              <a:buNone/>
              <a:defRPr sz="2361"/>
            </a:lvl8pPr>
            <a:lvl9pPr marL="8634131" indent="0">
              <a:buNone/>
              <a:defRPr sz="236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6032" y="861933"/>
            <a:ext cx="27926586" cy="3129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032" y="4309658"/>
            <a:ext cx="27926586" cy="10271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6032" y="15005107"/>
            <a:ext cx="7285196" cy="86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6/19/17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25428" y="15005107"/>
            <a:ext cx="10927794" cy="86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7422" y="15005107"/>
            <a:ext cx="7285196" cy="86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" y="1"/>
            <a:ext cx="32378650" cy="289960"/>
          </a:xfrm>
          <a:prstGeom prst="rect">
            <a:avLst/>
          </a:prstGeom>
          <a:solidFill>
            <a:srgbClr val="FDB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15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" y="-9026"/>
            <a:ext cx="32378650" cy="566556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31093171" y="-9026"/>
            <a:ext cx="1294911" cy="566556"/>
          </a:xfrm>
          <a:prstGeom prst="rect">
            <a:avLst/>
          </a:prstGeom>
          <a:solidFill>
            <a:srgbClr val="F0AB1E"/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solidFill>
                <a:srgbClr val="F0AB1E"/>
              </a:solidFill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29810322" y="-9026"/>
            <a:ext cx="1294911" cy="566556"/>
          </a:xfrm>
          <a:prstGeom prst="rect">
            <a:avLst/>
          </a:prstGeom>
          <a:solidFill>
            <a:srgbClr val="F0AB1E">
              <a:alpha val="70000"/>
            </a:srgbClr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28527859" y="6682"/>
            <a:ext cx="1294911" cy="566556"/>
          </a:xfrm>
          <a:prstGeom prst="rect">
            <a:avLst/>
          </a:prstGeom>
          <a:solidFill>
            <a:srgbClr val="F0AB1E">
              <a:alpha val="40000"/>
            </a:srgbClr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22901205" y="14714428"/>
            <a:ext cx="7229864" cy="382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14433" indent="-314433" algn="l">
              <a:buClr>
                <a:schemeClr val="bg1"/>
              </a:buClr>
              <a:buFont typeface="Arial" pitchFamily="34" charset="0"/>
              <a:buChar char="©"/>
              <a:tabLst/>
            </a:pPr>
            <a:r>
              <a:rPr lang="en-US" sz="1888" b="0" i="0" noProof="0" dirty="0" smtClean="0">
                <a:solidFill>
                  <a:schemeClr val="bg1">
                    <a:lumMod val="6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2017 SAP SE or an SAP affiliate company. All rights reserved.</a:t>
            </a:r>
            <a:endParaRPr lang="en-US" sz="1888" b="0" i="0" noProof="0" dirty="0">
              <a:solidFill>
                <a:schemeClr val="bg1">
                  <a:lumMod val="65000"/>
                </a:schemeClr>
              </a:solidFill>
              <a:latin typeface="BentonSans Book" charset="0"/>
              <a:ea typeface="BentonSans Book" charset="0"/>
              <a:cs typeface="BentonSans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0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49" r:id="rId12"/>
    <p:sldLayoutId id="2147483660" r:id="rId13"/>
    <p:sldLayoutId id="2147483650" r:id="rId14"/>
    <p:sldLayoutId id="2147483662" r:id="rId15"/>
    <p:sldLayoutId id="2147483652" r:id="rId16"/>
  </p:sldLayoutIdLst>
  <p:txStyles>
    <p:titleStyle>
      <a:lvl1pPr algn="l" defTabSz="2158533" rtl="0" eaLnBrk="1" latinLnBrk="0" hangingPunct="1">
        <a:lnSpc>
          <a:spcPct val="90000"/>
        </a:lnSpc>
        <a:spcBef>
          <a:spcPct val="0"/>
        </a:spcBef>
        <a:buNone/>
        <a:defRPr sz="10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633" indent="-539633" algn="l" defTabSz="2158533" rtl="0" eaLnBrk="1" latinLnBrk="0" hangingPunct="1">
        <a:lnSpc>
          <a:spcPct val="90000"/>
        </a:lnSpc>
        <a:spcBef>
          <a:spcPts val="2361"/>
        </a:spcBef>
        <a:buFont typeface="Arial" panose="020B0604020202020204" pitchFamily="34" charset="0"/>
        <a:buChar char="•"/>
        <a:defRPr sz="6610" kern="1200">
          <a:solidFill>
            <a:schemeClr val="tx1"/>
          </a:solidFill>
          <a:latin typeface="+mn-lt"/>
          <a:ea typeface="+mn-ea"/>
          <a:cs typeface="+mn-cs"/>
        </a:defRPr>
      </a:lvl1pPr>
      <a:lvl2pPr marL="1618899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5665" kern="1200">
          <a:solidFill>
            <a:schemeClr val="tx1"/>
          </a:solidFill>
          <a:latin typeface="+mn-lt"/>
          <a:ea typeface="+mn-ea"/>
          <a:cs typeface="+mn-cs"/>
        </a:defRPr>
      </a:lvl2pPr>
      <a:lvl3pPr marL="2698166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721" kern="1200">
          <a:solidFill>
            <a:schemeClr val="tx1"/>
          </a:solidFill>
          <a:latin typeface="+mn-lt"/>
          <a:ea typeface="+mn-ea"/>
          <a:cs typeface="+mn-cs"/>
        </a:defRPr>
      </a:lvl3pPr>
      <a:lvl4pPr marL="3777432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4pPr>
      <a:lvl5pPr marL="4856698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5pPr>
      <a:lvl6pPr marL="5935965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6pPr>
      <a:lvl7pPr marL="7015231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7pPr>
      <a:lvl8pPr marL="8094497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8pPr>
      <a:lvl9pPr marL="9173764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1pPr>
      <a:lvl2pPr marL="1079266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2pPr>
      <a:lvl3pPr marL="2158533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3pPr>
      <a:lvl4pPr marL="3237799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4pPr>
      <a:lvl5pPr marL="4317065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5pPr>
      <a:lvl6pPr marL="5396332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6pPr>
      <a:lvl7pPr marL="6475598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7pPr>
      <a:lvl8pPr marL="7554864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8pPr>
      <a:lvl9pPr marL="8634131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404" userDrawn="1">
          <p15:clr>
            <a:srgbClr val="F26B43"/>
          </p15:clr>
        </p15:guide>
        <p15:guide id="2" pos="10199" userDrawn="1">
          <p15:clr>
            <a:srgbClr val="F26B43"/>
          </p15:clr>
        </p15:guide>
        <p15:guide id="3" pos="893" userDrawn="1">
          <p15:clr>
            <a:srgbClr val="F26B43"/>
          </p15:clr>
        </p15:guide>
        <p15:guide id="4" pos="19503" userDrawn="1">
          <p15:clr>
            <a:srgbClr val="F26B43"/>
          </p15:clr>
        </p15:guide>
        <p15:guide id="5" orient="horz" pos="1019" userDrawn="1">
          <p15:clr>
            <a:srgbClr val="F26B43"/>
          </p15:clr>
        </p15:guide>
        <p15:guide id="6" orient="horz" pos="5213" userDrawn="1">
          <p15:clr>
            <a:srgbClr val="F26B43"/>
          </p15:clr>
        </p15:guide>
        <p15:guide id="7" orient="horz" pos="2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024399" y="1535256"/>
            <a:ext cx="25886979" cy="214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525" b="1" dirty="0">
                <a:latin typeface="BentonSans" charset="0"/>
                <a:ea typeface="BentonSans" charset="0"/>
                <a:cs typeface="BentonSans" charset="0"/>
              </a:rPr>
              <a:t>Standard </a:t>
            </a:r>
            <a:r>
              <a:rPr lang="en-GB" sz="8525" b="1" dirty="0" smtClean="0">
                <a:latin typeface="BentonSans" charset="0"/>
                <a:ea typeface="BentonSans" charset="0"/>
                <a:cs typeface="BentonSans" charset="0"/>
              </a:rPr>
              <a:t>Twitter Cards </a:t>
            </a:r>
            <a:r>
              <a:rPr lang="en-GB" sz="8525" b="1" dirty="0">
                <a:latin typeface="BentonSans" charset="0"/>
                <a:ea typeface="BentonSans" charset="0"/>
                <a:cs typeface="BentonSans" charset="0"/>
              </a:rPr>
              <a:t>for SMB</a:t>
            </a:r>
          </a:p>
          <a:p>
            <a:endParaRPr lang="en-GB" sz="4796" dirty="0"/>
          </a:p>
        </p:txBody>
      </p:sp>
      <p:sp>
        <p:nvSpPr>
          <p:cNvPr id="9" name="TextBox 8"/>
          <p:cNvSpPr txBox="1"/>
          <p:nvPr/>
        </p:nvSpPr>
        <p:spPr>
          <a:xfrm>
            <a:off x="2246399" y="5778334"/>
            <a:ext cx="2588697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No need to resize. These slides are scaled to fit in the Twitter feed.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Just replace the text on the slide. Simple as that.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Please do not change the colour of slides. These are our branded secondary colours.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Please do not move or </a:t>
            </a:r>
            <a:r>
              <a:rPr lang="en-GB" sz="4400" dirty="0" smtClean="0">
                <a:latin typeface="BentonSans" charset="0"/>
                <a:ea typeface="BentonSans" charset="0"/>
                <a:cs typeface="BentonSans" charset="0"/>
              </a:rPr>
              <a:t>rearrange, or extend </a:t>
            </a: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text boxes.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Please keep copy within the boxes provided. If your copy doesn’t fit, try cutting it down.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There’s a few image options. These are the only image options available now.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Instructions on how to save these as an image are on slide 2.</a:t>
            </a:r>
          </a:p>
          <a:p>
            <a:pPr marL="761492" indent="-761492">
              <a:buFont typeface="Arial" charset="0"/>
              <a:buChar char="•"/>
            </a:pPr>
            <a:endParaRPr lang="en-GB" sz="4400" dirty="0"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6399" y="3438478"/>
            <a:ext cx="258869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These are the standard </a:t>
            </a:r>
            <a:r>
              <a:rPr lang="en-GB" sz="4400" dirty="0" smtClean="0">
                <a:latin typeface="BentonSans" charset="0"/>
                <a:ea typeface="BentonSans" charset="0"/>
                <a:cs typeface="BentonSans" charset="0"/>
              </a:rPr>
              <a:t>Twitter cards </a:t>
            </a: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you can use to highlight a quote, a research stat, a product announcement, or any other text based message.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399" y="1690736"/>
            <a:ext cx="1200309" cy="9762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46399" y="11200780"/>
            <a:ext cx="11571201" cy="2566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75142" y="11463049"/>
            <a:ext cx="1022096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accent4"/>
                </a:solidFill>
                <a:latin typeface="BentonSans" charset="0"/>
                <a:ea typeface="BentonSans" charset="0"/>
                <a:cs typeface="BentonSans" charset="0"/>
              </a:rPr>
              <a:t>Font Use</a:t>
            </a:r>
          </a:p>
          <a:p>
            <a:r>
              <a:rPr lang="en-GB" sz="4000" dirty="0" smtClean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Please use Benton Sans. If you don’t have that installed Arial is the alternative.</a:t>
            </a:r>
            <a:endParaRPr lang="en-GB" sz="4000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59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246399" y="898353"/>
            <a:ext cx="10820186" cy="1018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latin typeface="BentonSans" charset="0"/>
                <a:ea typeface="BentonSans" charset="0"/>
                <a:cs typeface="BentonSans" charset="0"/>
              </a:rPr>
              <a:t>How to </a:t>
            </a:r>
            <a:r>
              <a:rPr lang="en-GB" sz="8000" b="1" dirty="0" smtClean="0">
                <a:latin typeface="BentonSans" charset="0"/>
                <a:ea typeface="BentonSans" charset="0"/>
                <a:cs typeface="BentonSans" charset="0"/>
              </a:rPr>
              <a:t>Export PC</a:t>
            </a:r>
            <a:endParaRPr lang="en-GB" sz="8000" b="1" dirty="0">
              <a:latin typeface="BentonSans" charset="0"/>
              <a:ea typeface="BentonSans" charset="0"/>
              <a:cs typeface="BentonSans" charset="0"/>
            </a:endParaRPr>
          </a:p>
          <a:p>
            <a:endParaRPr lang="en-GB" sz="4800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r>
              <a:rPr lang="en-GB" sz="4800" b="1" u="sng" dirty="0">
                <a:latin typeface="BentonSans" charset="0"/>
                <a:ea typeface="BentonSans" charset="0"/>
                <a:cs typeface="BentonSans" charset="0"/>
              </a:rPr>
              <a:t>Must have the slide you want to export selected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. Otherwise you will export this instruction page.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Click on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File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 in the menu and select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Save As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Select where you want to save the file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In the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Save as type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 dropdown menu, select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JPEG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Select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Just This One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endParaRPr lang="en-GB" sz="4800" dirty="0">
              <a:latin typeface="BentonSans" charset="0"/>
              <a:ea typeface="BentonSans" charset="0"/>
              <a:cs typeface="BentonSans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3066588" y="2510188"/>
            <a:ext cx="11079207" cy="11455804"/>
            <a:chOff x="625151" y="3262983"/>
            <a:chExt cx="4916775" cy="5083904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3"/>
            <a:srcRect l="50506" t="470" r="24538" b="22454"/>
            <a:stretch/>
          </p:blipFill>
          <p:spPr>
            <a:xfrm>
              <a:off x="625151" y="3601537"/>
              <a:ext cx="4916775" cy="474535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625151" y="3262983"/>
              <a:ext cx="698440" cy="332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63" dirty="0">
                  <a:solidFill>
                    <a:schemeClr val="bg1">
                      <a:lumMod val="75000"/>
                    </a:schemeClr>
                  </a:solidFill>
                </a:rPr>
                <a:t>Step 4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4394292" y="2585112"/>
            <a:ext cx="5769703" cy="2358175"/>
            <a:chOff x="5710335" y="3270908"/>
            <a:chExt cx="2990719" cy="1222357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0335" y="3601537"/>
              <a:ext cx="2990719" cy="891728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5710335" y="3270908"/>
              <a:ext cx="815792" cy="387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63" dirty="0">
                  <a:solidFill>
                    <a:schemeClr val="bg1">
                      <a:lumMod val="75000"/>
                    </a:schemeClr>
                  </a:solidFill>
                </a:rPr>
                <a:t>Step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68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246399" y="898353"/>
            <a:ext cx="10820186" cy="10179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latin typeface="BentonSans" charset="0"/>
                <a:ea typeface="BentonSans" charset="0"/>
                <a:cs typeface="BentonSans" charset="0"/>
              </a:rPr>
              <a:t>How to </a:t>
            </a:r>
            <a:r>
              <a:rPr lang="en-GB" sz="8000" b="1" dirty="0" smtClean="0">
                <a:latin typeface="BentonSans" charset="0"/>
                <a:ea typeface="BentonSans" charset="0"/>
                <a:cs typeface="BentonSans" charset="0"/>
              </a:rPr>
              <a:t>Export MAC</a:t>
            </a:r>
            <a:endParaRPr lang="en-GB" sz="8000" b="1" dirty="0">
              <a:latin typeface="BentonSans" charset="0"/>
              <a:ea typeface="BentonSans" charset="0"/>
              <a:cs typeface="BentonSans" charset="0"/>
            </a:endParaRPr>
          </a:p>
          <a:p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r>
              <a:rPr lang="en-GB" sz="4796" b="1" u="sng" dirty="0">
                <a:latin typeface="BentonSans" charset="0"/>
                <a:ea typeface="BentonSans" charset="0"/>
                <a:cs typeface="BentonSans" charset="0"/>
              </a:rPr>
              <a:t>Must have the slide you want to export selected</a:t>
            </a: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. Otherwise you will export this instruction page.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Click on “</a:t>
            </a:r>
            <a:r>
              <a:rPr lang="en-GB" sz="4796" b="1" dirty="0">
                <a:latin typeface="BentonSans" charset="0"/>
                <a:ea typeface="BentonSans" charset="0"/>
                <a:cs typeface="BentonSans" charset="0"/>
              </a:rPr>
              <a:t>File</a:t>
            </a: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” in the menu and select 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“</a:t>
            </a:r>
            <a:r>
              <a:rPr lang="en-GB" sz="4796" b="1" dirty="0" smtClean="0">
                <a:latin typeface="BentonSans" charset="0"/>
                <a:ea typeface="BentonSans" charset="0"/>
                <a:cs typeface="BentonSans" charset="0"/>
              </a:rPr>
              <a:t>Export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”</a:t>
            </a:r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Select where you want to save the file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In the 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“</a:t>
            </a:r>
            <a:r>
              <a:rPr lang="en-GB" sz="4796" b="1" dirty="0" smtClean="0">
                <a:latin typeface="BentonSans" charset="0"/>
                <a:ea typeface="BentonSans" charset="0"/>
                <a:cs typeface="BentonSans" charset="0"/>
              </a:rPr>
              <a:t>File Format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” </a:t>
            </a: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dropdown menu, select “</a:t>
            </a:r>
            <a:r>
              <a:rPr lang="en-GB" sz="4796" b="1" dirty="0">
                <a:latin typeface="BentonSans" charset="0"/>
                <a:ea typeface="BentonSans" charset="0"/>
                <a:cs typeface="BentonSans" charset="0"/>
              </a:rPr>
              <a:t>JPEG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Click Export at the bottom right</a:t>
            </a:r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066588" y="2510190"/>
            <a:ext cx="1573829" cy="748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263" dirty="0">
                <a:solidFill>
                  <a:schemeClr val="bg1">
                    <a:lumMod val="75000"/>
                  </a:schemeClr>
                </a:solidFill>
              </a:rPr>
              <a:t>Step 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6585" y="3258535"/>
            <a:ext cx="15713268" cy="1124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6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00A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5" name="TextBox 4"/>
          <p:cNvSpPr txBox="1">
            <a:spLocks noChangeAspect="1"/>
          </p:cNvSpPr>
          <p:nvPr/>
        </p:nvSpPr>
        <p:spPr>
          <a:xfrm>
            <a:off x="5173001" y="3504247"/>
            <a:ext cx="22032659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If you’re moving ERP to the cloud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, how do you know if you’re getting what you pay for? Answers at </a:t>
            </a:r>
            <a:r>
              <a:rPr lang="en-US" sz="8525" dirty="0" smtClean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&lt;insert URL&gt;</a:t>
            </a: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1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4FB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10" name="TextBox 9"/>
          <p:cNvSpPr txBox="1">
            <a:spLocks noChangeAspect="1"/>
          </p:cNvSpPr>
          <p:nvPr/>
        </p:nvSpPr>
        <p:spPr>
          <a:xfrm>
            <a:off x="5173001" y="3504247"/>
            <a:ext cx="22032659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If you’re moving ERP to the cloud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, how do you know if you’re getting what you pay for? Answers at &lt;insert URL&gt;</a:t>
            </a: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383" y="2"/>
            <a:ext cx="32361108" cy="16189325"/>
          </a:xfrm>
          <a:prstGeom prst="rect">
            <a:avLst/>
          </a:prstGeom>
          <a:solidFill>
            <a:srgbClr val="B24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8" name="TextBox 7"/>
          <p:cNvSpPr txBox="1">
            <a:spLocks noChangeAspect="1"/>
          </p:cNvSpPr>
          <p:nvPr/>
        </p:nvSpPr>
        <p:spPr>
          <a:xfrm>
            <a:off x="5173001" y="3504247"/>
            <a:ext cx="22032659" cy="402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If you’re moving ERP to the cloud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, how do you know if you’re getting what you pay for? Answers at &lt;insert URL</a:t>
            </a:r>
            <a:r>
              <a:rPr lang="en-US" sz="8525" dirty="0" smtClean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&gt;</a:t>
            </a:r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7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00A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5" name="TextBox 4"/>
          <p:cNvSpPr txBox="1">
            <a:spLocks noChangeAspect="1"/>
          </p:cNvSpPr>
          <p:nvPr/>
        </p:nvSpPr>
        <p:spPr>
          <a:xfrm>
            <a:off x="5173001" y="3504247"/>
            <a:ext cx="22032659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Clearing up the cloud decision with </a:t>
            </a:r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seven secrets ERP vendors aren’t likely to share.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Info at </a:t>
            </a:r>
            <a:r>
              <a:rPr lang="en-US" sz="8525" dirty="0" smtClean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&lt;insert URL&gt;</a:t>
            </a:r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8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4FB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10" name="TextBox 9"/>
          <p:cNvSpPr txBox="1">
            <a:spLocks noChangeAspect="1"/>
          </p:cNvSpPr>
          <p:nvPr/>
        </p:nvSpPr>
        <p:spPr>
          <a:xfrm>
            <a:off x="5173001" y="3504247"/>
            <a:ext cx="22032659" cy="402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525" dirty="0">
                <a:solidFill>
                  <a:prstClr val="white"/>
                </a:solidFill>
                <a:latin typeface="BentonSans" charset="0"/>
                <a:ea typeface="BentonSans" charset="0"/>
                <a:cs typeface="BentonSans" charset="0"/>
              </a:rPr>
              <a:t>Clearing up the cloud decision with </a:t>
            </a:r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seven secrets ERP vendors aren’t likely to share. </a:t>
            </a:r>
            <a:r>
              <a:rPr lang="en-US" sz="8525" dirty="0">
                <a:solidFill>
                  <a:prstClr val="white"/>
                </a:solidFill>
                <a:latin typeface="BentonSans" charset="0"/>
                <a:ea typeface="BentonSans" charset="0"/>
                <a:cs typeface="BentonSans" charset="0"/>
              </a:rPr>
              <a:t>Info at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&lt;insert URL&gt;</a:t>
            </a:r>
            <a:endParaRPr lang="en-US" sz="8525" dirty="0">
              <a:solidFill>
                <a:prstClr val="white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2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383" y="2"/>
            <a:ext cx="32361108" cy="16189325"/>
          </a:xfrm>
          <a:prstGeom prst="rect">
            <a:avLst/>
          </a:prstGeom>
          <a:solidFill>
            <a:srgbClr val="B24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8" name="TextBox 7"/>
          <p:cNvSpPr txBox="1">
            <a:spLocks noChangeAspect="1"/>
          </p:cNvSpPr>
          <p:nvPr/>
        </p:nvSpPr>
        <p:spPr>
          <a:xfrm>
            <a:off x="5173001" y="3504247"/>
            <a:ext cx="22032659" cy="402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dirty="0" smtClean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Clearing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up the cloud decision with </a:t>
            </a:r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seven secrets ERP vendors aren’t likely to share.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Info at &lt;insert URL&gt;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4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18151</TotalTime>
  <Words>438</Words>
  <Application>Microsoft Macintosh PowerPoint</Application>
  <PresentationFormat>Custom</PresentationFormat>
  <Paragraphs>43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 Unicode MS</vt:lpstr>
      <vt:lpstr>BentonSans</vt:lpstr>
      <vt:lpstr>BentonSans Book</vt:lpstr>
      <vt:lpstr>BentonSans Medium</vt:lpstr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Park, Jessica</dc:creator>
  <cp:lastModifiedBy>Scott Grand</cp:lastModifiedBy>
  <cp:revision>106</cp:revision>
  <dcterms:created xsi:type="dcterms:W3CDTF">2017-04-04T19:46:27Z</dcterms:created>
  <dcterms:modified xsi:type="dcterms:W3CDTF">2017-06-19T17:22:25Z</dcterms:modified>
</cp:coreProperties>
</file>