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5" r:id="rId1"/>
  </p:sldMasterIdLst>
  <p:notesMasterIdLst>
    <p:notesMasterId r:id="rId11"/>
  </p:notesMasterIdLst>
  <p:handoutMasterIdLst>
    <p:handoutMasterId r:id="rId12"/>
  </p:handoutMasterIdLst>
  <p:sldIdLst>
    <p:sldId id="302" r:id="rId2"/>
    <p:sldId id="303" r:id="rId3"/>
    <p:sldId id="310" r:id="rId4"/>
    <p:sldId id="304" r:id="rId5"/>
    <p:sldId id="305" r:id="rId6"/>
    <p:sldId id="306" r:id="rId7"/>
    <p:sldId id="311" r:id="rId8"/>
    <p:sldId id="312" r:id="rId9"/>
    <p:sldId id="313" r:id="rId10"/>
  </p:sldIdLst>
  <p:sldSz cx="32378650" cy="16189325"/>
  <p:notesSz cx="6858000" cy="9144000"/>
  <p:defaultTextStyle>
    <a:defPPr>
      <a:defRPr lang="en-US"/>
    </a:defPPr>
    <a:lvl1pPr marL="0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1pPr>
    <a:lvl2pPr marL="1165593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2pPr>
    <a:lvl3pPr marL="2331185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3pPr>
    <a:lvl4pPr marL="3496778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4pPr>
    <a:lvl5pPr marL="4662370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5pPr>
    <a:lvl6pPr marL="5827960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6pPr>
    <a:lvl7pPr marL="6993552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7pPr>
    <a:lvl8pPr marL="8159145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8pPr>
    <a:lvl9pPr marL="9324737" algn="l" defTabSz="2331185" rtl="0" eaLnBrk="1" latinLnBrk="0" hangingPunct="1">
      <a:defRPr sz="459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213" userDrawn="1">
          <p15:clr>
            <a:srgbClr val="A4A3A4"/>
          </p15:clr>
        </p15:guide>
        <p15:guide id="2" pos="10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0AB1E"/>
    <a:srgbClr val="F9F9F9"/>
    <a:srgbClr val="0578B3"/>
    <a:srgbClr val="0897DF"/>
    <a:srgbClr val="0BABFD"/>
    <a:srgbClr val="000000"/>
    <a:srgbClr val="E3550B"/>
    <a:srgbClr val="4FB820"/>
    <a:srgbClr val="008FD3"/>
    <a:srgbClr val="992B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588"/>
    <p:restoredTop sz="94680"/>
  </p:normalViewPr>
  <p:slideViewPr>
    <p:cSldViewPr snapToGrid="0" snapToObjects="1" showGuides="1">
      <p:cViewPr>
        <p:scale>
          <a:sx n="30" d="100"/>
          <a:sy n="30" d="100"/>
        </p:scale>
        <p:origin x="1688" y="672"/>
      </p:cViewPr>
      <p:guideLst>
        <p:guide orient="horz" pos="5213"/>
        <p:guide pos="10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116" d="100"/>
          <a:sy n="116" d="100"/>
        </p:scale>
        <p:origin x="2368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notesMaster" Target="notesMasters/notesMaster1.xml"/><Relationship Id="rId12" Type="http://schemas.openxmlformats.org/officeDocument/2006/relationships/handoutMaster" Target="handoutMasters/handoutMaster1.xml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E6FB5D-E89C-7B41-8C63-3BB032EA5352}" type="datetimeFigureOut">
              <a:rPr lang="en-US" smtClean="0"/>
              <a:t>6/29/17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ED569F-A6B1-E841-A23F-36D39E55035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50514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025C09-6CE8-3F4F-B56E-BB4ED149EB4F}" type="datetimeFigureOut">
              <a:rPr lang="en-US" smtClean="0"/>
              <a:t>6/29/17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42900" y="1143000"/>
            <a:ext cx="61722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C9890D-DB53-A841-A59F-167EF67C375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212546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1pPr>
    <a:lvl2pPr marL="1165593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2pPr>
    <a:lvl3pPr marL="2331185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3pPr>
    <a:lvl4pPr marL="3496778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4pPr>
    <a:lvl5pPr marL="4662370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5pPr>
    <a:lvl6pPr marL="5827960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6pPr>
    <a:lvl7pPr marL="6993552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7pPr>
    <a:lvl8pPr marL="8159145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8pPr>
    <a:lvl9pPr marL="9324737" algn="l" defTabSz="2331185" rtl="0" eaLnBrk="1" latinLnBrk="0" hangingPunct="1">
      <a:defRPr sz="3058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5588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1394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94503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649794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13951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5130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57687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7636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42900" y="1143000"/>
            <a:ext cx="61722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2DD514-7E38-7948-920F-C186C6361CA3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0601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7331" y="2649504"/>
            <a:ext cx="24283988" cy="5636284"/>
          </a:xfrm>
        </p:spPr>
        <p:txBody>
          <a:bodyPr anchor="b"/>
          <a:lstStyle>
            <a:lvl1pPr algn="ctr">
              <a:defRPr sz="1416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047331" y="8503145"/>
            <a:ext cx="24283988" cy="3908671"/>
          </a:xfrm>
        </p:spPr>
        <p:txBody>
          <a:bodyPr/>
          <a:lstStyle>
            <a:lvl1pPr marL="0" indent="0" algn="ctr">
              <a:buNone/>
              <a:defRPr sz="5665"/>
            </a:lvl1pPr>
            <a:lvl2pPr marL="1079266" indent="0" algn="ctr">
              <a:buNone/>
              <a:defRPr sz="4721"/>
            </a:lvl2pPr>
            <a:lvl3pPr marL="2158533" indent="0" algn="ctr">
              <a:buNone/>
              <a:defRPr sz="4249"/>
            </a:lvl3pPr>
            <a:lvl4pPr marL="3237799" indent="0" algn="ctr">
              <a:buNone/>
              <a:defRPr sz="3777"/>
            </a:lvl4pPr>
            <a:lvl5pPr marL="4317065" indent="0" algn="ctr">
              <a:buNone/>
              <a:defRPr sz="3777"/>
            </a:lvl5pPr>
            <a:lvl6pPr marL="5396332" indent="0" algn="ctr">
              <a:buNone/>
              <a:defRPr sz="3777"/>
            </a:lvl6pPr>
            <a:lvl7pPr marL="6475598" indent="0" algn="ctr">
              <a:buNone/>
              <a:defRPr sz="3777"/>
            </a:lvl7pPr>
            <a:lvl8pPr marL="7554864" indent="0" algn="ctr">
              <a:buNone/>
              <a:defRPr sz="3777"/>
            </a:lvl8pPr>
            <a:lvl9pPr marL="8634131" indent="0" algn="ctr">
              <a:buNone/>
              <a:defRPr sz="3777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6/29/17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566" y="14179096"/>
            <a:ext cx="1952838" cy="85635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6/29/17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3170972" y="861931"/>
            <a:ext cx="6981646" cy="1371970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26032" y="861931"/>
            <a:ext cx="20540206" cy="1371970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6/29/17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416568" y="4856798"/>
            <a:ext cx="23201326" cy="3428989"/>
          </a:xfrm>
        </p:spPr>
        <p:txBody>
          <a:bodyPr anchor="b">
            <a:normAutofit/>
          </a:bodyPr>
          <a:lstStyle>
            <a:lvl1pPr algn="l">
              <a:defRPr sz="10387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16568" y="8503145"/>
            <a:ext cx="23201326" cy="1210450"/>
          </a:xfrm>
        </p:spPr>
        <p:txBody>
          <a:bodyPr>
            <a:normAutofit/>
          </a:bodyPr>
          <a:lstStyle>
            <a:lvl1pPr marL="0" indent="0" algn="l">
              <a:buNone/>
              <a:defRPr sz="4251" b="0" i="0">
                <a:solidFill>
                  <a:schemeClr val="bg1">
                    <a:lumMod val="50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1pPr>
            <a:lvl2pPr marL="1079271" indent="0" algn="ctr">
              <a:buNone/>
              <a:defRPr sz="4721"/>
            </a:lvl2pPr>
            <a:lvl3pPr marL="2158542" indent="0" algn="ctr">
              <a:buNone/>
              <a:defRPr sz="4251"/>
            </a:lvl3pPr>
            <a:lvl4pPr marL="3237813" indent="0" algn="ctr">
              <a:buNone/>
              <a:defRPr sz="3777"/>
            </a:lvl4pPr>
            <a:lvl5pPr marL="4317084" indent="0" algn="ctr">
              <a:buNone/>
              <a:defRPr sz="3777"/>
            </a:lvl5pPr>
            <a:lvl6pPr marL="5396354" indent="0" algn="ctr">
              <a:buNone/>
              <a:defRPr sz="3777"/>
            </a:lvl6pPr>
            <a:lvl7pPr marL="6475625" indent="0" algn="ctr">
              <a:buNone/>
              <a:defRPr sz="3777"/>
            </a:lvl7pPr>
            <a:lvl8pPr marL="7554896" indent="0" algn="ctr">
              <a:buNone/>
              <a:defRPr sz="3777"/>
            </a:lvl8pPr>
            <a:lvl9pPr marL="8634167" indent="0" algn="ctr">
              <a:buNone/>
              <a:defRPr sz="3777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566" y="14179096"/>
            <a:ext cx="1952838" cy="856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938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565" y="1618933"/>
            <a:ext cx="27521854" cy="1259171"/>
          </a:xfrm>
        </p:spPr>
        <p:txBody>
          <a:bodyPr anchor="t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7" name="Text Placeholder 7"/>
          <p:cNvSpPr>
            <a:spLocks noGrp="1"/>
          </p:cNvSpPr>
          <p:nvPr>
            <p:ph type="body" sz="quarter" idx="12"/>
          </p:nvPr>
        </p:nvSpPr>
        <p:spPr>
          <a:xfrm>
            <a:off x="1416567" y="1079290"/>
            <a:ext cx="14772759" cy="539646"/>
          </a:xfrm>
        </p:spPr>
        <p:txBody>
          <a:bodyPr>
            <a:noAutofit/>
          </a:bodyPr>
          <a:lstStyle>
            <a:lvl1pPr>
              <a:defRPr sz="2833" b="1" i="0">
                <a:solidFill>
                  <a:schemeClr val="bg1">
                    <a:lumMod val="6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2pPr>
            <a:lvl3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3pPr>
            <a:lvl4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4pPr>
            <a:lvl5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  <p:sp>
        <p:nvSpPr>
          <p:cNvPr id="9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416568" y="3417748"/>
            <a:ext cx="26914753" cy="11365998"/>
          </a:xfrm>
        </p:spPr>
        <p:txBody>
          <a:bodyPr>
            <a:noAutofit/>
          </a:bodyPr>
          <a:lstStyle>
            <a:lvl1pPr marL="2227067" indent="-2227067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  <a:defRPr sz="7554"/>
            </a:lvl1pPr>
          </a:lstStyle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 smtClean="0"/>
              <a:t>Event 1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 smtClean="0"/>
              <a:t>Event 2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 smtClean="0"/>
              <a:t>Event 3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 smtClean="0"/>
              <a:t>Event 4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 smtClean="0"/>
              <a:t>Event 5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 smtClean="0"/>
              <a:t>Event 6</a:t>
            </a:r>
          </a:p>
          <a:p>
            <a:pPr marL="742950" indent="-742950">
              <a:lnSpc>
                <a:spcPct val="100000"/>
              </a:lnSpc>
              <a:buClr>
                <a:srgbClr val="FDB922"/>
              </a:buClr>
              <a:buFont typeface="+mj-lt"/>
              <a:buAutoNum type="arabicPeriod"/>
            </a:pPr>
            <a:r>
              <a:rPr lang="en-US" b="1" dirty="0" smtClean="0"/>
              <a:t>Event 7</a:t>
            </a:r>
          </a:p>
        </p:txBody>
      </p:sp>
    </p:spTree>
    <p:extLst>
      <p:ext uri="{BB962C8B-B14F-4D97-AF65-F5344CB8AC3E}">
        <p14:creationId xmlns:p14="http://schemas.microsoft.com/office/powerpoint/2010/main" val="15059885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568" y="1618933"/>
            <a:ext cx="29545516" cy="1259171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5770" y="3417748"/>
            <a:ext cx="29545516" cy="9353832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416567" y="1079290"/>
            <a:ext cx="14772759" cy="539646"/>
          </a:xfrm>
        </p:spPr>
        <p:txBody>
          <a:bodyPr>
            <a:noAutofit/>
          </a:bodyPr>
          <a:lstStyle>
            <a:lvl1pPr>
              <a:defRPr sz="2833" b="1" i="0">
                <a:solidFill>
                  <a:schemeClr val="bg1">
                    <a:lumMod val="6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2pPr>
            <a:lvl3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3pPr>
            <a:lvl4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4pPr>
            <a:lvl5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913759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568" y="1618933"/>
            <a:ext cx="29545516" cy="1259171"/>
          </a:xfrm>
        </p:spPr>
        <p:txBody>
          <a:bodyPr anchor="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25768" y="3417748"/>
            <a:ext cx="14165664" cy="9353832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416567" y="1079290"/>
            <a:ext cx="14772759" cy="539646"/>
          </a:xfrm>
        </p:spPr>
        <p:txBody>
          <a:bodyPr>
            <a:noAutofit/>
          </a:bodyPr>
          <a:lstStyle>
            <a:lvl1pPr>
              <a:defRPr sz="2833" b="1" i="0">
                <a:solidFill>
                  <a:schemeClr val="bg1">
                    <a:lumMod val="6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2pPr>
            <a:lvl3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3pPr>
            <a:lvl4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4pPr>
            <a:lvl5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5pPr>
          </a:lstStyle>
          <a:p>
            <a:pPr lvl="0"/>
            <a:r>
              <a:rPr lang="en-US" dirty="0" smtClean="0"/>
              <a:t>Click to edit Master </a:t>
            </a:r>
            <a:r>
              <a:rPr lang="en-US" smtClean="0"/>
              <a:t>text styles</a:t>
            </a:r>
            <a:endParaRPr lang="en-US" dirty="0"/>
          </a:p>
        </p:txBody>
      </p:sp>
      <p:sp>
        <p:nvSpPr>
          <p:cNvPr id="5" name="Content Placeholder 2"/>
          <p:cNvSpPr>
            <a:spLocks noGrp="1"/>
          </p:cNvSpPr>
          <p:nvPr>
            <p:ph idx="11"/>
          </p:nvPr>
        </p:nvSpPr>
        <p:spPr>
          <a:xfrm>
            <a:off x="16796419" y="3417748"/>
            <a:ext cx="14165664" cy="9353832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-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16567" y="1618931"/>
            <a:ext cx="8701761" cy="6655613"/>
          </a:xfrm>
        </p:spPr>
        <p:txBody>
          <a:bodyPr anchor="t">
            <a:noAutofit/>
          </a:bodyPr>
          <a:lstStyle>
            <a:lvl1pPr>
              <a:defRPr sz="5665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130161" y="1618934"/>
            <a:ext cx="19831924" cy="12616227"/>
          </a:xfrm>
        </p:spPr>
        <p:txBody>
          <a:bodyPr/>
          <a:lstStyle>
            <a:lvl1pPr>
              <a:defRPr>
                <a:latin typeface="Arial" charset="0"/>
                <a:ea typeface="Arial" charset="0"/>
                <a:cs typeface="Arial" charset="0"/>
              </a:defRPr>
            </a:lvl1pPr>
            <a:lvl2pPr>
              <a:defRPr>
                <a:latin typeface="Arial" charset="0"/>
                <a:ea typeface="Arial" charset="0"/>
                <a:cs typeface="Arial" charset="0"/>
              </a:defRPr>
            </a:lvl2pPr>
            <a:lvl3pPr>
              <a:defRPr>
                <a:latin typeface="Arial" charset="0"/>
                <a:ea typeface="Arial" charset="0"/>
                <a:cs typeface="Arial" charset="0"/>
              </a:defRPr>
            </a:lvl3pPr>
            <a:lvl4pPr>
              <a:defRPr>
                <a:latin typeface="Arial" charset="0"/>
                <a:ea typeface="Arial" charset="0"/>
                <a:cs typeface="Arial" charset="0"/>
              </a:defRPr>
            </a:lvl4pPr>
            <a:lvl5pPr>
              <a:defRPr>
                <a:latin typeface="Arial" charset="0"/>
                <a:ea typeface="Arial" charset="0"/>
                <a:cs typeface="Arial" charset="0"/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1416567" y="1079290"/>
            <a:ext cx="8701761" cy="539646"/>
          </a:xfrm>
        </p:spPr>
        <p:txBody>
          <a:bodyPr>
            <a:noAutofit/>
          </a:bodyPr>
          <a:lstStyle>
            <a:lvl1pPr>
              <a:defRPr sz="2833" b="1" i="0">
                <a:solidFill>
                  <a:schemeClr val="bg1">
                    <a:lumMod val="65000"/>
                  </a:schemeClr>
                </a:solidFill>
                <a:latin typeface="Arial" charset="0"/>
                <a:ea typeface="Arial" charset="0"/>
                <a:cs typeface="Arial" charset="0"/>
              </a:defRPr>
            </a:lvl1pPr>
            <a:lvl2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2pPr>
            <a:lvl3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3pPr>
            <a:lvl4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4pPr>
            <a:lvl5pPr>
              <a:defRPr sz="2833" b="0" i="0">
                <a:solidFill>
                  <a:schemeClr val="bg1">
                    <a:lumMod val="65000"/>
                  </a:schemeClr>
                </a:solidFill>
                <a:latin typeface="BentonSans Medium" charset="0"/>
                <a:ea typeface="BentonSans Medium" charset="0"/>
                <a:cs typeface="BentonSans Medium" charset="0"/>
              </a:defRPr>
            </a:lvl5pPr>
          </a:lstStyle>
          <a:p>
            <a:pPr lvl="0"/>
            <a:r>
              <a:rPr lang="en-US" dirty="0" smtClean="0"/>
              <a:t>Click to edit Master </a:t>
            </a:r>
            <a:r>
              <a:rPr lang="en-US" smtClean="0"/>
              <a:t>text 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8451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6/29/17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168" y="4036091"/>
            <a:ext cx="27926586" cy="6734308"/>
          </a:xfrm>
        </p:spPr>
        <p:txBody>
          <a:bodyPr anchor="b"/>
          <a:lstStyle>
            <a:lvl1pPr>
              <a:defRPr sz="1416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09168" y="10834108"/>
            <a:ext cx="27926586" cy="3541414"/>
          </a:xfrm>
        </p:spPr>
        <p:txBody>
          <a:bodyPr/>
          <a:lstStyle>
            <a:lvl1pPr marL="0" indent="0">
              <a:buNone/>
              <a:defRPr sz="5665">
                <a:solidFill>
                  <a:schemeClr val="tx1">
                    <a:tint val="75000"/>
                  </a:schemeClr>
                </a:solidFill>
              </a:defRPr>
            </a:lvl1pPr>
            <a:lvl2pPr marL="1079266" indent="0">
              <a:buNone/>
              <a:defRPr sz="4721">
                <a:solidFill>
                  <a:schemeClr val="tx1">
                    <a:tint val="75000"/>
                  </a:schemeClr>
                </a:solidFill>
              </a:defRPr>
            </a:lvl2pPr>
            <a:lvl3pPr marL="2158533" indent="0">
              <a:buNone/>
              <a:defRPr sz="4249">
                <a:solidFill>
                  <a:schemeClr val="tx1">
                    <a:tint val="75000"/>
                  </a:schemeClr>
                </a:solidFill>
              </a:defRPr>
            </a:lvl3pPr>
            <a:lvl4pPr marL="3237799" indent="0">
              <a:buNone/>
              <a:defRPr sz="3777">
                <a:solidFill>
                  <a:schemeClr val="tx1">
                    <a:tint val="75000"/>
                  </a:schemeClr>
                </a:solidFill>
              </a:defRPr>
            </a:lvl4pPr>
            <a:lvl5pPr marL="4317065" indent="0">
              <a:buNone/>
              <a:defRPr sz="3777">
                <a:solidFill>
                  <a:schemeClr val="tx1">
                    <a:tint val="75000"/>
                  </a:schemeClr>
                </a:solidFill>
              </a:defRPr>
            </a:lvl5pPr>
            <a:lvl6pPr marL="5396332" indent="0">
              <a:buNone/>
              <a:defRPr sz="3777">
                <a:solidFill>
                  <a:schemeClr val="tx1">
                    <a:tint val="75000"/>
                  </a:schemeClr>
                </a:solidFill>
              </a:defRPr>
            </a:lvl6pPr>
            <a:lvl7pPr marL="6475598" indent="0">
              <a:buNone/>
              <a:defRPr sz="3777">
                <a:solidFill>
                  <a:schemeClr val="tx1">
                    <a:tint val="75000"/>
                  </a:schemeClr>
                </a:solidFill>
              </a:defRPr>
            </a:lvl7pPr>
            <a:lvl8pPr marL="7554864" indent="0">
              <a:buNone/>
              <a:defRPr sz="3777">
                <a:solidFill>
                  <a:schemeClr val="tx1">
                    <a:tint val="75000"/>
                  </a:schemeClr>
                </a:solidFill>
              </a:defRPr>
            </a:lvl8pPr>
            <a:lvl9pPr marL="8634131" indent="0">
              <a:buNone/>
              <a:defRPr sz="377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6/29/17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226032" y="4309658"/>
            <a:ext cx="13760926" cy="1027197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391692" y="4309658"/>
            <a:ext cx="13760926" cy="1027197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6/29/17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0249" y="861933"/>
            <a:ext cx="27926586" cy="312918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0251" y="3968634"/>
            <a:ext cx="13697685" cy="1944966"/>
          </a:xfrm>
        </p:spPr>
        <p:txBody>
          <a:bodyPr anchor="b"/>
          <a:lstStyle>
            <a:lvl1pPr marL="0" indent="0">
              <a:buNone/>
              <a:defRPr sz="5665" b="1"/>
            </a:lvl1pPr>
            <a:lvl2pPr marL="1079266" indent="0">
              <a:buNone/>
              <a:defRPr sz="4721" b="1"/>
            </a:lvl2pPr>
            <a:lvl3pPr marL="2158533" indent="0">
              <a:buNone/>
              <a:defRPr sz="4249" b="1"/>
            </a:lvl3pPr>
            <a:lvl4pPr marL="3237799" indent="0">
              <a:buNone/>
              <a:defRPr sz="3777" b="1"/>
            </a:lvl4pPr>
            <a:lvl5pPr marL="4317065" indent="0">
              <a:buNone/>
              <a:defRPr sz="3777" b="1"/>
            </a:lvl5pPr>
            <a:lvl6pPr marL="5396332" indent="0">
              <a:buNone/>
              <a:defRPr sz="3777" b="1"/>
            </a:lvl6pPr>
            <a:lvl7pPr marL="6475598" indent="0">
              <a:buNone/>
              <a:defRPr sz="3777" b="1"/>
            </a:lvl7pPr>
            <a:lvl8pPr marL="7554864" indent="0">
              <a:buNone/>
              <a:defRPr sz="3777" b="1"/>
            </a:lvl8pPr>
            <a:lvl9pPr marL="8634131" indent="0">
              <a:buNone/>
              <a:defRPr sz="377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230251" y="5913601"/>
            <a:ext cx="13697685" cy="86980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6391691" y="3968634"/>
            <a:ext cx="13765144" cy="1944966"/>
          </a:xfrm>
        </p:spPr>
        <p:txBody>
          <a:bodyPr anchor="b"/>
          <a:lstStyle>
            <a:lvl1pPr marL="0" indent="0">
              <a:buNone/>
              <a:defRPr sz="5665" b="1"/>
            </a:lvl1pPr>
            <a:lvl2pPr marL="1079266" indent="0">
              <a:buNone/>
              <a:defRPr sz="4721" b="1"/>
            </a:lvl2pPr>
            <a:lvl3pPr marL="2158533" indent="0">
              <a:buNone/>
              <a:defRPr sz="4249" b="1"/>
            </a:lvl3pPr>
            <a:lvl4pPr marL="3237799" indent="0">
              <a:buNone/>
              <a:defRPr sz="3777" b="1"/>
            </a:lvl4pPr>
            <a:lvl5pPr marL="4317065" indent="0">
              <a:buNone/>
              <a:defRPr sz="3777" b="1"/>
            </a:lvl5pPr>
            <a:lvl6pPr marL="5396332" indent="0">
              <a:buNone/>
              <a:defRPr sz="3777" b="1"/>
            </a:lvl6pPr>
            <a:lvl7pPr marL="6475598" indent="0">
              <a:buNone/>
              <a:defRPr sz="3777" b="1"/>
            </a:lvl7pPr>
            <a:lvl8pPr marL="7554864" indent="0">
              <a:buNone/>
              <a:defRPr sz="3777" b="1"/>
            </a:lvl8pPr>
            <a:lvl9pPr marL="8634131" indent="0">
              <a:buNone/>
              <a:defRPr sz="3777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6391691" y="5913601"/>
            <a:ext cx="13765144" cy="869801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6/29/17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6/29/17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6/29/17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0251" y="1079288"/>
            <a:ext cx="10442956" cy="3777509"/>
          </a:xfrm>
        </p:spPr>
        <p:txBody>
          <a:bodyPr anchor="b"/>
          <a:lstStyle>
            <a:lvl1pPr>
              <a:defRPr sz="755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3765143" y="2330964"/>
            <a:ext cx="16391692" cy="11504914"/>
          </a:xfrm>
        </p:spPr>
        <p:txBody>
          <a:bodyPr/>
          <a:lstStyle>
            <a:lvl1pPr>
              <a:defRPr sz="7554"/>
            </a:lvl1pPr>
            <a:lvl2pPr>
              <a:defRPr sz="6610"/>
            </a:lvl2pPr>
            <a:lvl3pPr>
              <a:defRPr sz="5665"/>
            </a:lvl3pPr>
            <a:lvl4pPr>
              <a:defRPr sz="4721"/>
            </a:lvl4pPr>
            <a:lvl5pPr>
              <a:defRPr sz="4721"/>
            </a:lvl5pPr>
            <a:lvl6pPr>
              <a:defRPr sz="4721"/>
            </a:lvl6pPr>
            <a:lvl7pPr>
              <a:defRPr sz="4721"/>
            </a:lvl7pPr>
            <a:lvl8pPr>
              <a:defRPr sz="4721"/>
            </a:lvl8pPr>
            <a:lvl9pPr>
              <a:defRPr sz="4721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0251" y="4856798"/>
            <a:ext cx="10442956" cy="8997818"/>
          </a:xfrm>
        </p:spPr>
        <p:txBody>
          <a:bodyPr/>
          <a:lstStyle>
            <a:lvl1pPr marL="0" indent="0">
              <a:buNone/>
              <a:defRPr sz="3777"/>
            </a:lvl1pPr>
            <a:lvl2pPr marL="1079266" indent="0">
              <a:buNone/>
              <a:defRPr sz="3305"/>
            </a:lvl2pPr>
            <a:lvl3pPr marL="2158533" indent="0">
              <a:buNone/>
              <a:defRPr sz="2833"/>
            </a:lvl3pPr>
            <a:lvl4pPr marL="3237799" indent="0">
              <a:buNone/>
              <a:defRPr sz="2361"/>
            </a:lvl4pPr>
            <a:lvl5pPr marL="4317065" indent="0">
              <a:buNone/>
              <a:defRPr sz="2361"/>
            </a:lvl5pPr>
            <a:lvl6pPr marL="5396332" indent="0">
              <a:buNone/>
              <a:defRPr sz="2361"/>
            </a:lvl6pPr>
            <a:lvl7pPr marL="6475598" indent="0">
              <a:buNone/>
              <a:defRPr sz="2361"/>
            </a:lvl7pPr>
            <a:lvl8pPr marL="7554864" indent="0">
              <a:buNone/>
              <a:defRPr sz="2361"/>
            </a:lvl8pPr>
            <a:lvl9pPr marL="8634131" indent="0">
              <a:buNone/>
              <a:defRPr sz="236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6/29/17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30251" y="1079288"/>
            <a:ext cx="10442956" cy="3777509"/>
          </a:xfrm>
        </p:spPr>
        <p:txBody>
          <a:bodyPr anchor="b"/>
          <a:lstStyle>
            <a:lvl1pPr>
              <a:defRPr sz="755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3765143" y="2330964"/>
            <a:ext cx="16391692" cy="11504914"/>
          </a:xfrm>
        </p:spPr>
        <p:txBody>
          <a:bodyPr anchor="t"/>
          <a:lstStyle>
            <a:lvl1pPr marL="0" indent="0">
              <a:buNone/>
              <a:defRPr sz="7554"/>
            </a:lvl1pPr>
            <a:lvl2pPr marL="1079266" indent="0">
              <a:buNone/>
              <a:defRPr sz="6610"/>
            </a:lvl2pPr>
            <a:lvl3pPr marL="2158533" indent="0">
              <a:buNone/>
              <a:defRPr sz="5665"/>
            </a:lvl3pPr>
            <a:lvl4pPr marL="3237799" indent="0">
              <a:buNone/>
              <a:defRPr sz="4721"/>
            </a:lvl4pPr>
            <a:lvl5pPr marL="4317065" indent="0">
              <a:buNone/>
              <a:defRPr sz="4721"/>
            </a:lvl5pPr>
            <a:lvl6pPr marL="5396332" indent="0">
              <a:buNone/>
              <a:defRPr sz="4721"/>
            </a:lvl6pPr>
            <a:lvl7pPr marL="6475598" indent="0">
              <a:buNone/>
              <a:defRPr sz="4721"/>
            </a:lvl7pPr>
            <a:lvl8pPr marL="7554864" indent="0">
              <a:buNone/>
              <a:defRPr sz="4721"/>
            </a:lvl8pPr>
            <a:lvl9pPr marL="8634131" indent="0">
              <a:buNone/>
              <a:defRPr sz="4721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230251" y="4856798"/>
            <a:ext cx="10442956" cy="8997818"/>
          </a:xfrm>
        </p:spPr>
        <p:txBody>
          <a:bodyPr/>
          <a:lstStyle>
            <a:lvl1pPr marL="0" indent="0">
              <a:buNone/>
              <a:defRPr sz="3777"/>
            </a:lvl1pPr>
            <a:lvl2pPr marL="1079266" indent="0">
              <a:buNone/>
              <a:defRPr sz="3305"/>
            </a:lvl2pPr>
            <a:lvl3pPr marL="2158533" indent="0">
              <a:buNone/>
              <a:defRPr sz="2833"/>
            </a:lvl3pPr>
            <a:lvl4pPr marL="3237799" indent="0">
              <a:buNone/>
              <a:defRPr sz="2361"/>
            </a:lvl4pPr>
            <a:lvl5pPr marL="4317065" indent="0">
              <a:buNone/>
              <a:defRPr sz="2361"/>
            </a:lvl5pPr>
            <a:lvl6pPr marL="5396332" indent="0">
              <a:buNone/>
              <a:defRPr sz="2361"/>
            </a:lvl6pPr>
            <a:lvl7pPr marL="6475598" indent="0">
              <a:buNone/>
              <a:defRPr sz="2361"/>
            </a:lvl7pPr>
            <a:lvl8pPr marL="7554864" indent="0">
              <a:buNone/>
              <a:defRPr sz="2361"/>
            </a:lvl8pPr>
            <a:lvl9pPr marL="8634131" indent="0">
              <a:buNone/>
              <a:defRPr sz="236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6/29/17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16.xml"/><Relationship Id="rId17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226032" y="861933"/>
            <a:ext cx="27926586" cy="31291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26032" y="4309658"/>
            <a:ext cx="27926586" cy="1027197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226032" y="15005107"/>
            <a:ext cx="7285196" cy="86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6/29/17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0725428" y="15005107"/>
            <a:ext cx="10927794" cy="86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67422" y="15005107"/>
            <a:ext cx="7285196" cy="86193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7" name="Rectangle 6"/>
          <p:cNvSpPr/>
          <p:nvPr userDrawn="1"/>
        </p:nvSpPr>
        <p:spPr>
          <a:xfrm>
            <a:off x="1" y="1"/>
            <a:ext cx="32378650" cy="289960"/>
          </a:xfrm>
          <a:prstGeom prst="rect">
            <a:avLst/>
          </a:prstGeom>
          <a:solidFill>
            <a:srgbClr val="FDB9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3615"/>
          </a:p>
        </p:txBody>
      </p:sp>
      <p:sp>
        <p:nvSpPr>
          <p:cNvPr id="8" name="Rectangle 7"/>
          <p:cNvSpPr/>
          <p:nvPr userDrawn="1"/>
        </p:nvSpPr>
        <p:spPr bwMode="gray">
          <a:xfrm>
            <a:off x="1" y="-9026"/>
            <a:ext cx="32378650" cy="566556"/>
          </a:xfrm>
          <a:prstGeom prst="rect">
            <a:avLst/>
          </a:prstGeom>
          <a:solidFill>
            <a:schemeClr val="tx1"/>
          </a:solidFill>
          <a:ln w="6350" algn="ctr">
            <a:noFill/>
            <a:miter lim="800000"/>
            <a:headEnd/>
            <a:tailEnd/>
          </a:ln>
        </p:spPr>
        <p:txBody>
          <a:bodyPr lIns="212458" tIns="169967" rIns="212458" bIns="169967" rtlCol="0" anchor="ctr"/>
          <a:lstStyle/>
          <a:p>
            <a:pPr marR="0" lvl="0" algn="ctr" defTabSz="1618152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354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9" name="Rectangle 8"/>
          <p:cNvSpPr/>
          <p:nvPr userDrawn="1"/>
        </p:nvSpPr>
        <p:spPr bwMode="gray">
          <a:xfrm>
            <a:off x="31093171" y="-9026"/>
            <a:ext cx="1294911" cy="566556"/>
          </a:xfrm>
          <a:prstGeom prst="rect">
            <a:avLst/>
          </a:prstGeom>
          <a:solidFill>
            <a:srgbClr val="F0AB1E"/>
          </a:solidFill>
          <a:ln w="6350" algn="ctr">
            <a:noFill/>
            <a:miter lim="800000"/>
            <a:headEnd/>
            <a:tailEnd/>
          </a:ln>
        </p:spPr>
        <p:txBody>
          <a:bodyPr lIns="212458" tIns="169967" rIns="212458" bIns="169967" rtlCol="0" anchor="ctr"/>
          <a:lstStyle/>
          <a:p>
            <a:pPr marR="0" lvl="0" algn="ctr" defTabSz="1618152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3540" b="0" i="0" u="none" strike="noStrike" kern="0" cap="none" spc="0" normalizeH="0" baseline="0" noProof="0" dirty="0" err="1" smtClean="0">
              <a:ln>
                <a:noFill/>
              </a:ln>
              <a:solidFill>
                <a:srgbClr val="F0AB1E"/>
              </a:solidFill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0" name="Rectangle 9"/>
          <p:cNvSpPr/>
          <p:nvPr userDrawn="1"/>
        </p:nvSpPr>
        <p:spPr bwMode="gray">
          <a:xfrm>
            <a:off x="29810322" y="-9026"/>
            <a:ext cx="1294911" cy="566556"/>
          </a:xfrm>
          <a:prstGeom prst="rect">
            <a:avLst/>
          </a:prstGeom>
          <a:solidFill>
            <a:srgbClr val="F0AB1E">
              <a:alpha val="70000"/>
            </a:srgbClr>
          </a:solidFill>
          <a:ln w="6350" algn="ctr">
            <a:noFill/>
            <a:miter lim="800000"/>
            <a:headEnd/>
            <a:tailEnd/>
          </a:ln>
        </p:spPr>
        <p:txBody>
          <a:bodyPr lIns="212458" tIns="169967" rIns="212458" bIns="169967" rtlCol="0" anchor="ctr"/>
          <a:lstStyle/>
          <a:p>
            <a:pPr marR="0" lvl="0" algn="ctr" defTabSz="1618152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354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" name="Rectangle 10"/>
          <p:cNvSpPr/>
          <p:nvPr userDrawn="1"/>
        </p:nvSpPr>
        <p:spPr bwMode="gray">
          <a:xfrm>
            <a:off x="28527859" y="6682"/>
            <a:ext cx="1294911" cy="566556"/>
          </a:xfrm>
          <a:prstGeom prst="rect">
            <a:avLst/>
          </a:prstGeom>
          <a:solidFill>
            <a:srgbClr val="F0AB1E">
              <a:alpha val="40000"/>
            </a:srgbClr>
          </a:solidFill>
          <a:ln w="6350" algn="ctr">
            <a:noFill/>
            <a:miter lim="800000"/>
            <a:headEnd/>
            <a:tailEnd/>
          </a:ln>
        </p:spPr>
        <p:txBody>
          <a:bodyPr lIns="212458" tIns="169967" rIns="212458" bIns="169967" rtlCol="0" anchor="ctr"/>
          <a:lstStyle/>
          <a:p>
            <a:pPr marR="0" lvl="0" algn="ctr" defTabSz="1618152" fontAlgn="base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>
                <a:srgbClr val="F0AB00"/>
              </a:buClr>
              <a:buSzPct val="80000"/>
              <a:tabLst/>
            </a:pPr>
            <a:endParaRPr kumimoji="0" lang="en-US" sz="3540" b="0" i="0" u="none" strike="noStrike" kern="0" cap="none" spc="0" normalizeH="0" baseline="0" noProof="0" dirty="0" err="1" smtClean="0">
              <a:ln>
                <a:noFill/>
              </a:ln>
              <a:effectLst/>
              <a:uLnTx/>
              <a:uFillTx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2" name="Rectangle 11"/>
          <p:cNvSpPr/>
          <p:nvPr userDrawn="1"/>
        </p:nvSpPr>
        <p:spPr>
          <a:xfrm>
            <a:off x="22901205" y="14714428"/>
            <a:ext cx="7229864" cy="3828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14433" indent="-314433" algn="l">
              <a:buClr>
                <a:schemeClr val="bg1"/>
              </a:buClr>
              <a:buFont typeface="Arial" pitchFamily="34" charset="0"/>
              <a:buChar char="©"/>
              <a:tabLst/>
            </a:pPr>
            <a:r>
              <a:rPr lang="en-US" sz="1888" b="0" i="0" noProof="0" dirty="0" smtClean="0">
                <a:solidFill>
                  <a:schemeClr val="bg1">
                    <a:lumMod val="65000"/>
                  </a:schemeClr>
                </a:solidFill>
                <a:latin typeface="BentonSans Book" charset="0"/>
                <a:ea typeface="BentonSans Book" charset="0"/>
                <a:cs typeface="BentonSans Book" charset="0"/>
              </a:rPr>
              <a:t>2017 SAP SE or an SAP affiliate company. All rights reserved.</a:t>
            </a:r>
            <a:endParaRPr lang="en-US" sz="1888" b="0" i="0" noProof="0" dirty="0">
              <a:solidFill>
                <a:schemeClr val="bg1">
                  <a:lumMod val="65000"/>
                </a:schemeClr>
              </a:solidFill>
              <a:latin typeface="BentonSans Book" charset="0"/>
              <a:ea typeface="BentonSans Book" charset="0"/>
              <a:cs typeface="BentonSans Book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702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49" r:id="rId12"/>
    <p:sldLayoutId id="2147483660" r:id="rId13"/>
    <p:sldLayoutId id="2147483650" r:id="rId14"/>
    <p:sldLayoutId id="2147483662" r:id="rId15"/>
    <p:sldLayoutId id="2147483652" r:id="rId16"/>
  </p:sldLayoutIdLst>
  <p:txStyles>
    <p:titleStyle>
      <a:lvl1pPr algn="l" defTabSz="2158533" rtl="0" eaLnBrk="1" latinLnBrk="0" hangingPunct="1">
        <a:lnSpc>
          <a:spcPct val="90000"/>
        </a:lnSpc>
        <a:spcBef>
          <a:spcPct val="0"/>
        </a:spcBef>
        <a:buNone/>
        <a:defRPr sz="1038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39633" indent="-539633" algn="l" defTabSz="2158533" rtl="0" eaLnBrk="1" latinLnBrk="0" hangingPunct="1">
        <a:lnSpc>
          <a:spcPct val="90000"/>
        </a:lnSpc>
        <a:spcBef>
          <a:spcPts val="2361"/>
        </a:spcBef>
        <a:buFont typeface="Arial" panose="020B0604020202020204" pitchFamily="34" charset="0"/>
        <a:buChar char="•"/>
        <a:defRPr sz="6610" kern="1200">
          <a:solidFill>
            <a:schemeClr val="tx1"/>
          </a:solidFill>
          <a:latin typeface="+mn-lt"/>
          <a:ea typeface="+mn-ea"/>
          <a:cs typeface="+mn-cs"/>
        </a:defRPr>
      </a:lvl1pPr>
      <a:lvl2pPr marL="1618899" indent="-539633" algn="l" defTabSz="2158533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5665" kern="1200">
          <a:solidFill>
            <a:schemeClr val="tx1"/>
          </a:solidFill>
          <a:latin typeface="+mn-lt"/>
          <a:ea typeface="+mn-ea"/>
          <a:cs typeface="+mn-cs"/>
        </a:defRPr>
      </a:lvl2pPr>
      <a:lvl3pPr marL="2698166" indent="-539633" algn="l" defTabSz="2158533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4721" kern="1200">
          <a:solidFill>
            <a:schemeClr val="tx1"/>
          </a:solidFill>
          <a:latin typeface="+mn-lt"/>
          <a:ea typeface="+mn-ea"/>
          <a:cs typeface="+mn-cs"/>
        </a:defRPr>
      </a:lvl3pPr>
      <a:lvl4pPr marL="3777432" indent="-539633" algn="l" defTabSz="2158533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4249" kern="1200">
          <a:solidFill>
            <a:schemeClr val="tx1"/>
          </a:solidFill>
          <a:latin typeface="+mn-lt"/>
          <a:ea typeface="+mn-ea"/>
          <a:cs typeface="+mn-cs"/>
        </a:defRPr>
      </a:lvl4pPr>
      <a:lvl5pPr marL="4856698" indent="-539633" algn="l" defTabSz="2158533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4249" kern="1200">
          <a:solidFill>
            <a:schemeClr val="tx1"/>
          </a:solidFill>
          <a:latin typeface="+mn-lt"/>
          <a:ea typeface="+mn-ea"/>
          <a:cs typeface="+mn-cs"/>
        </a:defRPr>
      </a:lvl5pPr>
      <a:lvl6pPr marL="5935965" indent="-539633" algn="l" defTabSz="2158533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4249" kern="1200">
          <a:solidFill>
            <a:schemeClr val="tx1"/>
          </a:solidFill>
          <a:latin typeface="+mn-lt"/>
          <a:ea typeface="+mn-ea"/>
          <a:cs typeface="+mn-cs"/>
        </a:defRPr>
      </a:lvl6pPr>
      <a:lvl7pPr marL="7015231" indent="-539633" algn="l" defTabSz="2158533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4249" kern="1200">
          <a:solidFill>
            <a:schemeClr val="tx1"/>
          </a:solidFill>
          <a:latin typeface="+mn-lt"/>
          <a:ea typeface="+mn-ea"/>
          <a:cs typeface="+mn-cs"/>
        </a:defRPr>
      </a:lvl7pPr>
      <a:lvl8pPr marL="8094497" indent="-539633" algn="l" defTabSz="2158533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4249" kern="1200">
          <a:solidFill>
            <a:schemeClr val="tx1"/>
          </a:solidFill>
          <a:latin typeface="+mn-lt"/>
          <a:ea typeface="+mn-ea"/>
          <a:cs typeface="+mn-cs"/>
        </a:defRPr>
      </a:lvl8pPr>
      <a:lvl9pPr marL="9173764" indent="-539633" algn="l" defTabSz="2158533" rtl="0" eaLnBrk="1" latinLnBrk="0" hangingPunct="1">
        <a:lnSpc>
          <a:spcPct val="90000"/>
        </a:lnSpc>
        <a:spcBef>
          <a:spcPts val="1180"/>
        </a:spcBef>
        <a:buFont typeface="Arial" panose="020B0604020202020204" pitchFamily="34" charset="0"/>
        <a:buChar char="•"/>
        <a:defRPr sz="424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1pPr>
      <a:lvl2pPr marL="1079266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2pPr>
      <a:lvl3pPr marL="2158533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3pPr>
      <a:lvl4pPr marL="3237799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4pPr>
      <a:lvl5pPr marL="4317065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5pPr>
      <a:lvl6pPr marL="5396332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6pPr>
      <a:lvl7pPr marL="6475598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7pPr>
      <a:lvl8pPr marL="7554864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8pPr>
      <a:lvl9pPr marL="8634131" algn="l" defTabSz="2158533" rtl="0" eaLnBrk="1" latinLnBrk="0" hangingPunct="1">
        <a:defRPr sz="424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9404" userDrawn="1">
          <p15:clr>
            <a:srgbClr val="F26B43"/>
          </p15:clr>
        </p15:guide>
        <p15:guide id="2" pos="10199" userDrawn="1">
          <p15:clr>
            <a:srgbClr val="F26B43"/>
          </p15:clr>
        </p15:guide>
        <p15:guide id="3" pos="893" userDrawn="1">
          <p15:clr>
            <a:srgbClr val="F26B43"/>
          </p15:clr>
        </p15:guide>
        <p15:guide id="4" pos="19503" userDrawn="1">
          <p15:clr>
            <a:srgbClr val="F26B43"/>
          </p15:clr>
        </p15:guide>
        <p15:guide id="5" orient="horz" pos="1019" userDrawn="1">
          <p15:clr>
            <a:srgbClr val="F26B43"/>
          </p15:clr>
        </p15:guide>
        <p15:guide id="6" orient="horz" pos="5213" userDrawn="1">
          <p15:clr>
            <a:srgbClr val="F26B43"/>
          </p15:clr>
        </p15:guide>
        <p15:guide id="7" orient="horz" pos="215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tif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4024399" y="1535256"/>
            <a:ext cx="25886979" cy="21422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525" b="1" dirty="0">
                <a:latin typeface="BentonSans" charset="0"/>
                <a:ea typeface="BentonSans" charset="0"/>
                <a:cs typeface="BentonSans" charset="0"/>
              </a:rPr>
              <a:t>Standard </a:t>
            </a:r>
            <a:r>
              <a:rPr lang="en-GB" sz="8525" b="1" dirty="0" smtClean="0">
                <a:latin typeface="BentonSans" charset="0"/>
                <a:ea typeface="BentonSans" charset="0"/>
                <a:cs typeface="BentonSans" charset="0"/>
              </a:rPr>
              <a:t>Twitter Cards </a:t>
            </a:r>
            <a:r>
              <a:rPr lang="en-GB" sz="8525" b="1" dirty="0">
                <a:latin typeface="BentonSans" charset="0"/>
                <a:ea typeface="BentonSans" charset="0"/>
                <a:cs typeface="BentonSans" charset="0"/>
              </a:rPr>
              <a:t>for SMB</a:t>
            </a:r>
          </a:p>
          <a:p>
            <a:endParaRPr lang="en-GB" sz="4796" dirty="0"/>
          </a:p>
        </p:txBody>
      </p:sp>
      <p:sp>
        <p:nvSpPr>
          <p:cNvPr id="9" name="TextBox 8"/>
          <p:cNvSpPr txBox="1"/>
          <p:nvPr/>
        </p:nvSpPr>
        <p:spPr>
          <a:xfrm>
            <a:off x="2246399" y="5778334"/>
            <a:ext cx="25886979" cy="5509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61492" indent="-761492">
              <a:buFont typeface="Arial" charset="0"/>
              <a:buChar char="•"/>
            </a:pP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No need to resize. These slides are scaled to fit in the Twitter feed.</a:t>
            </a:r>
          </a:p>
          <a:p>
            <a:pPr marL="761492" indent="-761492">
              <a:buFont typeface="Arial" charset="0"/>
              <a:buChar char="•"/>
            </a:pP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Just replace the text on the slide. Simple as that.</a:t>
            </a:r>
          </a:p>
          <a:p>
            <a:pPr marL="761492" indent="-761492">
              <a:buFont typeface="Arial" charset="0"/>
              <a:buChar char="•"/>
            </a:pP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Please do not change the colour of slides. These are our branded secondary colours.</a:t>
            </a:r>
          </a:p>
          <a:p>
            <a:pPr marL="761492" indent="-761492">
              <a:buFont typeface="Arial" charset="0"/>
              <a:buChar char="•"/>
            </a:pP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Please do not move or </a:t>
            </a:r>
            <a:r>
              <a:rPr lang="en-GB" sz="4400" dirty="0" smtClean="0">
                <a:latin typeface="BentonSans" charset="0"/>
                <a:ea typeface="BentonSans" charset="0"/>
                <a:cs typeface="BentonSans" charset="0"/>
              </a:rPr>
              <a:t>rearrange, or extend </a:t>
            </a: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text boxes.</a:t>
            </a:r>
          </a:p>
          <a:p>
            <a:pPr marL="761492" indent="-761492">
              <a:buFont typeface="Arial" charset="0"/>
              <a:buChar char="•"/>
            </a:pP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Please keep copy within the boxes provided. If your copy doesn’t fit, try cutting it down.</a:t>
            </a:r>
          </a:p>
          <a:p>
            <a:pPr marL="761492" indent="-761492">
              <a:buFont typeface="Arial" charset="0"/>
              <a:buChar char="•"/>
            </a:pP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There’s a few image options. These are the only image options available now.</a:t>
            </a:r>
          </a:p>
          <a:p>
            <a:pPr marL="761492" indent="-761492">
              <a:buFont typeface="Arial" charset="0"/>
              <a:buChar char="•"/>
            </a:pP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Instructions on how to save these as an image are on slide 2.</a:t>
            </a:r>
          </a:p>
          <a:p>
            <a:pPr marL="761492" indent="-761492">
              <a:buFont typeface="Arial" charset="0"/>
              <a:buChar char="•"/>
            </a:pPr>
            <a:endParaRPr lang="en-GB" sz="4400" dirty="0">
              <a:latin typeface="BentonSans" charset="0"/>
              <a:ea typeface="BentonSans" charset="0"/>
              <a:cs typeface="BentonSans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46399" y="3438478"/>
            <a:ext cx="25886979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These are the standard </a:t>
            </a:r>
            <a:r>
              <a:rPr lang="en-GB" sz="4400" dirty="0" smtClean="0">
                <a:latin typeface="BentonSans" charset="0"/>
                <a:ea typeface="BentonSans" charset="0"/>
                <a:cs typeface="BentonSans" charset="0"/>
              </a:rPr>
              <a:t>Twitter cards </a:t>
            </a:r>
            <a:r>
              <a:rPr lang="en-GB" sz="4400" dirty="0">
                <a:latin typeface="BentonSans" charset="0"/>
                <a:ea typeface="BentonSans" charset="0"/>
                <a:cs typeface="BentonSans" charset="0"/>
              </a:rPr>
              <a:t>you can use to highlight a quote, a research stat, a product announcement, or any other text based message.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6399" y="1690736"/>
            <a:ext cx="1200309" cy="976264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246399" y="11200780"/>
            <a:ext cx="11571201" cy="256602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2575142" y="11463049"/>
            <a:ext cx="10220967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600" b="1" dirty="0" smtClean="0">
                <a:solidFill>
                  <a:schemeClr val="accent4"/>
                </a:solidFill>
                <a:latin typeface="BentonSans" charset="0"/>
                <a:ea typeface="BentonSans" charset="0"/>
                <a:cs typeface="BentonSans" charset="0"/>
              </a:rPr>
              <a:t>Font Use</a:t>
            </a:r>
          </a:p>
          <a:p>
            <a:r>
              <a:rPr lang="en-GB" sz="4000" dirty="0" smtClean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Please use Benton Sans. If you don’t have that installed Arial is the alternative.</a:t>
            </a:r>
            <a:endParaRPr lang="en-GB" sz="4000" dirty="0">
              <a:solidFill>
                <a:schemeClr val="bg1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2596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2246399" y="898353"/>
            <a:ext cx="10820186" cy="101874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latin typeface="BentonSans" charset="0"/>
                <a:ea typeface="BentonSans" charset="0"/>
                <a:cs typeface="BentonSans" charset="0"/>
              </a:rPr>
              <a:t>How to </a:t>
            </a:r>
            <a:r>
              <a:rPr lang="en-GB" sz="8000" b="1" dirty="0" smtClean="0">
                <a:latin typeface="BentonSans" charset="0"/>
                <a:ea typeface="BentonSans" charset="0"/>
                <a:cs typeface="BentonSans" charset="0"/>
              </a:rPr>
              <a:t>Export PC</a:t>
            </a:r>
            <a:endParaRPr lang="en-GB" sz="8000" b="1" dirty="0">
              <a:latin typeface="BentonSans" charset="0"/>
              <a:ea typeface="BentonSans" charset="0"/>
              <a:cs typeface="BentonSans" charset="0"/>
            </a:endParaRPr>
          </a:p>
          <a:p>
            <a:endParaRPr lang="en-GB" sz="4800" dirty="0">
              <a:latin typeface="BentonSans" charset="0"/>
              <a:ea typeface="BentonSans" charset="0"/>
              <a:cs typeface="BentonSans" charset="0"/>
            </a:endParaRPr>
          </a:p>
          <a:p>
            <a:pPr marL="913791" indent="-913791">
              <a:buFont typeface="+mj-lt"/>
              <a:buAutoNum type="arabicPeriod"/>
            </a:pPr>
            <a:r>
              <a:rPr lang="en-GB" sz="4800" b="1" u="sng" dirty="0">
                <a:latin typeface="BentonSans" charset="0"/>
                <a:ea typeface="BentonSans" charset="0"/>
                <a:cs typeface="BentonSans" charset="0"/>
              </a:rPr>
              <a:t>Must have the slide you want to export selected</a:t>
            </a: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. Otherwise you will export this instruction page.</a:t>
            </a:r>
          </a:p>
          <a:p>
            <a:pPr marL="913791" indent="-913791">
              <a:buFont typeface="+mj-lt"/>
              <a:buAutoNum type="arabicPeriod"/>
            </a:pP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Click on “</a:t>
            </a:r>
            <a:r>
              <a:rPr lang="en-GB" sz="4800" b="1" dirty="0">
                <a:latin typeface="BentonSans" charset="0"/>
                <a:ea typeface="BentonSans" charset="0"/>
                <a:cs typeface="BentonSans" charset="0"/>
              </a:rPr>
              <a:t>File</a:t>
            </a: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” in the menu and select “</a:t>
            </a:r>
            <a:r>
              <a:rPr lang="en-GB" sz="4800" b="1" dirty="0">
                <a:latin typeface="BentonSans" charset="0"/>
                <a:ea typeface="BentonSans" charset="0"/>
                <a:cs typeface="BentonSans" charset="0"/>
              </a:rPr>
              <a:t>Save As</a:t>
            </a: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”</a:t>
            </a:r>
          </a:p>
          <a:p>
            <a:pPr marL="913791" indent="-913791">
              <a:buFont typeface="+mj-lt"/>
              <a:buAutoNum type="arabicPeriod"/>
            </a:pP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Select where you want to save the file</a:t>
            </a:r>
          </a:p>
          <a:p>
            <a:pPr marL="913791" indent="-913791">
              <a:buFont typeface="+mj-lt"/>
              <a:buAutoNum type="arabicPeriod"/>
            </a:pP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In the “</a:t>
            </a:r>
            <a:r>
              <a:rPr lang="en-GB" sz="4800" b="1" dirty="0">
                <a:latin typeface="BentonSans" charset="0"/>
                <a:ea typeface="BentonSans" charset="0"/>
                <a:cs typeface="BentonSans" charset="0"/>
              </a:rPr>
              <a:t>Save as type</a:t>
            </a: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” dropdown menu, select “</a:t>
            </a:r>
            <a:r>
              <a:rPr lang="en-GB" sz="4800" b="1" dirty="0">
                <a:latin typeface="BentonSans" charset="0"/>
                <a:ea typeface="BentonSans" charset="0"/>
                <a:cs typeface="BentonSans" charset="0"/>
              </a:rPr>
              <a:t>JPEG</a:t>
            </a: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”</a:t>
            </a:r>
          </a:p>
          <a:p>
            <a:pPr marL="913791" indent="-913791">
              <a:buFont typeface="+mj-lt"/>
              <a:buAutoNum type="arabicPeriod"/>
            </a:pP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Select “</a:t>
            </a:r>
            <a:r>
              <a:rPr lang="en-GB" sz="4800" b="1" dirty="0">
                <a:latin typeface="BentonSans" charset="0"/>
                <a:ea typeface="BentonSans" charset="0"/>
                <a:cs typeface="BentonSans" charset="0"/>
              </a:rPr>
              <a:t>Just This One</a:t>
            </a:r>
            <a:r>
              <a:rPr lang="en-GB" sz="4800" dirty="0">
                <a:latin typeface="BentonSans" charset="0"/>
                <a:ea typeface="BentonSans" charset="0"/>
                <a:cs typeface="BentonSans" charset="0"/>
              </a:rPr>
              <a:t>”</a:t>
            </a:r>
          </a:p>
          <a:p>
            <a:pPr marL="913791" indent="-913791">
              <a:buFont typeface="+mj-lt"/>
              <a:buAutoNum type="arabicPeriod"/>
            </a:pPr>
            <a:endParaRPr lang="en-GB" sz="4800" dirty="0">
              <a:latin typeface="BentonSans" charset="0"/>
              <a:ea typeface="BentonSans" charset="0"/>
              <a:cs typeface="BentonSans" charset="0"/>
            </a:endParaRPr>
          </a:p>
        </p:txBody>
      </p:sp>
      <p:grpSp>
        <p:nvGrpSpPr>
          <p:cNvPr id="37" name="Group 36"/>
          <p:cNvGrpSpPr/>
          <p:nvPr/>
        </p:nvGrpSpPr>
        <p:grpSpPr>
          <a:xfrm>
            <a:off x="13066588" y="2510188"/>
            <a:ext cx="11079207" cy="11455804"/>
            <a:chOff x="625151" y="3262983"/>
            <a:chExt cx="4916775" cy="5083904"/>
          </a:xfrm>
        </p:grpSpPr>
        <p:pic>
          <p:nvPicPr>
            <p:cNvPr id="38" name="Picture 37"/>
            <p:cNvPicPr>
              <a:picLocks noChangeAspect="1"/>
            </p:cNvPicPr>
            <p:nvPr/>
          </p:nvPicPr>
          <p:blipFill rotWithShape="1">
            <a:blip r:embed="rId3"/>
            <a:srcRect l="50506" t="470" r="24538" b="22454"/>
            <a:stretch/>
          </p:blipFill>
          <p:spPr>
            <a:xfrm>
              <a:off x="625151" y="3601537"/>
              <a:ext cx="4916775" cy="4745350"/>
            </a:xfrm>
            <a:prstGeom prst="rect">
              <a:avLst/>
            </a:prstGeom>
          </p:spPr>
        </p:pic>
        <p:sp>
          <p:nvSpPr>
            <p:cNvPr id="39" name="TextBox 38"/>
            <p:cNvSpPr txBox="1"/>
            <p:nvPr/>
          </p:nvSpPr>
          <p:spPr>
            <a:xfrm>
              <a:off x="625151" y="3262983"/>
              <a:ext cx="698440" cy="3321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4263" dirty="0">
                  <a:solidFill>
                    <a:schemeClr val="bg1">
                      <a:lumMod val="75000"/>
                    </a:schemeClr>
                  </a:solidFill>
                </a:rPr>
                <a:t>Step 4</a:t>
              </a:r>
            </a:p>
          </p:txBody>
        </p:sp>
      </p:grpSp>
      <p:grpSp>
        <p:nvGrpSpPr>
          <p:cNvPr id="40" name="Group 39"/>
          <p:cNvGrpSpPr/>
          <p:nvPr/>
        </p:nvGrpSpPr>
        <p:grpSpPr>
          <a:xfrm>
            <a:off x="24394292" y="2585112"/>
            <a:ext cx="5769703" cy="2358175"/>
            <a:chOff x="5710335" y="3270908"/>
            <a:chExt cx="2990719" cy="1222357"/>
          </a:xfrm>
        </p:grpSpPr>
        <p:pic>
          <p:nvPicPr>
            <p:cNvPr id="41" name="Picture 40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710335" y="3601537"/>
              <a:ext cx="2990719" cy="891728"/>
            </a:xfrm>
            <a:prstGeom prst="rect">
              <a:avLst/>
            </a:prstGeom>
          </p:spPr>
        </p:pic>
        <p:sp>
          <p:nvSpPr>
            <p:cNvPr id="42" name="TextBox 41"/>
            <p:cNvSpPr txBox="1"/>
            <p:nvPr/>
          </p:nvSpPr>
          <p:spPr>
            <a:xfrm>
              <a:off x="5710335" y="3270908"/>
              <a:ext cx="815792" cy="38790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4263" dirty="0">
                  <a:solidFill>
                    <a:schemeClr val="bg1">
                      <a:lumMod val="75000"/>
                    </a:schemeClr>
                  </a:solidFill>
                </a:rPr>
                <a:t>Step 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96884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TextBox 35"/>
          <p:cNvSpPr txBox="1"/>
          <p:nvPr/>
        </p:nvSpPr>
        <p:spPr>
          <a:xfrm>
            <a:off x="2246399" y="898353"/>
            <a:ext cx="10820186" cy="10179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latin typeface="BentonSans" charset="0"/>
                <a:ea typeface="BentonSans" charset="0"/>
                <a:cs typeface="BentonSans" charset="0"/>
              </a:rPr>
              <a:t>How to </a:t>
            </a:r>
            <a:r>
              <a:rPr lang="en-GB" sz="8000" b="1" dirty="0" smtClean="0">
                <a:latin typeface="BentonSans" charset="0"/>
                <a:ea typeface="BentonSans" charset="0"/>
                <a:cs typeface="BentonSans" charset="0"/>
              </a:rPr>
              <a:t>Export MAC</a:t>
            </a:r>
            <a:endParaRPr lang="en-GB" sz="8000" b="1" dirty="0">
              <a:latin typeface="BentonSans" charset="0"/>
              <a:ea typeface="BentonSans" charset="0"/>
              <a:cs typeface="BentonSans" charset="0"/>
            </a:endParaRPr>
          </a:p>
          <a:p>
            <a:endParaRPr lang="en-GB" sz="4796" dirty="0">
              <a:latin typeface="BentonSans" charset="0"/>
              <a:ea typeface="BentonSans" charset="0"/>
              <a:cs typeface="BentonSans" charset="0"/>
            </a:endParaRPr>
          </a:p>
          <a:p>
            <a:pPr marL="913791" indent="-913791">
              <a:buFont typeface="+mj-lt"/>
              <a:buAutoNum type="arabicPeriod"/>
            </a:pPr>
            <a:r>
              <a:rPr lang="en-GB" sz="4796" b="1" u="sng" dirty="0">
                <a:latin typeface="BentonSans" charset="0"/>
                <a:ea typeface="BentonSans" charset="0"/>
                <a:cs typeface="BentonSans" charset="0"/>
              </a:rPr>
              <a:t>Must have the slide you want to export selected</a:t>
            </a:r>
            <a:r>
              <a:rPr lang="en-GB" sz="4796" dirty="0">
                <a:latin typeface="BentonSans" charset="0"/>
                <a:ea typeface="BentonSans" charset="0"/>
                <a:cs typeface="BentonSans" charset="0"/>
              </a:rPr>
              <a:t>. Otherwise you will export this instruction page.</a:t>
            </a:r>
          </a:p>
          <a:p>
            <a:pPr marL="913791" indent="-913791">
              <a:buFont typeface="+mj-lt"/>
              <a:buAutoNum type="arabicPeriod"/>
            </a:pPr>
            <a:r>
              <a:rPr lang="en-GB" sz="4796" dirty="0">
                <a:latin typeface="BentonSans" charset="0"/>
                <a:ea typeface="BentonSans" charset="0"/>
                <a:cs typeface="BentonSans" charset="0"/>
              </a:rPr>
              <a:t>Click on “</a:t>
            </a:r>
            <a:r>
              <a:rPr lang="en-GB" sz="4796" b="1" dirty="0">
                <a:latin typeface="BentonSans" charset="0"/>
                <a:ea typeface="BentonSans" charset="0"/>
                <a:cs typeface="BentonSans" charset="0"/>
              </a:rPr>
              <a:t>File</a:t>
            </a:r>
            <a:r>
              <a:rPr lang="en-GB" sz="4796" dirty="0">
                <a:latin typeface="BentonSans" charset="0"/>
                <a:ea typeface="BentonSans" charset="0"/>
                <a:cs typeface="BentonSans" charset="0"/>
              </a:rPr>
              <a:t>” in the menu and select </a:t>
            </a:r>
            <a:r>
              <a:rPr lang="en-GB" sz="4796" dirty="0" smtClean="0">
                <a:latin typeface="BentonSans" charset="0"/>
                <a:ea typeface="BentonSans" charset="0"/>
                <a:cs typeface="BentonSans" charset="0"/>
              </a:rPr>
              <a:t>“</a:t>
            </a:r>
            <a:r>
              <a:rPr lang="en-GB" sz="4796" b="1" dirty="0" smtClean="0">
                <a:latin typeface="BentonSans" charset="0"/>
                <a:ea typeface="BentonSans" charset="0"/>
                <a:cs typeface="BentonSans" charset="0"/>
              </a:rPr>
              <a:t>Export</a:t>
            </a:r>
            <a:r>
              <a:rPr lang="en-GB" sz="4796" dirty="0" smtClean="0">
                <a:latin typeface="BentonSans" charset="0"/>
                <a:ea typeface="BentonSans" charset="0"/>
                <a:cs typeface="BentonSans" charset="0"/>
              </a:rPr>
              <a:t>”</a:t>
            </a:r>
            <a:endParaRPr lang="en-GB" sz="4796" dirty="0">
              <a:latin typeface="BentonSans" charset="0"/>
              <a:ea typeface="BentonSans" charset="0"/>
              <a:cs typeface="BentonSans" charset="0"/>
            </a:endParaRPr>
          </a:p>
          <a:p>
            <a:pPr marL="913791" indent="-913791">
              <a:buFont typeface="+mj-lt"/>
              <a:buAutoNum type="arabicPeriod"/>
            </a:pPr>
            <a:r>
              <a:rPr lang="en-GB" sz="4796" dirty="0">
                <a:latin typeface="BentonSans" charset="0"/>
                <a:ea typeface="BentonSans" charset="0"/>
                <a:cs typeface="BentonSans" charset="0"/>
              </a:rPr>
              <a:t>Select where you want to save the file</a:t>
            </a:r>
          </a:p>
          <a:p>
            <a:pPr marL="913791" indent="-913791">
              <a:buFont typeface="+mj-lt"/>
              <a:buAutoNum type="arabicPeriod"/>
            </a:pPr>
            <a:r>
              <a:rPr lang="en-GB" sz="4796" dirty="0">
                <a:latin typeface="BentonSans" charset="0"/>
                <a:ea typeface="BentonSans" charset="0"/>
                <a:cs typeface="BentonSans" charset="0"/>
              </a:rPr>
              <a:t>In the </a:t>
            </a:r>
            <a:r>
              <a:rPr lang="en-GB" sz="4796" dirty="0" smtClean="0">
                <a:latin typeface="BentonSans" charset="0"/>
                <a:ea typeface="BentonSans" charset="0"/>
                <a:cs typeface="BentonSans" charset="0"/>
              </a:rPr>
              <a:t>“</a:t>
            </a:r>
            <a:r>
              <a:rPr lang="en-GB" sz="4796" b="1" dirty="0" smtClean="0">
                <a:latin typeface="BentonSans" charset="0"/>
                <a:ea typeface="BentonSans" charset="0"/>
                <a:cs typeface="BentonSans" charset="0"/>
              </a:rPr>
              <a:t>File Format</a:t>
            </a:r>
            <a:r>
              <a:rPr lang="en-GB" sz="4796" dirty="0" smtClean="0">
                <a:latin typeface="BentonSans" charset="0"/>
                <a:ea typeface="BentonSans" charset="0"/>
                <a:cs typeface="BentonSans" charset="0"/>
              </a:rPr>
              <a:t>” </a:t>
            </a:r>
            <a:r>
              <a:rPr lang="en-GB" sz="4796" dirty="0">
                <a:latin typeface="BentonSans" charset="0"/>
                <a:ea typeface="BentonSans" charset="0"/>
                <a:cs typeface="BentonSans" charset="0"/>
              </a:rPr>
              <a:t>dropdown menu, select “</a:t>
            </a:r>
            <a:r>
              <a:rPr lang="en-GB" sz="4796" b="1" dirty="0">
                <a:latin typeface="BentonSans" charset="0"/>
                <a:ea typeface="BentonSans" charset="0"/>
                <a:cs typeface="BentonSans" charset="0"/>
              </a:rPr>
              <a:t>JPEG</a:t>
            </a:r>
            <a:r>
              <a:rPr lang="en-GB" sz="4796" dirty="0" smtClean="0">
                <a:latin typeface="BentonSans" charset="0"/>
                <a:ea typeface="BentonSans" charset="0"/>
                <a:cs typeface="BentonSans" charset="0"/>
              </a:rPr>
              <a:t>”</a:t>
            </a:r>
          </a:p>
          <a:p>
            <a:pPr marL="913791" indent="-913791">
              <a:buFont typeface="+mj-lt"/>
              <a:buAutoNum type="arabicPeriod"/>
            </a:pPr>
            <a:r>
              <a:rPr lang="en-GB" sz="4796" dirty="0" smtClean="0">
                <a:latin typeface="BentonSans" charset="0"/>
                <a:ea typeface="BentonSans" charset="0"/>
                <a:cs typeface="BentonSans" charset="0"/>
              </a:rPr>
              <a:t>Click Export at the bottom right</a:t>
            </a:r>
            <a:endParaRPr lang="en-GB" sz="4796" dirty="0">
              <a:latin typeface="BentonSans" charset="0"/>
              <a:ea typeface="BentonSans" charset="0"/>
              <a:cs typeface="BentonSans" charset="0"/>
            </a:endParaRPr>
          </a:p>
          <a:p>
            <a:pPr marL="913791" indent="-913791">
              <a:buFont typeface="+mj-lt"/>
              <a:buAutoNum type="arabicPeriod"/>
            </a:pPr>
            <a:endParaRPr lang="en-GB" sz="4796" dirty="0">
              <a:latin typeface="BentonSans" charset="0"/>
              <a:ea typeface="BentonSans" charset="0"/>
              <a:cs typeface="BentonSans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3066588" y="2510190"/>
            <a:ext cx="1573829" cy="7483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4263" dirty="0">
                <a:solidFill>
                  <a:schemeClr val="bg1">
                    <a:lumMod val="75000"/>
                  </a:schemeClr>
                </a:solidFill>
              </a:rPr>
              <a:t>Step 4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066585" y="3258535"/>
            <a:ext cx="15713268" cy="112448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60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81" y="-1"/>
            <a:ext cx="32373893" cy="16195764"/>
          </a:xfrm>
          <a:prstGeom prst="rect">
            <a:avLst/>
          </a:prstGeom>
          <a:solidFill>
            <a:srgbClr val="00AE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6" dirty="0"/>
          </a:p>
        </p:txBody>
      </p:sp>
      <p:sp>
        <p:nvSpPr>
          <p:cNvPr id="5" name="TextBox 4"/>
          <p:cNvSpPr txBox="1">
            <a:spLocks noChangeAspect="1"/>
          </p:cNvSpPr>
          <p:nvPr/>
        </p:nvSpPr>
        <p:spPr>
          <a:xfrm>
            <a:off x="5173001" y="3504247"/>
            <a:ext cx="23957170" cy="6651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25" b="1" dirty="0" smtClean="0">
                <a:solidFill>
                  <a:srgbClr val="FFC000"/>
                </a:solidFill>
                <a:latin typeface="BentonSans" charset="0"/>
                <a:ea typeface="BentonSans" charset="0"/>
                <a:cs typeface="BentonSans" charset="0"/>
              </a:rPr>
              <a:t>Do </a:t>
            </a:r>
            <a:r>
              <a:rPr lang="en-US" sz="8525" b="1" dirty="0">
                <a:solidFill>
                  <a:srgbClr val="FFC000"/>
                </a:solidFill>
                <a:latin typeface="BentonSans" charset="0"/>
                <a:ea typeface="BentonSans" charset="0"/>
                <a:cs typeface="BentonSans" charset="0"/>
              </a:rPr>
              <a:t>you want a cloud ERP solution that covers you, </a:t>
            </a:r>
            <a:r>
              <a:rPr lang="en-US" sz="8525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or one that costs you more every time you add on? See the difference at &lt;insert URL&gt;</a:t>
            </a:r>
          </a:p>
          <a:p>
            <a:endParaRPr lang="en-US" sz="8525" dirty="0" smtClean="0">
              <a:solidFill>
                <a:schemeClr val="bg1"/>
              </a:solidFill>
              <a:latin typeface="BentonSans" charset="0"/>
              <a:ea typeface="BentonSans" charset="0"/>
              <a:cs typeface="BentonSans" charset="0"/>
            </a:endParaRPr>
          </a:p>
          <a:p>
            <a:endParaRPr lang="en-US" sz="8525" dirty="0">
              <a:solidFill>
                <a:schemeClr val="bg1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729" y="1770241"/>
            <a:ext cx="2366793" cy="116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61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381" y="-1"/>
            <a:ext cx="32373893" cy="16195764"/>
          </a:xfrm>
          <a:prstGeom prst="rect">
            <a:avLst/>
          </a:prstGeom>
          <a:solidFill>
            <a:srgbClr val="4FB8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6" dirty="0"/>
          </a:p>
        </p:txBody>
      </p:sp>
      <p:sp>
        <p:nvSpPr>
          <p:cNvPr id="10" name="TextBox 9"/>
          <p:cNvSpPr txBox="1">
            <a:spLocks noChangeAspect="1"/>
          </p:cNvSpPr>
          <p:nvPr/>
        </p:nvSpPr>
        <p:spPr>
          <a:xfrm>
            <a:off x="5173001" y="3504247"/>
            <a:ext cx="23045521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25" b="1" dirty="0">
                <a:solidFill>
                  <a:srgbClr val="FFC000"/>
                </a:solidFill>
                <a:latin typeface="BentonSans" charset="0"/>
                <a:ea typeface="BentonSans" charset="0"/>
                <a:cs typeface="BentonSans" charset="0"/>
              </a:rPr>
              <a:t>Do you want a cloud ERP solution that covers you, </a:t>
            </a:r>
            <a:r>
              <a:rPr lang="en-US" sz="8525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or one that costs you more every time you add on? See the difference at &lt;insert URL&gt;</a:t>
            </a:r>
          </a:p>
          <a:p>
            <a:endParaRPr lang="en-US" sz="8525" dirty="0">
              <a:solidFill>
                <a:schemeClr val="bg1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729" y="1770241"/>
            <a:ext cx="2366793" cy="116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383" y="2"/>
            <a:ext cx="32361108" cy="16189325"/>
          </a:xfrm>
          <a:prstGeom prst="rect">
            <a:avLst/>
          </a:prstGeom>
          <a:solidFill>
            <a:srgbClr val="B24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6" dirty="0"/>
          </a:p>
        </p:txBody>
      </p:sp>
      <p:sp>
        <p:nvSpPr>
          <p:cNvPr id="8" name="TextBox 7"/>
          <p:cNvSpPr txBox="1">
            <a:spLocks noChangeAspect="1"/>
          </p:cNvSpPr>
          <p:nvPr/>
        </p:nvSpPr>
        <p:spPr>
          <a:xfrm>
            <a:off x="5173001" y="3504247"/>
            <a:ext cx="23565285" cy="40280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25" b="1" dirty="0">
                <a:solidFill>
                  <a:srgbClr val="FFC000"/>
                </a:solidFill>
                <a:latin typeface="BentonSans" charset="0"/>
                <a:ea typeface="BentonSans" charset="0"/>
                <a:cs typeface="BentonSans" charset="0"/>
              </a:rPr>
              <a:t>Do you want a cloud ERP solution that covers you, </a:t>
            </a:r>
            <a:r>
              <a:rPr lang="en-US" sz="8525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or one that costs you more every time you add on? See the difference at &lt;insert URL&gt;</a:t>
            </a:r>
            <a:endParaRPr lang="en-US" sz="8525" dirty="0">
              <a:solidFill>
                <a:schemeClr val="bg1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729" y="1770241"/>
            <a:ext cx="2366793" cy="116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4578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81" y="-1"/>
            <a:ext cx="32373893" cy="16195764"/>
          </a:xfrm>
          <a:prstGeom prst="rect">
            <a:avLst/>
          </a:prstGeom>
          <a:solidFill>
            <a:srgbClr val="00AE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6" dirty="0"/>
          </a:p>
        </p:txBody>
      </p:sp>
      <p:sp>
        <p:nvSpPr>
          <p:cNvPr id="5" name="TextBox 4"/>
          <p:cNvSpPr txBox="1">
            <a:spLocks noChangeAspect="1"/>
          </p:cNvSpPr>
          <p:nvPr/>
        </p:nvSpPr>
        <p:spPr>
          <a:xfrm>
            <a:off x="5173001" y="3504247"/>
            <a:ext cx="22032659" cy="7963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25" b="1" dirty="0" smtClean="0">
                <a:solidFill>
                  <a:srgbClr val="FFC000"/>
                </a:solidFill>
                <a:latin typeface="BentonSans" charset="0"/>
                <a:ea typeface="BentonSans" charset="0"/>
                <a:cs typeface="BentonSans" charset="0"/>
              </a:rPr>
              <a:t>8 </a:t>
            </a:r>
            <a:r>
              <a:rPr lang="en-US" sz="8525" b="1" dirty="0">
                <a:solidFill>
                  <a:srgbClr val="FFC000"/>
                </a:solidFill>
                <a:latin typeface="BentonSans" charset="0"/>
                <a:ea typeface="BentonSans" charset="0"/>
                <a:cs typeface="BentonSans" charset="0"/>
              </a:rPr>
              <a:t>ways to compare cloud ERP</a:t>
            </a:r>
            <a:r>
              <a:rPr lang="en-US" sz="8525" b="1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—Are </a:t>
            </a:r>
            <a:r>
              <a:rPr lang="en-US" sz="8525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you overpaying to be underwhelmed or getting one system, one price and full support? &lt;insert URL&gt;</a:t>
            </a:r>
          </a:p>
          <a:p>
            <a:endParaRPr lang="en-US" sz="8525" dirty="0">
              <a:solidFill>
                <a:schemeClr val="bg1"/>
              </a:solidFill>
              <a:latin typeface="BentonSans" charset="0"/>
              <a:ea typeface="BentonSans" charset="0"/>
              <a:cs typeface="BentonSans" charset="0"/>
            </a:endParaRPr>
          </a:p>
          <a:p>
            <a:endParaRPr lang="en-US" sz="8525" dirty="0">
              <a:solidFill>
                <a:schemeClr val="bg1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729" y="1770241"/>
            <a:ext cx="2366793" cy="116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4382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2381" y="-1"/>
            <a:ext cx="32373893" cy="16195764"/>
          </a:xfrm>
          <a:prstGeom prst="rect">
            <a:avLst/>
          </a:prstGeom>
          <a:solidFill>
            <a:srgbClr val="4FB8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6" dirty="0"/>
          </a:p>
        </p:txBody>
      </p:sp>
      <p:sp>
        <p:nvSpPr>
          <p:cNvPr id="10" name="TextBox 9"/>
          <p:cNvSpPr txBox="1">
            <a:spLocks noChangeAspect="1"/>
          </p:cNvSpPr>
          <p:nvPr/>
        </p:nvSpPr>
        <p:spPr>
          <a:xfrm>
            <a:off x="5173001" y="3504247"/>
            <a:ext cx="22032659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25" b="1" dirty="0">
                <a:solidFill>
                  <a:srgbClr val="FFC000"/>
                </a:solidFill>
                <a:latin typeface="BentonSans" charset="0"/>
                <a:ea typeface="BentonSans" charset="0"/>
                <a:cs typeface="BentonSans" charset="0"/>
              </a:rPr>
              <a:t>8 ways to compare cloud ERP</a:t>
            </a:r>
            <a:r>
              <a:rPr lang="en-US" sz="8525" b="1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—Are </a:t>
            </a:r>
            <a:r>
              <a:rPr lang="en-US" sz="8525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you overpaying to be underwhelmed or getting one system, one price and full support? &lt;insert URL&gt;</a:t>
            </a:r>
            <a:endParaRPr lang="en-US" sz="8525" dirty="0">
              <a:solidFill>
                <a:schemeClr val="bg1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729" y="1770241"/>
            <a:ext cx="2366793" cy="116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8325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2383" y="2"/>
            <a:ext cx="32361108" cy="16189325"/>
          </a:xfrm>
          <a:prstGeom prst="rect">
            <a:avLst/>
          </a:prstGeom>
          <a:solidFill>
            <a:srgbClr val="B249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4796" dirty="0"/>
          </a:p>
        </p:txBody>
      </p:sp>
      <p:sp>
        <p:nvSpPr>
          <p:cNvPr id="8" name="TextBox 7"/>
          <p:cNvSpPr txBox="1">
            <a:spLocks noChangeAspect="1"/>
          </p:cNvSpPr>
          <p:nvPr/>
        </p:nvSpPr>
        <p:spPr>
          <a:xfrm>
            <a:off x="5173001" y="3504247"/>
            <a:ext cx="22032659" cy="53399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525" b="1" dirty="0">
                <a:solidFill>
                  <a:srgbClr val="FFC000"/>
                </a:solidFill>
                <a:latin typeface="BentonSans" charset="0"/>
                <a:ea typeface="BentonSans" charset="0"/>
                <a:cs typeface="BentonSans" charset="0"/>
              </a:rPr>
              <a:t>8 ways to compare cloud ERP</a:t>
            </a:r>
            <a:r>
              <a:rPr lang="en-US" sz="8525" b="1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—Are </a:t>
            </a:r>
            <a:r>
              <a:rPr lang="en-US" sz="8525" dirty="0">
                <a:solidFill>
                  <a:schemeClr val="bg1"/>
                </a:solidFill>
                <a:latin typeface="BentonSans" charset="0"/>
                <a:ea typeface="BentonSans" charset="0"/>
                <a:cs typeface="BentonSans" charset="0"/>
              </a:rPr>
              <a:t>you overpaying to be underwhelmed or getting one system, one price and full support? &lt;insert URL&gt;</a:t>
            </a:r>
            <a:endParaRPr lang="en-US" sz="8525" dirty="0">
              <a:solidFill>
                <a:schemeClr val="bg1"/>
              </a:solidFill>
              <a:latin typeface="BentonSans" charset="0"/>
              <a:ea typeface="BentonSans" charset="0"/>
              <a:cs typeface="BentonSans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51729" y="1770241"/>
            <a:ext cx="2366793" cy="1168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48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18155</TotalTime>
  <Words>468</Words>
  <Application>Microsoft Macintosh PowerPoint</Application>
  <PresentationFormat>Custom</PresentationFormat>
  <Paragraphs>43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 Unicode MS</vt:lpstr>
      <vt:lpstr>BentonSans</vt:lpstr>
      <vt:lpstr>BentonSans Book</vt:lpstr>
      <vt:lpstr>BentonSans Medium</vt:lpstr>
      <vt:lpstr>Calibri</vt:lpstr>
      <vt:lpstr>Calibri Light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Park, Jessica</dc:creator>
  <cp:lastModifiedBy>Scott Grand</cp:lastModifiedBy>
  <cp:revision>107</cp:revision>
  <dcterms:created xsi:type="dcterms:W3CDTF">2017-04-04T19:46:27Z</dcterms:created>
  <dcterms:modified xsi:type="dcterms:W3CDTF">2017-06-29T13:04:32Z</dcterms:modified>
</cp:coreProperties>
</file>